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picy Ric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picyRi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11" Type="http://schemas.openxmlformats.org/officeDocument/2006/relationships/hyperlink" Target="https://www.youtube.com./watch?v=OoOlo5AX_oI" TargetMode="External"/><Relationship Id="rId22" Type="http://schemas.openxmlformats.org/officeDocument/2006/relationships/image" Target="../media/image2.png"/><Relationship Id="rId10" Type="http://schemas.openxmlformats.org/officeDocument/2006/relationships/image" Target="../media/image9.png"/><Relationship Id="rId21" Type="http://schemas.openxmlformats.org/officeDocument/2006/relationships/hyperlink" Target="https://www.youtube.com./watch?v=1_DIawokifU" TargetMode="External"/><Relationship Id="rId13" Type="http://schemas.openxmlformats.org/officeDocument/2006/relationships/hyperlink" Target="https://www.youtube.com./watch?v=LyKieOkhWKs" TargetMode="External"/><Relationship Id="rId24" Type="http://schemas.openxmlformats.org/officeDocument/2006/relationships/image" Target="../media/image8.png"/><Relationship Id="rId12" Type="http://schemas.openxmlformats.org/officeDocument/2006/relationships/image" Target="../media/image3.png"/><Relationship Id="rId23" Type="http://schemas.openxmlformats.org/officeDocument/2006/relationships/hyperlink" Target="https://www.youtube.com./watch?v=sAdAjRw6Y4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9" Type="http://schemas.openxmlformats.org/officeDocument/2006/relationships/hyperlink" Target="https://www.youtube.com./watch?v=QfVw4CqtUAU" TargetMode="External"/><Relationship Id="rId15" Type="http://schemas.openxmlformats.org/officeDocument/2006/relationships/hyperlink" Target="https://www.youtube.com./watch?v=jLlwvu8hsrA" TargetMode="External"/><Relationship Id="rId14" Type="http://schemas.openxmlformats.org/officeDocument/2006/relationships/image" Target="../media/image12.png"/><Relationship Id="rId17" Type="http://schemas.openxmlformats.org/officeDocument/2006/relationships/hyperlink" Target="https://www.youtube.com./watch?v=9vlH2DqN2iI" TargetMode="External"/><Relationship Id="rId16" Type="http://schemas.openxmlformats.org/officeDocument/2006/relationships/image" Target="../media/image7.png"/><Relationship Id="rId5" Type="http://schemas.openxmlformats.org/officeDocument/2006/relationships/image" Target="../media/image13.png"/><Relationship Id="rId19" Type="http://schemas.openxmlformats.org/officeDocument/2006/relationships/hyperlink" Target="https://www.youtube.com./watch?v=aUiAnNXxvHc" TargetMode="External"/><Relationship Id="rId6" Type="http://schemas.openxmlformats.org/officeDocument/2006/relationships/image" Target="../media/image6.png"/><Relationship Id="rId18" Type="http://schemas.openxmlformats.org/officeDocument/2006/relationships/image" Target="../media/image10.png"/><Relationship Id="rId7" Type="http://schemas.openxmlformats.org/officeDocument/2006/relationships/hyperlink" Target="https://www.youtube.com./watch?v=LdKTCtypLlw" TargetMode="External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-11400"/>
            <a:ext cx="7711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1CE22"/>
                </a:solidFill>
                <a:latin typeface="Spicy Rice"/>
                <a:ea typeface="Spicy Rice"/>
                <a:cs typeface="Spicy Rice"/>
                <a:sym typeface="Spicy Rice"/>
              </a:rPr>
              <a:t>Ms Sygrove’s Reading Corner </a:t>
            </a:r>
            <a:endParaRPr sz="3300">
              <a:solidFill>
                <a:srgbClr val="FFFF00"/>
              </a:solidFill>
              <a:latin typeface="Spicy Rice"/>
              <a:ea typeface="Spicy Rice"/>
              <a:cs typeface="Spicy Rice"/>
              <a:sym typeface="Spicy Rice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476275" y="670925"/>
            <a:ext cx="4461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picy Rice"/>
                <a:ea typeface="Spicy Rice"/>
                <a:cs typeface="Spicy Rice"/>
                <a:sym typeface="Spicy Rice"/>
              </a:rPr>
              <a:t>St. Patrick’s Day Books </a:t>
            </a:r>
            <a:endParaRPr sz="3000">
              <a:latin typeface="Spicy Rice"/>
              <a:ea typeface="Spicy Rice"/>
              <a:cs typeface="Spicy Rice"/>
              <a:sym typeface="Spicy Rice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27092" r="0" t="0"/>
          <a:stretch/>
        </p:blipFill>
        <p:spPr>
          <a:xfrm>
            <a:off x="0" y="2137275"/>
            <a:ext cx="3061300" cy="300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67224" l="0" r="-11049" t="-11047"/>
          <a:stretch/>
        </p:blipFill>
        <p:spPr>
          <a:xfrm>
            <a:off x="2695900" y="2198050"/>
            <a:ext cx="5777901" cy="11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14000" y="2831325"/>
            <a:ext cx="1530000" cy="231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66575" y="1617425"/>
            <a:ext cx="1140078" cy="114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8045" y="3131320"/>
            <a:ext cx="1198700" cy="11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67224" l="0" r="-11049" t="-11047"/>
          <a:stretch/>
        </p:blipFill>
        <p:spPr>
          <a:xfrm>
            <a:off x="2209325" y="3738575"/>
            <a:ext cx="5777901" cy="11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32463" y="3057504"/>
            <a:ext cx="1140075" cy="116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28250" y="2994119"/>
            <a:ext cx="1003575" cy="12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67224" l="0" r="-11049" t="-11047"/>
          <a:stretch/>
        </p:blipFill>
        <p:spPr>
          <a:xfrm>
            <a:off x="5883075" y="507013"/>
            <a:ext cx="3525398" cy="11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52950" y="64674"/>
            <a:ext cx="1306325" cy="102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78974" y="1509549"/>
            <a:ext cx="1035029" cy="12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394813" y="1585725"/>
            <a:ext cx="1140075" cy="11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830895" y="1610582"/>
            <a:ext cx="1198700" cy="11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614000" y="58900"/>
            <a:ext cx="1035025" cy="103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