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oppins"/>
      <p:regular r:id="rId7"/>
      <p:bold r:id="rId8"/>
      <p:italic r:id="rId9"/>
      <p:boldItalic r:id="rId10"/>
    </p:embeddedFont>
    <p:embeddedFont>
      <p:font typeface="Chelsea Market"/>
      <p:regular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Poppi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oppins-regular.fntdata"/><Relationship Id="rId8" Type="http://schemas.openxmlformats.org/officeDocument/2006/relationships/font" Target="fonts/Poppins-bold.fntdata"/><Relationship Id="rId11" Type="http://schemas.openxmlformats.org/officeDocument/2006/relationships/font" Target="fonts/ChelseaMarket-regular.fntdata"/><Relationship Id="rId10" Type="http://schemas.openxmlformats.org/officeDocument/2006/relationships/font" Target="fonts/Poppins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e6e377156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e6e377156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safeshare.tv/x/ss602e9aabca302" TargetMode="External"/><Relationship Id="rId22" Type="http://schemas.openxmlformats.org/officeDocument/2006/relationships/hyperlink" Target="https://safeshare.tv/x/ss602e9bbaec1b2" TargetMode="External"/><Relationship Id="rId21" Type="http://schemas.openxmlformats.org/officeDocument/2006/relationships/image" Target="../media/image1.png"/><Relationship Id="rId24" Type="http://schemas.openxmlformats.org/officeDocument/2006/relationships/hyperlink" Target="https://www.abcya.com/games/saint_patricks_day_crossword_puzzle" TargetMode="External"/><Relationship Id="rId23" Type="http://schemas.openxmlformats.org/officeDocument/2006/relationships/hyperlink" Target="https://www.abcya.com/games/word_search_saint_patricks_day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hyperlink" Target="https://safeshare.tv/x/ss6019710ee05c0#" TargetMode="External"/><Relationship Id="rId9" Type="http://schemas.openxmlformats.org/officeDocument/2006/relationships/image" Target="../media/image9.png"/><Relationship Id="rId26" Type="http://schemas.openxmlformats.org/officeDocument/2006/relationships/image" Target="../media/image8.png"/><Relationship Id="rId25" Type="http://schemas.openxmlformats.org/officeDocument/2006/relationships/image" Target="../media/image5.png"/><Relationship Id="rId28" Type="http://schemas.openxmlformats.org/officeDocument/2006/relationships/hyperlink" Target="https://docs.google.com/spreadsheets/d/12kCAQ8sKfS_wblRkf2W9bDOiEt08NPO7sy4-NiehK1E/copy" TargetMode="External"/><Relationship Id="rId27" Type="http://schemas.openxmlformats.org/officeDocument/2006/relationships/image" Target="../media/image4.png"/><Relationship Id="rId5" Type="http://schemas.openxmlformats.org/officeDocument/2006/relationships/image" Target="../media/image10.jpg"/><Relationship Id="rId6" Type="http://schemas.openxmlformats.org/officeDocument/2006/relationships/hyperlink" Target="https://safeshare.tv/x/ss601971c83e5df#" TargetMode="External"/><Relationship Id="rId7" Type="http://schemas.openxmlformats.org/officeDocument/2006/relationships/image" Target="../media/image7.jpg"/><Relationship Id="rId8" Type="http://schemas.openxmlformats.org/officeDocument/2006/relationships/hyperlink" Target="https://safeshare.tv/x/ss602e96b684142" TargetMode="External"/><Relationship Id="rId11" Type="http://schemas.openxmlformats.org/officeDocument/2006/relationships/image" Target="../media/image6.png"/><Relationship Id="rId10" Type="http://schemas.openxmlformats.org/officeDocument/2006/relationships/hyperlink" Target="https://safeshare.tv/x/ss602e98070c0f1" TargetMode="External"/><Relationship Id="rId13" Type="http://schemas.openxmlformats.org/officeDocument/2006/relationships/image" Target="../media/image11.png"/><Relationship Id="rId12" Type="http://schemas.openxmlformats.org/officeDocument/2006/relationships/hyperlink" Target="https://safeshare.tv/x/6UumtmaVhIk" TargetMode="External"/><Relationship Id="rId15" Type="http://schemas.openxmlformats.org/officeDocument/2006/relationships/image" Target="../media/image13.png"/><Relationship Id="rId14" Type="http://schemas.openxmlformats.org/officeDocument/2006/relationships/hyperlink" Target="https://safeshare.tv/x/ss602e99899d6c8" TargetMode="External"/><Relationship Id="rId17" Type="http://schemas.openxmlformats.org/officeDocument/2006/relationships/image" Target="../media/image12.png"/><Relationship Id="rId16" Type="http://schemas.openxmlformats.org/officeDocument/2006/relationships/hyperlink" Target="https://safeshare.tv/x/ss602e99d74bfb1" TargetMode="External"/><Relationship Id="rId19" Type="http://schemas.openxmlformats.org/officeDocument/2006/relationships/image" Target="../media/image2.png"/><Relationship Id="rId18" Type="http://schemas.openxmlformats.org/officeDocument/2006/relationships/hyperlink" Target="https://safeshare.tv/x/QFj5h20MOSQ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16447" y="1895463"/>
            <a:ext cx="840875" cy="775550"/>
          </a:xfrm>
          <a:prstGeom prst="rect">
            <a:avLst/>
          </a:prstGeom>
          <a:noFill/>
          <a:ln cap="flat" cmpd="sng" w="38100">
            <a:solidFill>
              <a:srgbClr val="2C770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5" name="Google Shape;55;p1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986525" y="1926550"/>
            <a:ext cx="856020" cy="713376"/>
          </a:xfrm>
          <a:prstGeom prst="rect">
            <a:avLst/>
          </a:prstGeom>
          <a:noFill/>
          <a:ln cap="flat" cmpd="sng" w="38100">
            <a:solidFill>
              <a:srgbClr val="2C770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6" name="Google Shape;56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916450" y="2985326"/>
            <a:ext cx="840875" cy="849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948463" y="3022425"/>
            <a:ext cx="620440" cy="77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796725" y="2985350"/>
            <a:ext cx="956274" cy="84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8016775" y="1858376"/>
            <a:ext cx="657455" cy="84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078500" y="4036647"/>
            <a:ext cx="620425" cy="83490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7021575" y="4065453"/>
            <a:ext cx="620425" cy="8018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7964650" y="4065442"/>
            <a:ext cx="620425" cy="777321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>
            <a:hlinkClick r:id="rId22"/>
          </p:cNvPr>
          <p:cNvSpPr/>
          <p:nvPr/>
        </p:nvSpPr>
        <p:spPr>
          <a:xfrm>
            <a:off x="779475" y="367325"/>
            <a:ext cx="531900" cy="4950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3"/>
          <p:cNvSpPr/>
          <p:nvPr/>
        </p:nvSpPr>
        <p:spPr>
          <a:xfrm>
            <a:off x="421925" y="1985350"/>
            <a:ext cx="956400" cy="5958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FF00"/>
                </a:solidFill>
                <a:uFill>
                  <a:noFill/>
                </a:uFill>
                <a:latin typeface="Chelsea Market"/>
                <a:ea typeface="Chelsea Market"/>
                <a:cs typeface="Chelsea Market"/>
                <a:sym typeface="Chelsea Market"/>
                <a:hlinkClick r:id="rId2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Word Search</a:t>
            </a:r>
            <a:endParaRPr>
              <a:solidFill>
                <a:srgbClr val="00FF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334875" y="4347775"/>
            <a:ext cx="1421100" cy="4950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8761D"/>
                </a:solidFill>
                <a:uFill>
                  <a:noFill/>
                </a:uFill>
                <a:latin typeface="Chelsea Market"/>
                <a:ea typeface="Chelsea Market"/>
                <a:cs typeface="Chelsea Market"/>
                <a:sym typeface="Chelsea Market"/>
                <a:hlinkClick r:id="rId2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Crossword Puzzle</a:t>
            </a:r>
            <a:endParaRPr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66" name="Google Shape;66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476950" y="2985326"/>
            <a:ext cx="1385667" cy="777325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1862625" y="4108053"/>
            <a:ext cx="1385675" cy="768947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8" name="Google Shape;68;p13"/>
          <p:cNvSpPr/>
          <p:nvPr/>
        </p:nvSpPr>
        <p:spPr>
          <a:xfrm>
            <a:off x="2099750" y="3227900"/>
            <a:ext cx="1237800" cy="5346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rgbClr val="2BA00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BA00C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Playing with Words</a:t>
            </a:r>
            <a:endParaRPr>
              <a:solidFill>
                <a:srgbClr val="2BA00C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1696325" y="1849111"/>
            <a:ext cx="1421100" cy="790807"/>
          </a:xfrm>
          <a:prstGeom prst="rect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0" name="Google Shape;70;p13"/>
          <p:cNvSpPr txBox="1"/>
          <p:nvPr/>
        </p:nvSpPr>
        <p:spPr>
          <a:xfrm>
            <a:off x="5427875" y="804325"/>
            <a:ext cx="3114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2BA00C"/>
                </a:solidFill>
                <a:latin typeface="Poppins"/>
                <a:ea typeface="Poppins"/>
                <a:cs typeface="Poppins"/>
                <a:sym typeface="Poppins"/>
              </a:rPr>
              <a:t>‘</a:t>
            </a:r>
            <a:endParaRPr sz="2600">
              <a:solidFill>
                <a:srgbClr val="2BA00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1" name="Google Shape;71;p13"/>
          <p:cNvSpPr/>
          <p:nvPr/>
        </p:nvSpPr>
        <p:spPr>
          <a:xfrm>
            <a:off x="4501875" y="2480900"/>
            <a:ext cx="788400" cy="8019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FF00"/>
                </a:solidFill>
                <a:uFill>
                  <a:noFill/>
                </a:uFill>
                <a:latin typeface="Chelsea Market"/>
                <a:ea typeface="Chelsea Market"/>
                <a:cs typeface="Chelsea Market"/>
                <a:sym typeface="Chelsea Market"/>
                <a:hlinkClick r:id="rId2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Pixel Art Activity</a:t>
            </a:r>
            <a:endParaRPr sz="1200">
              <a:solidFill>
                <a:srgbClr val="00FF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