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Chelsea Market"/>
      <p:regular r:id="rId7"/>
    </p:embeddedFont>
    <p:embeddedFont>
      <p:font typeface="Century Gothic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enturyGothic-boldItalic.fntdata"/><Relationship Id="rId10" Type="http://schemas.openxmlformats.org/officeDocument/2006/relationships/font" Target="fonts/CenturyGothic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enturyGothic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helseaMarket-regular.fntdata"/><Relationship Id="rId8" Type="http://schemas.openxmlformats.org/officeDocument/2006/relationships/font" Target="fonts/CenturyGothi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b2daedb45f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b2daedb45f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2" name="Google Shape;52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5402795" y="0"/>
            <a:ext cx="3741202" cy="3741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49795" y="0"/>
            <a:ext cx="3741202" cy="3741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" y="0"/>
            <a:ext cx="3741202" cy="3741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6856" l="5580" r="0" t="67750"/>
          <a:stretch/>
        </p:blipFill>
        <p:spPr>
          <a:xfrm>
            <a:off x="0" y="3741275"/>
            <a:ext cx="9144000" cy="14712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0" y="4960950"/>
            <a:ext cx="8223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rgbClr val="6666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© Katania Trudeau</a:t>
            </a:r>
            <a:endParaRPr sz="500">
              <a:solidFill>
                <a:srgbClr val="66666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5.png"/><Relationship Id="rId11" Type="http://schemas.openxmlformats.org/officeDocument/2006/relationships/image" Target="../media/image3.png"/><Relationship Id="rId10" Type="http://schemas.openxmlformats.org/officeDocument/2006/relationships/image" Target="../media/image12.png"/><Relationship Id="rId13" Type="http://schemas.openxmlformats.org/officeDocument/2006/relationships/image" Target="../media/image10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Relationship Id="rId4" Type="http://schemas.openxmlformats.org/officeDocument/2006/relationships/image" Target="../media/image6.png"/><Relationship Id="rId9" Type="http://schemas.openxmlformats.org/officeDocument/2006/relationships/image" Target="../media/image7.png"/><Relationship Id="rId15" Type="http://schemas.openxmlformats.org/officeDocument/2006/relationships/image" Target="../media/image8.png"/><Relationship Id="rId14" Type="http://schemas.openxmlformats.org/officeDocument/2006/relationships/image" Target="../media/image14.png"/><Relationship Id="rId17" Type="http://schemas.openxmlformats.org/officeDocument/2006/relationships/image" Target="../media/image9.png"/><Relationship Id="rId16" Type="http://schemas.openxmlformats.org/officeDocument/2006/relationships/image" Target="../media/image18.png"/><Relationship Id="rId5" Type="http://schemas.openxmlformats.org/officeDocument/2006/relationships/image" Target="../media/image1.png"/><Relationship Id="rId19" Type="http://schemas.openxmlformats.org/officeDocument/2006/relationships/image" Target="../media/image16.png"/><Relationship Id="rId6" Type="http://schemas.openxmlformats.org/officeDocument/2006/relationships/image" Target="../media/image5.png"/><Relationship Id="rId18" Type="http://schemas.openxmlformats.org/officeDocument/2006/relationships/image" Target="../media/image17.png"/><Relationship Id="rId7" Type="http://schemas.openxmlformats.org/officeDocument/2006/relationships/image" Target="../media/image11.gif"/><Relationship Id="rId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ug Transparent &amp; PNG Clipart Free Download - YWD" id="61" name="Google Shape;6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55350" y="4309300"/>
            <a:ext cx="4849501" cy="800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4">
            <a:alphaModFix/>
          </a:blip>
          <a:srcRect b="0" l="0" r="0" t="27766"/>
          <a:stretch/>
        </p:blipFill>
        <p:spPr>
          <a:xfrm>
            <a:off x="1262025" y="0"/>
            <a:ext cx="2514326" cy="1857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1540000" dist="28575">
              <a:srgbClr val="000000">
                <a:alpha val="50000"/>
              </a:srgbClr>
            </a:outerShdw>
          </a:effectLst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4">
            <a:alphaModFix/>
          </a:blip>
          <a:srcRect b="0" l="0" r="0" t="27766"/>
          <a:stretch/>
        </p:blipFill>
        <p:spPr>
          <a:xfrm>
            <a:off x="1262025" y="0"/>
            <a:ext cx="2480976" cy="1857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0860000" dist="28575">
              <a:srgbClr val="000000">
                <a:alpha val="50000"/>
              </a:srgbClr>
            </a:outerShdw>
          </a:effectLst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5">
            <a:alphaModFix/>
          </a:blip>
          <a:srcRect b="0" l="14943" r="15160" t="0"/>
          <a:stretch/>
        </p:blipFill>
        <p:spPr>
          <a:xfrm rot="-5400000">
            <a:off x="5250800" y="-727675"/>
            <a:ext cx="2532450" cy="4066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" name="Google Shape;65;p14"/>
          <p:cNvGrpSpPr/>
          <p:nvPr/>
        </p:nvGrpSpPr>
        <p:grpSpPr>
          <a:xfrm>
            <a:off x="937750" y="1670863"/>
            <a:ext cx="3105150" cy="2638425"/>
            <a:chOff x="785350" y="1670863"/>
            <a:chExt cx="3105150" cy="2638425"/>
          </a:xfrm>
        </p:grpSpPr>
        <p:pic>
          <p:nvPicPr>
            <p:cNvPr id="66" name="Google Shape;66;p1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85350" y="1670863"/>
              <a:ext cx="3105150" cy="2638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620325" y="2621425"/>
              <a:ext cx="1471000" cy="12178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8" name="Google Shape;68;p14"/>
          <p:cNvPicPr preferRelativeResize="0"/>
          <p:nvPr/>
        </p:nvPicPr>
        <p:blipFill rotWithShape="1">
          <a:blip r:embed="rId8">
            <a:alphaModFix/>
          </a:blip>
          <a:srcRect b="0" l="0" r="0" t="28325"/>
          <a:stretch/>
        </p:blipFill>
        <p:spPr>
          <a:xfrm>
            <a:off x="4774902" y="2979130"/>
            <a:ext cx="2146676" cy="168836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/>
          <p:nvPr/>
        </p:nvSpPr>
        <p:spPr>
          <a:xfrm>
            <a:off x="4778413" y="281100"/>
            <a:ext cx="3506700" cy="19173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 rotWithShape="1">
          <a:blip r:embed="rId9">
            <a:alphaModFix/>
          </a:blip>
          <a:srcRect b="0" l="0" r="22480" t="12172"/>
          <a:stretch/>
        </p:blipFill>
        <p:spPr>
          <a:xfrm flipH="1">
            <a:off x="6495000" y="2332650"/>
            <a:ext cx="2480975" cy="281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14375" y="-34598"/>
            <a:ext cx="1538925" cy="153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05027" y="2946177"/>
            <a:ext cx="1298975" cy="129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3830225" y="3232050"/>
            <a:ext cx="1028975" cy="107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 rotWithShape="1">
          <a:blip r:embed="rId12">
            <a:alphaModFix/>
          </a:blip>
          <a:srcRect b="15755" l="0" r="0" t="23033"/>
          <a:stretch/>
        </p:blipFill>
        <p:spPr>
          <a:xfrm>
            <a:off x="-151625" y="2911085"/>
            <a:ext cx="1745100" cy="1619916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/>
        </p:nvSpPr>
        <p:spPr>
          <a:xfrm>
            <a:off x="5185900" y="146850"/>
            <a:ext cx="25884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6AA84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Monday</a:t>
            </a:r>
            <a:endParaRPr sz="2600">
              <a:solidFill>
                <a:srgbClr val="6AA84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6AA84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Tuesday</a:t>
            </a:r>
            <a:endParaRPr sz="2600">
              <a:solidFill>
                <a:srgbClr val="6AA84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6AA84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Wednesday</a:t>
            </a:r>
            <a:endParaRPr sz="2600">
              <a:solidFill>
                <a:srgbClr val="6AA84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6AA84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Thursday</a:t>
            </a:r>
            <a:endParaRPr sz="2600">
              <a:solidFill>
                <a:srgbClr val="6AA84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6AA84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Friday</a:t>
            </a:r>
            <a:endParaRPr sz="2600">
              <a:solidFill>
                <a:srgbClr val="6AA84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76" name="Google Shape;76;p14"/>
          <p:cNvPicPr preferRelativeResize="0"/>
          <p:nvPr/>
        </p:nvPicPr>
        <p:blipFill rotWithShape="1">
          <a:blip r:embed="rId13">
            <a:alphaModFix/>
          </a:blip>
          <a:srcRect b="11362" l="60140" r="0" t="17801"/>
          <a:stretch/>
        </p:blipFill>
        <p:spPr>
          <a:xfrm>
            <a:off x="5509525" y="2291170"/>
            <a:ext cx="593987" cy="7565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ug Transparent &amp; PNG Clipart Free Download - YWD" id="77" name="Google Shape;7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8250" y="4198300"/>
            <a:ext cx="3585971" cy="592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 rotWithShape="1">
          <a:blip r:embed="rId14">
            <a:alphaModFix/>
          </a:blip>
          <a:srcRect b="0" l="30862" r="0" t="3595"/>
          <a:stretch/>
        </p:blipFill>
        <p:spPr>
          <a:xfrm>
            <a:off x="6921575" y="1101175"/>
            <a:ext cx="2336300" cy="325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 rotWithShape="1">
          <a:blip r:embed="rId15">
            <a:alphaModFix/>
          </a:blip>
          <a:srcRect b="-4828" l="0" r="0" t="63025"/>
          <a:stretch/>
        </p:blipFill>
        <p:spPr>
          <a:xfrm>
            <a:off x="974750" y="1857700"/>
            <a:ext cx="1746495" cy="4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 rotWithShape="1">
          <a:blip r:embed="rId15">
            <a:alphaModFix/>
          </a:blip>
          <a:srcRect b="-4828" l="0" r="0" t="63025"/>
          <a:stretch/>
        </p:blipFill>
        <p:spPr>
          <a:xfrm>
            <a:off x="2308850" y="1857700"/>
            <a:ext cx="1746500" cy="4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1437" y="3232061"/>
            <a:ext cx="1298975" cy="129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rot="887713">
            <a:off x="1641214" y="234396"/>
            <a:ext cx="1755971" cy="175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 rotWithShape="1">
          <a:blip r:embed="rId18">
            <a:alphaModFix/>
          </a:blip>
          <a:srcRect b="0" l="0" r="0" t="11063"/>
          <a:stretch/>
        </p:blipFill>
        <p:spPr>
          <a:xfrm>
            <a:off x="4483825" y="83925"/>
            <a:ext cx="850652" cy="7565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0860000" dist="28575">
              <a:srgbClr val="000000">
                <a:alpha val="50000"/>
              </a:srgbClr>
            </a:outerShdw>
          </a:effectLst>
        </p:spPr>
      </p:pic>
      <p:pic>
        <p:nvPicPr>
          <p:cNvPr id="84" name="Google Shape;84;p14"/>
          <p:cNvPicPr preferRelativeResize="0"/>
          <p:nvPr/>
        </p:nvPicPr>
        <p:blipFill rotWithShape="1">
          <a:blip r:embed="rId18">
            <a:alphaModFix/>
          </a:blip>
          <a:srcRect b="0" l="0" r="0" t="11063"/>
          <a:stretch/>
        </p:blipFill>
        <p:spPr>
          <a:xfrm>
            <a:off x="7603000" y="146850"/>
            <a:ext cx="850652" cy="7565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0860000" dist="28575">
              <a:srgbClr val="000000">
                <a:alpha val="50000"/>
              </a:srgbClr>
            </a:outerShdw>
          </a:effectLst>
        </p:spPr>
      </p:pic>
      <p:pic>
        <p:nvPicPr>
          <p:cNvPr id="85" name="Google Shape;85;p1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105024" y="1101180"/>
            <a:ext cx="756525" cy="75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171401" y="1177698"/>
            <a:ext cx="927619" cy="75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