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3813050" cx="15243050"/>
  <p:notesSz cx="6858000" cy="9144000"/>
  <p:embeddedFontLst>
    <p:embeddedFont>
      <p:font typeface="Alfa Slab One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201">
          <p15:clr>
            <a:srgbClr val="A4A3A4"/>
          </p15:clr>
        </p15:guide>
        <p15:guide id="2" pos="480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201" orient="horz"/>
        <p:guide pos="480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lfaSlabOn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-3424633" y="685800"/>
            <a:ext cx="13707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ddc6870b2_0_0:notes"/>
          <p:cNvSpPr/>
          <p:nvPr>
            <p:ph idx="2" type="sldImg"/>
          </p:nvPr>
        </p:nvSpPr>
        <p:spPr>
          <a:xfrm>
            <a:off x="-3424633" y="685800"/>
            <a:ext cx="13707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ddc6870b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519618" y="551979"/>
            <a:ext cx="14203800" cy="152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519604" y="2101032"/>
            <a:ext cx="142038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4123589" y="3457000"/>
            <a:ext cx="914700" cy="29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519604" y="1594498"/>
            <a:ext cx="14203800" cy="624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14123589" y="3457000"/>
            <a:ext cx="914700" cy="29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519604" y="329912"/>
            <a:ext cx="14203800" cy="42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519604" y="854369"/>
            <a:ext cx="14203800" cy="253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4123589" y="3457000"/>
            <a:ext cx="914700" cy="29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519604" y="329912"/>
            <a:ext cx="14203800" cy="42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519604" y="854369"/>
            <a:ext cx="6667800" cy="253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8055612" y="854369"/>
            <a:ext cx="6667800" cy="253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4123589" y="3457000"/>
            <a:ext cx="914700" cy="29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519604" y="329912"/>
            <a:ext cx="14203800" cy="42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14123589" y="3457000"/>
            <a:ext cx="914700" cy="29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519604" y="411885"/>
            <a:ext cx="4680900" cy="56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519604" y="1030157"/>
            <a:ext cx="4680900" cy="23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14123589" y="3457000"/>
            <a:ext cx="914700" cy="29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817247" y="333711"/>
            <a:ext cx="10615200" cy="303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4123589" y="3457000"/>
            <a:ext cx="914700" cy="29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7621525" y="-93"/>
            <a:ext cx="7621500" cy="3813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442589" y="914194"/>
            <a:ext cx="6743400" cy="109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442589" y="2078014"/>
            <a:ext cx="6743400" cy="91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8234148" y="536781"/>
            <a:ext cx="6396300" cy="273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4123589" y="3457000"/>
            <a:ext cx="914700" cy="29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519604" y="3136268"/>
            <a:ext cx="9999900" cy="44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14123589" y="3457000"/>
            <a:ext cx="914700" cy="29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519604" y="820008"/>
            <a:ext cx="14203800" cy="1455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519604" y="2336851"/>
            <a:ext cx="14203800" cy="96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14123589" y="3457000"/>
            <a:ext cx="914700" cy="29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4123589" y="3457000"/>
            <a:ext cx="914700" cy="29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519604" y="329912"/>
            <a:ext cx="142038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519604" y="854369"/>
            <a:ext cx="14203800" cy="25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4123589" y="3457000"/>
            <a:ext cx="914700" cy="29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8.png"/><Relationship Id="rId10" Type="http://schemas.openxmlformats.org/officeDocument/2006/relationships/image" Target="../media/image3.png"/><Relationship Id="rId13" Type="http://schemas.openxmlformats.org/officeDocument/2006/relationships/image" Target="../media/image14.png"/><Relationship Id="rId12" Type="http://schemas.openxmlformats.org/officeDocument/2006/relationships/image" Target="../media/image5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9" Type="http://schemas.openxmlformats.org/officeDocument/2006/relationships/image" Target="../media/image17.png"/><Relationship Id="rId15" Type="http://schemas.openxmlformats.org/officeDocument/2006/relationships/image" Target="../media/image9.png"/><Relationship Id="rId14" Type="http://schemas.openxmlformats.org/officeDocument/2006/relationships/image" Target="../media/image7.png"/><Relationship Id="rId17" Type="http://schemas.openxmlformats.org/officeDocument/2006/relationships/image" Target="../media/image15.png"/><Relationship Id="rId16" Type="http://schemas.openxmlformats.org/officeDocument/2006/relationships/image" Target="../media/image16.png"/><Relationship Id="rId5" Type="http://schemas.openxmlformats.org/officeDocument/2006/relationships/image" Target="../media/image10.png"/><Relationship Id="rId19" Type="http://schemas.openxmlformats.org/officeDocument/2006/relationships/image" Target="../media/image12.png"/><Relationship Id="rId6" Type="http://schemas.openxmlformats.org/officeDocument/2006/relationships/image" Target="../media/image11.png"/><Relationship Id="rId18" Type="http://schemas.openxmlformats.org/officeDocument/2006/relationships/image" Target="../media/image13.png"/><Relationship Id="rId7" Type="http://schemas.openxmlformats.org/officeDocument/2006/relationships/image" Target="../media/image2.png"/><Relationship Id="rId8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 amt="57000"/>
          </a:blip>
          <a:srcRect b="7158" l="0" r="0" t="0"/>
          <a:stretch/>
        </p:blipFill>
        <p:spPr>
          <a:xfrm>
            <a:off x="0" y="-19725"/>
            <a:ext cx="15418600" cy="38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141025"/>
            <a:ext cx="2779450" cy="160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57600" y="1214175"/>
            <a:ext cx="2779450" cy="160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19950" y="1141025"/>
            <a:ext cx="2779450" cy="160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29950" y="1214175"/>
            <a:ext cx="2779450" cy="160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5">
            <a:alphaModFix/>
          </a:blip>
          <a:srcRect b="10355" l="0" r="0" t="12130"/>
          <a:stretch/>
        </p:blipFill>
        <p:spPr>
          <a:xfrm>
            <a:off x="5667575" y="-120575"/>
            <a:ext cx="4733850" cy="2305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23050" y="0"/>
            <a:ext cx="4022876" cy="49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682688">
            <a:off x="10190313" y="1629188"/>
            <a:ext cx="595200" cy="633525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3"/>
          <p:cNvSpPr txBox="1"/>
          <p:nvPr/>
        </p:nvSpPr>
        <p:spPr>
          <a:xfrm>
            <a:off x="6335513" y="647950"/>
            <a:ext cx="3561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Alfa Slab One"/>
                <a:ea typeface="Alfa Slab One"/>
                <a:cs typeface="Alfa Slab One"/>
                <a:sym typeface="Alfa Slab One"/>
              </a:rPr>
              <a:t>Daily Check in for March</a:t>
            </a:r>
            <a:endParaRPr sz="2400">
              <a:latin typeface="Alfa Slab One"/>
              <a:ea typeface="Alfa Slab One"/>
              <a:cs typeface="Alfa Slab One"/>
              <a:sym typeface="Alfa Slab One"/>
            </a:endParaRPr>
          </a:p>
        </p:txBody>
      </p:sp>
      <p:pic>
        <p:nvPicPr>
          <p:cNvPr id="63" name="Google Shape;63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027138" y="1373313"/>
            <a:ext cx="1012707" cy="151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 rotWithShape="1">
          <a:blip r:embed="rId9">
            <a:alphaModFix/>
          </a:blip>
          <a:srcRect b="0" l="4042" r="3235" t="0"/>
          <a:stretch/>
        </p:blipFill>
        <p:spPr>
          <a:xfrm>
            <a:off x="512000" y="1649850"/>
            <a:ext cx="5222424" cy="2148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 rotWithShape="1">
          <a:blip r:embed="rId10">
            <a:alphaModFix/>
          </a:blip>
          <a:srcRect b="6268" l="7149" r="6614" t="10481"/>
          <a:stretch/>
        </p:blipFill>
        <p:spPr>
          <a:xfrm>
            <a:off x="1023325" y="1559563"/>
            <a:ext cx="1402624" cy="1233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 rotWithShape="1">
          <a:blip r:embed="rId11">
            <a:alphaModFix/>
          </a:blip>
          <a:srcRect b="16883" l="12436" r="14666" t="15010"/>
          <a:stretch/>
        </p:blipFill>
        <p:spPr>
          <a:xfrm>
            <a:off x="3643762" y="1498925"/>
            <a:ext cx="1473962" cy="1267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 rotWithShape="1">
          <a:blip r:embed="rId12">
            <a:alphaModFix/>
          </a:blip>
          <a:srcRect b="5057" l="14646" r="11937" t="4787"/>
          <a:stretch/>
        </p:blipFill>
        <p:spPr>
          <a:xfrm>
            <a:off x="13736275" y="-90800"/>
            <a:ext cx="1243450" cy="160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 rotWithShape="1">
          <a:blip r:embed="rId12">
            <a:alphaModFix/>
          </a:blip>
          <a:srcRect b="5057" l="14646" r="11937" t="4787"/>
          <a:stretch/>
        </p:blipFill>
        <p:spPr>
          <a:xfrm>
            <a:off x="696200" y="-87050"/>
            <a:ext cx="1243450" cy="151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297750" y="191025"/>
            <a:ext cx="1765675" cy="1137006"/>
          </a:xfrm>
          <a:prstGeom prst="rect">
            <a:avLst/>
          </a:prstGeom>
          <a:noFill/>
          <a:ln cap="flat" cmpd="sng" w="3810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1876500" y="130800"/>
            <a:ext cx="1698875" cy="1083375"/>
          </a:xfrm>
          <a:prstGeom prst="rect">
            <a:avLst/>
          </a:prstGeom>
          <a:noFill/>
          <a:ln cap="flat" cmpd="sng" w="3810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1" name="Google Shape;71;p13"/>
          <p:cNvPicPr preferRelativeResize="0"/>
          <p:nvPr/>
        </p:nvPicPr>
        <p:blipFill rotWithShape="1">
          <a:blip r:embed="rId12">
            <a:alphaModFix/>
          </a:blip>
          <a:srcRect b="5057" l="14646" r="11937" t="4787"/>
          <a:stretch/>
        </p:blipFill>
        <p:spPr>
          <a:xfrm>
            <a:off x="4423563" y="-87037"/>
            <a:ext cx="1243450" cy="151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 rotWithShape="1">
          <a:blip r:embed="rId15">
            <a:alphaModFix/>
          </a:blip>
          <a:srcRect b="0" l="0" r="0" t="37996"/>
          <a:stretch/>
        </p:blipFill>
        <p:spPr>
          <a:xfrm>
            <a:off x="6152275" y="2315200"/>
            <a:ext cx="3927488" cy="137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39900" y="1214175"/>
            <a:ext cx="2779450" cy="160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639150" y="1214175"/>
            <a:ext cx="2779450" cy="160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 rotWithShape="1">
          <a:blip r:embed="rId16">
            <a:alphaModFix/>
          </a:blip>
          <a:srcRect b="18834" l="6307" r="8563" t="12625"/>
          <a:stretch/>
        </p:blipFill>
        <p:spPr>
          <a:xfrm>
            <a:off x="10731950" y="1571350"/>
            <a:ext cx="4733850" cy="2305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2348950" y="917200"/>
            <a:ext cx="2601650" cy="126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 rotWithShape="1">
          <a:blip r:embed="rId18">
            <a:alphaModFix/>
          </a:blip>
          <a:srcRect b="0" l="24175" r="23889" t="13718"/>
          <a:stretch/>
        </p:blipFill>
        <p:spPr>
          <a:xfrm>
            <a:off x="9591275" y="497375"/>
            <a:ext cx="1968825" cy="327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 rot="1210567">
            <a:off x="10379112" y="103016"/>
            <a:ext cx="1487249" cy="10718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