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1143000" cx="87439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0">
          <p15:clr>
            <a:srgbClr val="A4A3A4"/>
          </p15:clr>
        </p15:guide>
        <p15:guide id="2" pos="27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0" orient="horz"/>
        <p:guide pos="27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9686749" y="685800"/>
            <a:ext cx="2623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e2df69d83_0_90:notes"/>
          <p:cNvSpPr/>
          <p:nvPr>
            <p:ph idx="2" type="sldImg"/>
          </p:nvPr>
        </p:nvSpPr>
        <p:spPr>
          <a:xfrm>
            <a:off x="-9686838" y="685800"/>
            <a:ext cx="26232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e2df69d8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98071" y="165461"/>
            <a:ext cx="8147700" cy="456000"/>
          </a:xfrm>
          <a:prstGeom prst="rect">
            <a:avLst/>
          </a:prstGeom>
        </p:spPr>
        <p:txBody>
          <a:bodyPr anchorCtr="0" anchor="b" bIns="65050" lIns="65050" spcFirstLastPara="1" rIns="65050" wrap="square" tIns="65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98063" y="629806"/>
            <a:ext cx="8147700" cy="1761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98063" y="477967"/>
            <a:ext cx="8147700" cy="1872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98063" y="98894"/>
            <a:ext cx="8147700" cy="1272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98063" y="256106"/>
            <a:ext cx="8147700" cy="7593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98063" y="98894"/>
            <a:ext cx="8147700" cy="1272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98063" y="256106"/>
            <a:ext cx="3825000" cy="7593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620983" y="256106"/>
            <a:ext cx="3825000" cy="7593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98063" y="98894"/>
            <a:ext cx="8147700" cy="1272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98063" y="123467"/>
            <a:ext cx="2685000" cy="168000"/>
          </a:xfrm>
          <a:prstGeom prst="rect">
            <a:avLst/>
          </a:prstGeom>
        </p:spPr>
        <p:txBody>
          <a:bodyPr anchorCtr="0" anchor="b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98063" y="308800"/>
            <a:ext cx="2685000" cy="7065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68802" y="100033"/>
            <a:ext cx="6089100" cy="9090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371975" y="-28"/>
            <a:ext cx="4371900" cy="114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65050" lIns="65050" spcFirstLastPara="1" rIns="65050" wrap="square" tIns="6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53884" y="274039"/>
            <a:ext cx="3868200" cy="329400"/>
          </a:xfrm>
          <a:prstGeom prst="rect">
            <a:avLst/>
          </a:prstGeom>
        </p:spPr>
        <p:txBody>
          <a:bodyPr anchorCtr="0" anchor="b" bIns="65050" lIns="65050" spcFirstLastPara="1" rIns="65050" wrap="square" tIns="65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53884" y="622906"/>
            <a:ext cx="3868200" cy="2745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723397" y="160906"/>
            <a:ext cx="3669000" cy="8211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98063" y="940128"/>
            <a:ext cx="5736300" cy="1344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98063" y="245806"/>
            <a:ext cx="8147700" cy="436200"/>
          </a:xfrm>
          <a:prstGeom prst="rect">
            <a:avLst/>
          </a:prstGeom>
        </p:spPr>
        <p:txBody>
          <a:bodyPr anchorCtr="0" anchor="b" bIns="65050" lIns="65050" spcFirstLastPara="1" rIns="65050" wrap="square" tIns="65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98063" y="700494"/>
            <a:ext cx="8147700" cy="289200"/>
          </a:xfrm>
          <a:prstGeom prst="rect">
            <a:avLst/>
          </a:prstGeom>
        </p:spPr>
        <p:txBody>
          <a:bodyPr anchorCtr="0" anchor="t" bIns="65050" lIns="65050" spcFirstLastPara="1" rIns="65050" wrap="square" tIns="65050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65050" lIns="65050" spcFirstLastPara="1" rIns="65050" wrap="square" tIns="65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98071" y="165461"/>
            <a:ext cx="8148000" cy="456000"/>
          </a:xfrm>
          <a:prstGeom prst="rect">
            <a:avLst/>
          </a:prstGeom>
        </p:spPr>
        <p:txBody>
          <a:bodyPr anchorCtr="0" anchor="b" bIns="44125" lIns="44125" spcFirstLastPara="1" rIns="44125" wrap="square" tIns="441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98063" y="629806"/>
            <a:ext cx="8148000" cy="1761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98063" y="477967"/>
            <a:ext cx="8148000" cy="1872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98063" y="98894"/>
            <a:ext cx="8148000" cy="1272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98063" y="256106"/>
            <a:ext cx="8148000" cy="7593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rtl="0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rtl="0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rtl="0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rtl="0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rtl="0">
              <a:spcBef>
                <a:spcPts val="800"/>
              </a:spcBef>
              <a:spcAft>
                <a:spcPts val="80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98063" y="98894"/>
            <a:ext cx="8148000" cy="1272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98063" y="256106"/>
            <a:ext cx="3825000" cy="7593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indent="-273050" lvl="0" marL="457200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 rtl="0">
              <a:spcBef>
                <a:spcPts val="800"/>
              </a:spcBef>
              <a:spcAft>
                <a:spcPts val="80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620983" y="256106"/>
            <a:ext cx="3825000" cy="7593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indent="-273050" lvl="0" marL="457200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66700" lvl="1" marL="9144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 rtl="0">
              <a:spcBef>
                <a:spcPts val="800"/>
              </a:spcBef>
              <a:spcAft>
                <a:spcPts val="80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98063" y="98894"/>
            <a:ext cx="8148000" cy="1272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98063" y="123467"/>
            <a:ext cx="2685300" cy="168000"/>
          </a:xfrm>
          <a:prstGeom prst="rect">
            <a:avLst/>
          </a:prstGeom>
        </p:spPr>
        <p:txBody>
          <a:bodyPr anchorCtr="0" anchor="b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98063" y="308800"/>
            <a:ext cx="2685300" cy="7065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indent="-266700" lvl="0" marL="457200" rtl="0">
              <a:spcBef>
                <a:spcPts val="0"/>
              </a:spcBef>
              <a:spcAft>
                <a:spcPts val="0"/>
              </a:spcAft>
              <a:buSzPts val="600"/>
              <a:buChar char="●"/>
              <a:defRPr sz="600"/>
            </a:lvl1pPr>
            <a:lvl2pPr indent="-266700" lvl="1" marL="9144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2pPr>
            <a:lvl3pPr indent="-266700" lvl="2" marL="13716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3pPr>
            <a:lvl4pPr indent="-266700" lvl="3" marL="18288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4pPr>
            <a:lvl5pPr indent="-266700" lvl="4" marL="22860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5pPr>
            <a:lvl6pPr indent="-266700" lvl="5" marL="2743200" rtl="0">
              <a:spcBef>
                <a:spcPts val="800"/>
              </a:spcBef>
              <a:spcAft>
                <a:spcPts val="0"/>
              </a:spcAft>
              <a:buSzPts val="600"/>
              <a:buChar char="■"/>
              <a:defRPr sz="600"/>
            </a:lvl6pPr>
            <a:lvl7pPr indent="-266700" lvl="6" marL="3200400" rtl="0">
              <a:spcBef>
                <a:spcPts val="800"/>
              </a:spcBef>
              <a:spcAft>
                <a:spcPts val="0"/>
              </a:spcAft>
              <a:buSzPts val="600"/>
              <a:buChar char="●"/>
              <a:defRPr sz="600"/>
            </a:lvl7pPr>
            <a:lvl8pPr indent="-266700" lvl="7" marL="3657600" rtl="0">
              <a:spcBef>
                <a:spcPts val="800"/>
              </a:spcBef>
              <a:spcAft>
                <a:spcPts val="0"/>
              </a:spcAft>
              <a:buSzPts val="600"/>
              <a:buChar char="○"/>
              <a:defRPr sz="600"/>
            </a:lvl8pPr>
            <a:lvl9pPr indent="-266700" lvl="8" marL="4114800" rtl="0">
              <a:spcBef>
                <a:spcPts val="800"/>
              </a:spcBef>
              <a:spcAft>
                <a:spcPts val="800"/>
              </a:spcAft>
              <a:buSzPts val="600"/>
              <a:buChar char="■"/>
              <a:defRPr sz="6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68802" y="100033"/>
            <a:ext cx="6089400" cy="9090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371975" y="-28"/>
            <a:ext cx="4371900" cy="114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4125" lIns="44125" spcFirstLastPara="1" rIns="44125" wrap="square" tIns="44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53884" y="274039"/>
            <a:ext cx="3868200" cy="329400"/>
          </a:xfrm>
          <a:prstGeom prst="rect">
            <a:avLst/>
          </a:prstGeom>
        </p:spPr>
        <p:txBody>
          <a:bodyPr anchorCtr="0" anchor="b" bIns="44125" lIns="44125" spcFirstLastPara="1" rIns="44125" wrap="square" tIns="441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53884" y="622906"/>
            <a:ext cx="3868200" cy="2745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723397" y="160906"/>
            <a:ext cx="3669300" cy="8211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rtl="0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rtl="0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rtl="0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rtl="0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rtl="0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rtl="0">
              <a:spcBef>
                <a:spcPts val="800"/>
              </a:spcBef>
              <a:spcAft>
                <a:spcPts val="80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98063" y="940128"/>
            <a:ext cx="5736300" cy="1344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98063" y="245806"/>
            <a:ext cx="8148000" cy="436200"/>
          </a:xfrm>
          <a:prstGeom prst="rect">
            <a:avLst/>
          </a:prstGeom>
        </p:spPr>
        <p:txBody>
          <a:bodyPr anchorCtr="0" anchor="b" bIns="44125" lIns="44125" spcFirstLastPara="1" rIns="44125" wrap="square" tIns="441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98063" y="700494"/>
            <a:ext cx="8148000" cy="289200"/>
          </a:xfrm>
          <a:prstGeom prst="rect">
            <a:avLst/>
          </a:prstGeom>
        </p:spPr>
        <p:txBody>
          <a:bodyPr anchorCtr="0" anchor="t" bIns="44125" lIns="44125" spcFirstLastPara="1" rIns="44125" wrap="square" tIns="44125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73050" lvl="1" marL="914400" rtl="0" algn="ctr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rtl="0" algn="ctr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rtl="0" algn="ctr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rtl="0" algn="ctr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rtl="0" algn="ctr">
              <a:spcBef>
                <a:spcPts val="80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rtl="0" algn="ctr">
              <a:spcBef>
                <a:spcPts val="80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rtl="0" algn="ctr">
              <a:spcBef>
                <a:spcPts val="80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rtl="0" algn="ctr">
              <a:spcBef>
                <a:spcPts val="800"/>
              </a:spcBef>
              <a:spcAft>
                <a:spcPts val="80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98063" y="98894"/>
            <a:ext cx="81477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50" lIns="65050" spcFirstLastPara="1" rIns="65050" wrap="square" tIns="65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98063" y="256106"/>
            <a:ext cx="81477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5050" lIns="65050" spcFirstLastPara="1" rIns="65050" wrap="square" tIns="6505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5050" lIns="65050" spcFirstLastPara="1" rIns="65050" wrap="square" tIns="65050">
            <a:normAutofit/>
          </a:bodyPr>
          <a:lstStyle>
            <a:lvl1pPr lvl="0" algn="r">
              <a:buNone/>
              <a:defRPr sz="700">
                <a:solidFill>
                  <a:schemeClr val="dk2"/>
                </a:solidFill>
              </a:defRPr>
            </a:lvl1pPr>
            <a:lvl2pPr lvl="1" algn="r">
              <a:buNone/>
              <a:defRPr sz="700">
                <a:solidFill>
                  <a:schemeClr val="dk2"/>
                </a:solidFill>
              </a:defRPr>
            </a:lvl2pPr>
            <a:lvl3pPr lvl="2" algn="r">
              <a:buNone/>
              <a:defRPr sz="700">
                <a:solidFill>
                  <a:schemeClr val="dk2"/>
                </a:solidFill>
              </a:defRPr>
            </a:lvl3pPr>
            <a:lvl4pPr lvl="3" algn="r">
              <a:buNone/>
              <a:defRPr sz="700">
                <a:solidFill>
                  <a:schemeClr val="dk2"/>
                </a:solidFill>
              </a:defRPr>
            </a:lvl4pPr>
            <a:lvl5pPr lvl="4" algn="r">
              <a:buNone/>
              <a:defRPr sz="700">
                <a:solidFill>
                  <a:schemeClr val="dk2"/>
                </a:solidFill>
              </a:defRPr>
            </a:lvl5pPr>
            <a:lvl6pPr lvl="5" algn="r">
              <a:buNone/>
              <a:defRPr sz="700">
                <a:solidFill>
                  <a:schemeClr val="dk2"/>
                </a:solidFill>
              </a:defRPr>
            </a:lvl6pPr>
            <a:lvl7pPr lvl="6" algn="r">
              <a:buNone/>
              <a:defRPr sz="700">
                <a:solidFill>
                  <a:schemeClr val="dk2"/>
                </a:solidFill>
              </a:defRPr>
            </a:lvl7pPr>
            <a:lvl8pPr lvl="7" algn="r">
              <a:buNone/>
              <a:defRPr sz="700">
                <a:solidFill>
                  <a:schemeClr val="dk2"/>
                </a:solidFill>
              </a:defRPr>
            </a:lvl8pPr>
            <a:lvl9pPr lvl="8" algn="r">
              <a:buNone/>
              <a:defRPr sz="7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98063" y="98894"/>
            <a:ext cx="81480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4125" lIns="44125" spcFirstLastPara="1" rIns="44125" wrap="square" tIns="441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98063" y="256106"/>
            <a:ext cx="81480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125" lIns="44125" spcFirstLastPara="1" rIns="44125" wrap="square" tIns="44125">
            <a:noAutofit/>
          </a:bodyPr>
          <a:lstStyle>
            <a:lvl1pPr indent="-2857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>
                <a:solidFill>
                  <a:schemeClr val="dk2"/>
                </a:solidFill>
              </a:defRPr>
            </a:lvl1pPr>
            <a:lvl2pPr indent="-273050" lvl="1" marL="914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2pPr>
            <a:lvl3pPr indent="-273050" lvl="2" marL="1371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3pPr>
            <a:lvl4pPr indent="-273050" lvl="3" marL="18288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4pPr>
            <a:lvl5pPr indent="-273050" lvl="4" marL="2286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5pPr>
            <a:lvl6pPr indent="-273050" lvl="5" marL="2743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6pPr>
            <a:lvl7pPr indent="-273050" lvl="6" marL="3200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7pPr>
            <a:lvl8pPr indent="-273050" lvl="7" marL="3657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8pPr>
            <a:lvl9pPr indent="-273050" lvl="8" marL="41148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101788" y="1036270"/>
            <a:ext cx="524700" cy="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125" lIns="44125" spcFirstLastPara="1" rIns="44125" wrap="square" tIns="44125">
            <a:noAutofit/>
          </a:bodyPr>
          <a:lstStyle>
            <a:lvl1pPr lvl="0" rtl="0" algn="r">
              <a:buNone/>
              <a:defRPr sz="500">
                <a:solidFill>
                  <a:schemeClr val="dk2"/>
                </a:solidFill>
              </a:defRPr>
            </a:lvl1pPr>
            <a:lvl2pPr lvl="1" rtl="0" algn="r">
              <a:buNone/>
              <a:defRPr sz="500">
                <a:solidFill>
                  <a:schemeClr val="dk2"/>
                </a:solidFill>
              </a:defRPr>
            </a:lvl2pPr>
            <a:lvl3pPr lvl="2" rtl="0" algn="r">
              <a:buNone/>
              <a:defRPr sz="500">
                <a:solidFill>
                  <a:schemeClr val="dk2"/>
                </a:solidFill>
              </a:defRPr>
            </a:lvl3pPr>
            <a:lvl4pPr lvl="3" rtl="0" algn="r">
              <a:buNone/>
              <a:defRPr sz="500">
                <a:solidFill>
                  <a:schemeClr val="dk2"/>
                </a:solidFill>
              </a:defRPr>
            </a:lvl4pPr>
            <a:lvl5pPr lvl="4" rtl="0" algn="r">
              <a:buNone/>
              <a:defRPr sz="500">
                <a:solidFill>
                  <a:schemeClr val="dk2"/>
                </a:solidFill>
              </a:defRPr>
            </a:lvl5pPr>
            <a:lvl6pPr lvl="5" rtl="0" algn="r">
              <a:buNone/>
              <a:defRPr sz="500">
                <a:solidFill>
                  <a:schemeClr val="dk2"/>
                </a:solidFill>
              </a:defRPr>
            </a:lvl6pPr>
            <a:lvl7pPr lvl="6" rtl="0" algn="r">
              <a:buNone/>
              <a:defRPr sz="500">
                <a:solidFill>
                  <a:schemeClr val="dk2"/>
                </a:solidFill>
              </a:defRPr>
            </a:lvl7pPr>
            <a:lvl8pPr lvl="7" rtl="0" algn="r">
              <a:buNone/>
              <a:defRPr sz="500">
                <a:solidFill>
                  <a:schemeClr val="dk2"/>
                </a:solidFill>
              </a:defRPr>
            </a:lvl8pPr>
            <a:lvl9pPr lvl="8" rtl="0" algn="r">
              <a:buNone/>
              <a:defRPr sz="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11" Type="http://schemas.openxmlformats.org/officeDocument/2006/relationships/image" Target="../media/image20.png"/><Relationship Id="rId22" Type="http://schemas.openxmlformats.org/officeDocument/2006/relationships/image" Target="../media/image17.png"/><Relationship Id="rId10" Type="http://schemas.openxmlformats.org/officeDocument/2006/relationships/image" Target="../media/image7.png"/><Relationship Id="rId21" Type="http://schemas.openxmlformats.org/officeDocument/2006/relationships/image" Target="../media/image12.png"/><Relationship Id="rId13" Type="http://schemas.openxmlformats.org/officeDocument/2006/relationships/image" Target="../media/image15.png"/><Relationship Id="rId12" Type="http://schemas.openxmlformats.org/officeDocument/2006/relationships/image" Target="../media/image6.png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11.png"/><Relationship Id="rId17" Type="http://schemas.openxmlformats.org/officeDocument/2006/relationships/image" Target="../media/image13.png"/><Relationship Id="rId16" Type="http://schemas.openxmlformats.org/officeDocument/2006/relationships/image" Target="../media/image14.png"/><Relationship Id="rId5" Type="http://schemas.openxmlformats.org/officeDocument/2006/relationships/image" Target="../media/image10.png"/><Relationship Id="rId19" Type="http://schemas.openxmlformats.org/officeDocument/2006/relationships/image" Target="../media/image19.png"/><Relationship Id="rId6" Type="http://schemas.openxmlformats.org/officeDocument/2006/relationships/image" Target="../media/image5.png"/><Relationship Id="rId18" Type="http://schemas.openxmlformats.org/officeDocument/2006/relationships/image" Target="../media/image21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4">
            <a:alphaModFix/>
          </a:blip>
          <a:srcRect b="20994" l="6529" r="4755" t="5002"/>
          <a:stretch/>
        </p:blipFill>
        <p:spPr>
          <a:xfrm>
            <a:off x="3301648" y="0"/>
            <a:ext cx="1877875" cy="8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4025" y="327901"/>
            <a:ext cx="520925" cy="487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25"/>
          <p:cNvGrpSpPr/>
          <p:nvPr/>
        </p:nvGrpSpPr>
        <p:grpSpPr>
          <a:xfrm>
            <a:off x="0" y="370175"/>
            <a:ext cx="8744307" cy="402650"/>
            <a:chOff x="0" y="305113"/>
            <a:chExt cx="8779425" cy="498700"/>
          </a:xfrm>
        </p:grpSpPr>
        <p:pic>
          <p:nvPicPr>
            <p:cNvPr id="102" name="Google Shape;102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305126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4425" y="305126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952775" y="305126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21450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05875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2274225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79525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63950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549450" y="305113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33875" y="305113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7502225" y="305113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6132300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58500" y="316638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795150" y="305113"/>
              <a:ext cx="520925" cy="487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" name="Google Shape;1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7026" y="327900"/>
            <a:ext cx="1046925" cy="7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7">
            <a:alphaModFix/>
          </a:blip>
          <a:srcRect b="0" l="17070" r="29748" t="0"/>
          <a:stretch/>
        </p:blipFill>
        <p:spPr>
          <a:xfrm rot="5400018">
            <a:off x="1657827" y="89626"/>
            <a:ext cx="236500" cy="3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2675" y="323028"/>
            <a:ext cx="1067901" cy="108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60800" y="815075"/>
            <a:ext cx="2435024" cy="402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25"/>
          <p:cNvGrpSpPr/>
          <p:nvPr/>
        </p:nvGrpSpPr>
        <p:grpSpPr>
          <a:xfrm>
            <a:off x="5064217" y="35260"/>
            <a:ext cx="779373" cy="1072469"/>
            <a:chOff x="3182134" y="1635840"/>
            <a:chExt cx="2228052" cy="3259785"/>
          </a:xfrm>
        </p:grpSpPr>
        <p:pic>
          <p:nvPicPr>
            <p:cNvPr id="121" name="Google Shape;121;p2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rot="-2220742">
              <a:off x="3479713" y="1816817"/>
              <a:ext cx="1049797" cy="13400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2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flipH="1">
              <a:off x="3429950" y="2571750"/>
              <a:ext cx="1980236" cy="2323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25"/>
            <p:cNvPicPr preferRelativeResize="0"/>
            <p:nvPr/>
          </p:nvPicPr>
          <p:blipFill rotWithShape="1">
            <a:blip r:embed="rId12">
              <a:alphaModFix/>
            </a:blip>
            <a:srcRect b="0" l="28459" r="26947" t="0"/>
            <a:stretch/>
          </p:blipFill>
          <p:spPr>
            <a:xfrm>
              <a:off x="4919738" y="3141525"/>
              <a:ext cx="391159" cy="481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" name="Google Shape;124;p25"/>
          <p:cNvPicPr preferRelativeResize="0"/>
          <p:nvPr/>
        </p:nvPicPr>
        <p:blipFill rotWithShape="1">
          <a:blip r:embed="rId13">
            <a:alphaModFix/>
          </a:blip>
          <a:srcRect b="0" l="49338" r="0" t="0"/>
          <a:stretch/>
        </p:blipFill>
        <p:spPr>
          <a:xfrm>
            <a:off x="2270857" y="1388"/>
            <a:ext cx="408556" cy="40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21926" y="35250"/>
            <a:ext cx="262475" cy="3349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25"/>
          <p:cNvGrpSpPr/>
          <p:nvPr/>
        </p:nvGrpSpPr>
        <p:grpSpPr>
          <a:xfrm>
            <a:off x="2960800" y="200612"/>
            <a:ext cx="408575" cy="741750"/>
            <a:chOff x="5854000" y="309700"/>
            <a:chExt cx="408575" cy="741750"/>
          </a:xfrm>
        </p:grpSpPr>
        <p:pic>
          <p:nvPicPr>
            <p:cNvPr id="127" name="Google Shape;127;p25"/>
            <p:cNvPicPr preferRelativeResize="0"/>
            <p:nvPr/>
          </p:nvPicPr>
          <p:blipFill rotWithShape="1">
            <a:blip r:embed="rId15">
              <a:alphaModFix/>
            </a:blip>
            <a:srcRect b="0" l="9665" r="0" t="0"/>
            <a:stretch/>
          </p:blipFill>
          <p:spPr>
            <a:xfrm>
              <a:off x="5867242" y="738740"/>
              <a:ext cx="395333" cy="312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5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5854000" y="309700"/>
              <a:ext cx="395334" cy="49775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9" name="Google Shape;129;p2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68120" y="514375"/>
            <a:ext cx="1414026" cy="61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01501" y="-13804"/>
            <a:ext cx="1315698" cy="2733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25"/>
          <p:cNvGrpSpPr/>
          <p:nvPr/>
        </p:nvGrpSpPr>
        <p:grpSpPr>
          <a:xfrm>
            <a:off x="5856363" y="180400"/>
            <a:ext cx="1067901" cy="239385"/>
            <a:chOff x="5938175" y="313375"/>
            <a:chExt cx="1067901" cy="239385"/>
          </a:xfrm>
        </p:grpSpPr>
        <p:pic>
          <p:nvPicPr>
            <p:cNvPr id="132" name="Google Shape;132;p2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38175" y="444465"/>
              <a:ext cx="1067901" cy="108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19">
              <a:alphaModFix/>
            </a:blip>
            <a:srcRect b="0" l="0" r="0" t="38359"/>
            <a:stretch/>
          </p:blipFill>
          <p:spPr>
            <a:xfrm>
              <a:off x="6136937" y="313375"/>
              <a:ext cx="626725" cy="2021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4" name="Google Shape;134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278575" y="-118925"/>
            <a:ext cx="1877875" cy="5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39175" y="-13814"/>
            <a:ext cx="1046922" cy="27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542475" y="-13804"/>
            <a:ext cx="1201822" cy="27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0" y="-10"/>
            <a:ext cx="1046922" cy="27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967101" y="168856"/>
            <a:ext cx="262475" cy="2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628950" y="431327"/>
            <a:ext cx="297033" cy="31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flipH="1">
            <a:off x="378885" y="200597"/>
            <a:ext cx="627211" cy="87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