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3810000" cx="1524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00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00" orient="horz"/>
        <p:guide pos="48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3428747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40133d65a_341_163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40133d65a_34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f40354219_0_99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f4035421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af40354219_0_126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af40354219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f40354219_0_153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af40354219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f40354219_0_180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af40354219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af40354219_0_207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af40354219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f40354219_0_234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af40354219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af40354219_0_261:notes"/>
          <p:cNvSpPr/>
          <p:nvPr>
            <p:ph idx="2" type="sldImg"/>
          </p:nvPr>
        </p:nvSpPr>
        <p:spPr>
          <a:xfrm>
            <a:off x="-3428754" y="685800"/>
            <a:ext cx="1371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af40354219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19514" y="551537"/>
            <a:ext cx="14201100" cy="15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19500" y="2099352"/>
            <a:ext cx="142011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19500" y="1593222"/>
            <a:ext cx="14201100" cy="62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19500" y="853685"/>
            <a:ext cx="142011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19500" y="853685"/>
            <a:ext cx="66666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054000" y="853685"/>
            <a:ext cx="66666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19500" y="411556"/>
            <a:ext cx="4680000" cy="5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19500" y="1029333"/>
            <a:ext cx="4680000" cy="23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17083" y="333444"/>
            <a:ext cx="10613100" cy="303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620000" y="-93"/>
            <a:ext cx="7620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42500" y="913463"/>
            <a:ext cx="6741900" cy="109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42500" y="2076352"/>
            <a:ext cx="6741900" cy="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232500" y="536352"/>
            <a:ext cx="6395100" cy="273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19500" y="3133759"/>
            <a:ext cx="9998100" cy="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19500" y="819352"/>
            <a:ext cx="14201100" cy="145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19500" y="2334981"/>
            <a:ext cx="14201100" cy="9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19500" y="329648"/>
            <a:ext cx="14201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19500" y="853685"/>
            <a:ext cx="14201100" cy="25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4120763" y="3454235"/>
            <a:ext cx="9144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jpg"/><Relationship Id="rId10" Type="http://schemas.openxmlformats.org/officeDocument/2006/relationships/image" Target="../media/image21.png"/><Relationship Id="rId13" Type="http://schemas.openxmlformats.org/officeDocument/2006/relationships/image" Target="../media/image5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5" Type="http://schemas.openxmlformats.org/officeDocument/2006/relationships/image" Target="../media/image2.png"/><Relationship Id="rId14" Type="http://schemas.openxmlformats.org/officeDocument/2006/relationships/image" Target="../media/image16.png"/><Relationship Id="rId17" Type="http://schemas.openxmlformats.org/officeDocument/2006/relationships/image" Target="../media/image12.png"/><Relationship Id="rId16" Type="http://schemas.openxmlformats.org/officeDocument/2006/relationships/image" Target="../media/image9.png"/><Relationship Id="rId5" Type="http://schemas.openxmlformats.org/officeDocument/2006/relationships/image" Target="../media/image4.png"/><Relationship Id="rId19" Type="http://schemas.openxmlformats.org/officeDocument/2006/relationships/image" Target="../media/image19.png"/><Relationship Id="rId6" Type="http://schemas.openxmlformats.org/officeDocument/2006/relationships/image" Target="../media/image8.png"/><Relationship Id="rId18" Type="http://schemas.openxmlformats.org/officeDocument/2006/relationships/image" Target="../media/image10.png"/><Relationship Id="rId7" Type="http://schemas.openxmlformats.org/officeDocument/2006/relationships/image" Target="../media/image6.png"/><Relationship Id="rId8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3" Type="http://schemas.openxmlformats.org/officeDocument/2006/relationships/image" Target="../media/image1.pn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5" Type="http://schemas.openxmlformats.org/officeDocument/2006/relationships/image" Target="../media/image16.png"/><Relationship Id="rId14" Type="http://schemas.openxmlformats.org/officeDocument/2006/relationships/image" Target="../media/image5.png"/><Relationship Id="rId17" Type="http://schemas.openxmlformats.org/officeDocument/2006/relationships/image" Target="../media/image9.png"/><Relationship Id="rId16" Type="http://schemas.openxmlformats.org/officeDocument/2006/relationships/image" Target="../media/image2.png"/><Relationship Id="rId5" Type="http://schemas.openxmlformats.org/officeDocument/2006/relationships/image" Target="../media/image7.png"/><Relationship Id="rId19" Type="http://schemas.openxmlformats.org/officeDocument/2006/relationships/image" Target="../media/image13.png"/><Relationship Id="rId6" Type="http://schemas.openxmlformats.org/officeDocument/2006/relationships/image" Target="../media/image4.png"/><Relationship Id="rId18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3" Type="http://schemas.openxmlformats.org/officeDocument/2006/relationships/image" Target="../media/image1.pn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5" Type="http://schemas.openxmlformats.org/officeDocument/2006/relationships/image" Target="../media/image16.png"/><Relationship Id="rId14" Type="http://schemas.openxmlformats.org/officeDocument/2006/relationships/image" Target="../media/image5.png"/><Relationship Id="rId17" Type="http://schemas.openxmlformats.org/officeDocument/2006/relationships/image" Target="../media/image9.png"/><Relationship Id="rId16" Type="http://schemas.openxmlformats.org/officeDocument/2006/relationships/image" Target="../media/image2.png"/><Relationship Id="rId5" Type="http://schemas.openxmlformats.org/officeDocument/2006/relationships/image" Target="../media/image7.png"/><Relationship Id="rId19" Type="http://schemas.openxmlformats.org/officeDocument/2006/relationships/image" Target="../media/image17.png"/><Relationship Id="rId6" Type="http://schemas.openxmlformats.org/officeDocument/2006/relationships/image" Target="../media/image4.png"/><Relationship Id="rId18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3" Type="http://schemas.openxmlformats.org/officeDocument/2006/relationships/image" Target="../media/image1.pn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5" Type="http://schemas.openxmlformats.org/officeDocument/2006/relationships/image" Target="../media/image16.png"/><Relationship Id="rId14" Type="http://schemas.openxmlformats.org/officeDocument/2006/relationships/image" Target="../media/image5.png"/><Relationship Id="rId17" Type="http://schemas.openxmlformats.org/officeDocument/2006/relationships/image" Target="../media/image9.png"/><Relationship Id="rId16" Type="http://schemas.openxmlformats.org/officeDocument/2006/relationships/image" Target="../media/image2.png"/><Relationship Id="rId5" Type="http://schemas.openxmlformats.org/officeDocument/2006/relationships/image" Target="../media/image7.png"/><Relationship Id="rId19" Type="http://schemas.openxmlformats.org/officeDocument/2006/relationships/image" Target="../media/image18.png"/><Relationship Id="rId6" Type="http://schemas.openxmlformats.org/officeDocument/2006/relationships/image" Target="../media/image4.png"/><Relationship Id="rId18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jpg"/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3" Type="http://schemas.openxmlformats.org/officeDocument/2006/relationships/image" Target="../media/image5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5" Type="http://schemas.openxmlformats.org/officeDocument/2006/relationships/image" Target="../media/image2.png"/><Relationship Id="rId14" Type="http://schemas.openxmlformats.org/officeDocument/2006/relationships/image" Target="../media/image16.png"/><Relationship Id="rId17" Type="http://schemas.openxmlformats.org/officeDocument/2006/relationships/image" Target="../media/image12.png"/><Relationship Id="rId16" Type="http://schemas.openxmlformats.org/officeDocument/2006/relationships/image" Target="../media/image9.png"/><Relationship Id="rId5" Type="http://schemas.openxmlformats.org/officeDocument/2006/relationships/image" Target="../media/image7.png"/><Relationship Id="rId19" Type="http://schemas.openxmlformats.org/officeDocument/2006/relationships/image" Target="../media/image19.png"/><Relationship Id="rId6" Type="http://schemas.openxmlformats.org/officeDocument/2006/relationships/image" Target="../media/image4.png"/><Relationship Id="rId18" Type="http://schemas.openxmlformats.org/officeDocument/2006/relationships/image" Target="../media/image13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3" Type="http://schemas.openxmlformats.org/officeDocument/2006/relationships/image" Target="../media/image1.pn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5" Type="http://schemas.openxmlformats.org/officeDocument/2006/relationships/image" Target="../media/image16.png"/><Relationship Id="rId14" Type="http://schemas.openxmlformats.org/officeDocument/2006/relationships/image" Target="../media/image5.png"/><Relationship Id="rId17" Type="http://schemas.openxmlformats.org/officeDocument/2006/relationships/image" Target="../media/image9.png"/><Relationship Id="rId16" Type="http://schemas.openxmlformats.org/officeDocument/2006/relationships/image" Target="../media/image2.png"/><Relationship Id="rId5" Type="http://schemas.openxmlformats.org/officeDocument/2006/relationships/image" Target="../media/image7.png"/><Relationship Id="rId19" Type="http://schemas.openxmlformats.org/officeDocument/2006/relationships/image" Target="../media/image18.png"/><Relationship Id="rId6" Type="http://schemas.openxmlformats.org/officeDocument/2006/relationships/image" Target="../media/image4.png"/><Relationship Id="rId18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3" Type="http://schemas.openxmlformats.org/officeDocument/2006/relationships/image" Target="../media/image1.pn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5" Type="http://schemas.openxmlformats.org/officeDocument/2006/relationships/image" Target="../media/image16.png"/><Relationship Id="rId14" Type="http://schemas.openxmlformats.org/officeDocument/2006/relationships/image" Target="../media/image5.png"/><Relationship Id="rId17" Type="http://schemas.openxmlformats.org/officeDocument/2006/relationships/image" Target="../media/image9.png"/><Relationship Id="rId16" Type="http://schemas.openxmlformats.org/officeDocument/2006/relationships/image" Target="../media/image2.png"/><Relationship Id="rId5" Type="http://schemas.openxmlformats.org/officeDocument/2006/relationships/image" Target="../media/image7.png"/><Relationship Id="rId19" Type="http://schemas.openxmlformats.org/officeDocument/2006/relationships/image" Target="../media/image18.png"/><Relationship Id="rId6" Type="http://schemas.openxmlformats.org/officeDocument/2006/relationships/image" Target="../media/image4.png"/><Relationship Id="rId18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3" Type="http://schemas.openxmlformats.org/officeDocument/2006/relationships/image" Target="../media/image1.pn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5" Type="http://schemas.openxmlformats.org/officeDocument/2006/relationships/image" Target="../media/image16.png"/><Relationship Id="rId14" Type="http://schemas.openxmlformats.org/officeDocument/2006/relationships/image" Target="../media/image5.png"/><Relationship Id="rId17" Type="http://schemas.openxmlformats.org/officeDocument/2006/relationships/image" Target="../media/image9.png"/><Relationship Id="rId16" Type="http://schemas.openxmlformats.org/officeDocument/2006/relationships/image" Target="../media/image2.png"/><Relationship Id="rId5" Type="http://schemas.openxmlformats.org/officeDocument/2006/relationships/image" Target="../media/image7.png"/><Relationship Id="rId19" Type="http://schemas.openxmlformats.org/officeDocument/2006/relationships/image" Target="../media/image17.png"/><Relationship Id="rId6" Type="http://schemas.openxmlformats.org/officeDocument/2006/relationships/image" Target="../media/image4.png"/><Relationship Id="rId18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8025" y="10860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9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929525" y="1114699"/>
            <a:ext cx="615441" cy="9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5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6" name="Google Shape;76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flipH="1">
            <a:off x="-638225" y="583000"/>
            <a:ext cx="3178500" cy="31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-2105815">
            <a:off x="37756" y="825576"/>
            <a:ext cx="828540" cy="690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2850" y="1353400"/>
            <a:ext cx="1415975" cy="191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8025" y="10502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10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29525" y="1114699"/>
            <a:ext cx="615441" cy="9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16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5" name="Google Shape;105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flipH="1">
            <a:off x="1801700" y="521838"/>
            <a:ext cx="2766300" cy="27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1635939">
            <a:off x="2463704" y="537148"/>
            <a:ext cx="894866" cy="745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0600" y="977750"/>
            <a:ext cx="1415975" cy="191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8025" y="10860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10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29525" y="1114699"/>
            <a:ext cx="615441" cy="9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 rotWithShape="1">
          <a:blip r:embed="rId16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4" name="Google Shape;134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671235" y="841625"/>
            <a:ext cx="3109075" cy="31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995860">
            <a:off x="4731326" y="954570"/>
            <a:ext cx="900084" cy="749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1725" y="1353400"/>
            <a:ext cx="1415975" cy="191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8025" y="10860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 rotWithShape="1">
          <a:blip r:embed="rId10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29525" y="1114699"/>
            <a:ext cx="615441" cy="9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 rotWithShape="1">
          <a:blip r:embed="rId16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63" name="Google Shape;163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326125" y="1001575"/>
            <a:ext cx="2928675" cy="29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1779857">
            <a:off x="6186800" y="1091523"/>
            <a:ext cx="900090" cy="749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0700" y="1214075"/>
            <a:ext cx="1415975" cy="191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8025" y="10860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 rotWithShape="1">
          <a:blip r:embed="rId10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 rotWithShape="1">
          <a:blip r:embed="rId15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91" name="Google Shape;191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flipH="1">
            <a:off x="6806525" y="521838"/>
            <a:ext cx="2766300" cy="27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-1635939">
            <a:off x="7456179" y="510248"/>
            <a:ext cx="894866" cy="74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202263" y="1611924"/>
            <a:ext cx="615441" cy="90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1687" y="1364375"/>
            <a:ext cx="1415975" cy="191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8025" y="10860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8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8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8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/>
          <p:cNvPicPr preferRelativeResize="0"/>
          <p:nvPr/>
        </p:nvPicPr>
        <p:blipFill rotWithShape="1">
          <a:blip r:embed="rId10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29525" y="1114699"/>
            <a:ext cx="615441" cy="9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8"/>
          <p:cNvPicPr preferRelativeResize="0"/>
          <p:nvPr/>
        </p:nvPicPr>
        <p:blipFill rotWithShape="1">
          <a:blip r:embed="rId16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21" name="Google Shape;221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8476875" y="1001575"/>
            <a:ext cx="2928675" cy="29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1779857">
            <a:off x="9312812" y="1091523"/>
            <a:ext cx="900090" cy="749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7650" y="1086037"/>
            <a:ext cx="1415975" cy="191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8025" y="10860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9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9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9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9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9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9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9"/>
          <p:cNvPicPr preferRelativeResize="0"/>
          <p:nvPr/>
        </p:nvPicPr>
        <p:blipFill rotWithShape="1">
          <a:blip r:embed="rId10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29525" y="1114699"/>
            <a:ext cx="615441" cy="9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9"/>
          <p:cNvPicPr preferRelativeResize="0"/>
          <p:nvPr/>
        </p:nvPicPr>
        <p:blipFill rotWithShape="1">
          <a:blip r:embed="rId16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50" name="Google Shape;250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352850" y="1001563"/>
            <a:ext cx="2928675" cy="29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1779857">
            <a:off x="11156325" y="1091523"/>
            <a:ext cx="900090" cy="749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07762" y="1298450"/>
            <a:ext cx="1415975" cy="191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16875" y="346683"/>
            <a:ext cx="4399300" cy="31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8550" y="718253"/>
            <a:ext cx="900068" cy="9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8025" y="1086013"/>
            <a:ext cx="4599675" cy="27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0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-85312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0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24488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0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497362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0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7487113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0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0032575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0"/>
          <p:cNvPicPr preferRelativeResize="0"/>
          <p:nvPr/>
        </p:nvPicPr>
        <p:blipFill rotWithShape="1">
          <a:blip r:embed="rId8">
            <a:alphaModFix/>
          </a:blip>
          <a:srcRect b="20982" l="0" r="0" t="43982"/>
          <a:stretch/>
        </p:blipFill>
        <p:spPr>
          <a:xfrm>
            <a:off x="12525400" y="0"/>
            <a:ext cx="2766325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07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158420" y="795150"/>
            <a:ext cx="1291405" cy="14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0"/>
          <p:cNvPicPr preferRelativeResize="0"/>
          <p:nvPr/>
        </p:nvPicPr>
        <p:blipFill rotWithShape="1">
          <a:blip r:embed="rId10">
            <a:alphaModFix/>
          </a:blip>
          <a:srcRect b="33783" l="5946" r="4894" t="0"/>
          <a:stretch/>
        </p:blipFill>
        <p:spPr>
          <a:xfrm>
            <a:off x="8760713" y="1619538"/>
            <a:ext cx="2644832" cy="18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1675" y="1573956"/>
            <a:ext cx="1415977" cy="195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1142274" y="1619526"/>
            <a:ext cx="1349837" cy="186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29525" y="1114699"/>
            <a:ext cx="615441" cy="9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067975" y="1493925"/>
            <a:ext cx="822126" cy="82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1961047">
            <a:off x="9089328" y="1920665"/>
            <a:ext cx="653969" cy="5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65915" y="718251"/>
            <a:ext cx="1847071" cy="9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0"/>
          <p:cNvPicPr preferRelativeResize="0"/>
          <p:nvPr/>
        </p:nvPicPr>
        <p:blipFill rotWithShape="1">
          <a:blip r:embed="rId16">
            <a:alphaModFix/>
          </a:blip>
          <a:srcRect b="314180" l="-115420" r="115420" t="-314180"/>
          <a:stretch/>
        </p:blipFill>
        <p:spPr>
          <a:xfrm>
            <a:off x="6560263" y="475299"/>
            <a:ext cx="2884449" cy="113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61400" y="475300"/>
            <a:ext cx="2884425" cy="113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58688" y="475298"/>
            <a:ext cx="667500" cy="65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77900" y="656419"/>
            <a:ext cx="465025" cy="52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279" name="Google Shape;279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1931585" y="995025"/>
            <a:ext cx="3109075" cy="31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-995860">
            <a:off x="12988301" y="1107970"/>
            <a:ext cx="900084" cy="749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