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c1120c91e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c1120c91e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c1120c91ef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c1120c91e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c1120c91ef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c1120c91e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c1120c91ef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c1120c91ef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c1120c91ef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c1120c91ef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c1120c91ef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c1120c91ef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hyperlink" Target="http://www.youtube.com/watch?v=I6ibSQkazD0" TargetMode="External"/><Relationship Id="rId10" Type="http://schemas.openxmlformats.org/officeDocument/2006/relationships/image" Target="../media/image5.jpg"/><Relationship Id="rId13" Type="http://schemas.openxmlformats.org/officeDocument/2006/relationships/hyperlink" Target="http://www.youtube.com/watch?v=E1xdfsM0aFo" TargetMode="External"/><Relationship Id="rId12"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4.png"/><Relationship Id="rId4" Type="http://schemas.openxmlformats.org/officeDocument/2006/relationships/image" Target="../media/image21.png"/><Relationship Id="rId9" Type="http://schemas.openxmlformats.org/officeDocument/2006/relationships/hyperlink" Target="http://www.youtube.com/watch?v=cQXvBKUDinE" TargetMode="External"/><Relationship Id="rId15" Type="http://schemas.openxmlformats.org/officeDocument/2006/relationships/hyperlink" Target="http://www.youtube.com/watch?v=qr_RzV5Qrgc" TargetMode="External"/><Relationship Id="rId14" Type="http://schemas.openxmlformats.org/officeDocument/2006/relationships/image" Target="../media/image8.jpg"/><Relationship Id="rId17" Type="http://schemas.openxmlformats.org/officeDocument/2006/relationships/hyperlink" Target="http://www.youtube.com/watch?v=uKBvY5Gx6S8" TargetMode="External"/><Relationship Id="rId16" Type="http://schemas.openxmlformats.org/officeDocument/2006/relationships/image" Target="../media/image1.jpg"/><Relationship Id="rId5" Type="http://schemas.openxmlformats.org/officeDocument/2006/relationships/image" Target="../media/image9.png"/><Relationship Id="rId19" Type="http://schemas.openxmlformats.org/officeDocument/2006/relationships/image" Target="../media/image3.png"/><Relationship Id="rId6" Type="http://schemas.openxmlformats.org/officeDocument/2006/relationships/image" Target="../media/image12.gif"/><Relationship Id="rId18" Type="http://schemas.openxmlformats.org/officeDocument/2006/relationships/image" Target="../media/image7.jpg"/><Relationship Id="rId7" Type="http://schemas.openxmlformats.org/officeDocument/2006/relationships/image" Target="../media/image15.gif"/><Relationship Id="rId8" Type="http://schemas.openxmlformats.org/officeDocument/2006/relationships/image" Target="../media/image6.gif"/></Relationships>
</file>

<file path=ppt/slides/_rels/slide2.xml.rels><?xml version="1.0" encoding="UTF-8" standalone="yes"?><Relationships xmlns="http://schemas.openxmlformats.org/package/2006/relationships"><Relationship Id="rId11" Type="http://schemas.openxmlformats.org/officeDocument/2006/relationships/hyperlink" Target="http://www.youtube.com/watch?v=d-04nUOBy2I" TargetMode="External"/><Relationship Id="rId10" Type="http://schemas.openxmlformats.org/officeDocument/2006/relationships/image" Target="../media/image4.jpg"/><Relationship Id="rId13" Type="http://schemas.openxmlformats.org/officeDocument/2006/relationships/hyperlink" Target="http://www.youtube.com/watch?v=HqvzZj6arek" TargetMode="External"/><Relationship Id="rId12" Type="http://schemas.openxmlformats.org/officeDocument/2006/relationships/image" Target="../media/image16.jpg"/><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3.png"/><Relationship Id="rId4" Type="http://schemas.openxmlformats.org/officeDocument/2006/relationships/image" Target="../media/image21.png"/><Relationship Id="rId9" Type="http://schemas.openxmlformats.org/officeDocument/2006/relationships/hyperlink" Target="http://www.youtube.com/watch?v=mMmARhMFvHA" TargetMode="External"/><Relationship Id="rId15" Type="http://schemas.openxmlformats.org/officeDocument/2006/relationships/hyperlink" Target="http://www.youtube.com/watch?v=WuyXpbhIWs4" TargetMode="External"/><Relationship Id="rId14" Type="http://schemas.openxmlformats.org/officeDocument/2006/relationships/image" Target="../media/image17.jpg"/><Relationship Id="rId17" Type="http://schemas.openxmlformats.org/officeDocument/2006/relationships/image" Target="../media/image3.png"/><Relationship Id="rId16" Type="http://schemas.openxmlformats.org/officeDocument/2006/relationships/image" Target="../media/image14.jpg"/><Relationship Id="rId5" Type="http://schemas.openxmlformats.org/officeDocument/2006/relationships/image" Target="../media/image10.jpg"/><Relationship Id="rId6" Type="http://schemas.openxmlformats.org/officeDocument/2006/relationships/image" Target="../media/image12.gif"/><Relationship Id="rId7" Type="http://schemas.openxmlformats.org/officeDocument/2006/relationships/image" Target="../media/image15.gif"/><Relationship Id="rId8" Type="http://schemas.openxmlformats.org/officeDocument/2006/relationships/image" Target="../media/image6.gif"/></Relationships>
</file>

<file path=ppt/slides/_rels/slide3.xml.rels><?xml version="1.0" encoding="UTF-8" standalone="yes"?><Relationships xmlns="http://schemas.openxmlformats.org/package/2006/relationships"><Relationship Id="rId20" Type="http://schemas.openxmlformats.org/officeDocument/2006/relationships/image" Target="../media/image24.jpg"/><Relationship Id="rId11" Type="http://schemas.openxmlformats.org/officeDocument/2006/relationships/image" Target="../media/image18.jpg"/><Relationship Id="rId10" Type="http://schemas.openxmlformats.org/officeDocument/2006/relationships/hyperlink" Target="http://www.youtube.com/watch?v=CC7uQrO-t-A" TargetMode="External"/><Relationship Id="rId21" Type="http://schemas.openxmlformats.org/officeDocument/2006/relationships/image" Target="../media/image27.png"/><Relationship Id="rId13" Type="http://schemas.openxmlformats.org/officeDocument/2006/relationships/image" Target="../media/image15.gif"/><Relationship Id="rId12" Type="http://schemas.openxmlformats.org/officeDocument/2006/relationships/image" Target="../media/image12.gif"/><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9.png"/><Relationship Id="rId4" Type="http://schemas.openxmlformats.org/officeDocument/2006/relationships/image" Target="../media/image21.png"/><Relationship Id="rId9" Type="http://schemas.openxmlformats.org/officeDocument/2006/relationships/image" Target="../media/image20.jpg"/><Relationship Id="rId15" Type="http://schemas.openxmlformats.org/officeDocument/2006/relationships/hyperlink" Target="http://www.youtube.com/watch?v=Zyg1RNoZG-E" TargetMode="External"/><Relationship Id="rId14" Type="http://schemas.openxmlformats.org/officeDocument/2006/relationships/image" Target="../media/image6.gif"/><Relationship Id="rId17" Type="http://schemas.openxmlformats.org/officeDocument/2006/relationships/hyperlink" Target="http://www.youtube.com/watch?v=iGFlO0DytSk" TargetMode="External"/><Relationship Id="rId16" Type="http://schemas.openxmlformats.org/officeDocument/2006/relationships/image" Target="../media/image11.jpg"/><Relationship Id="rId5" Type="http://schemas.openxmlformats.org/officeDocument/2006/relationships/image" Target="../media/image13.jpg"/><Relationship Id="rId19" Type="http://schemas.openxmlformats.org/officeDocument/2006/relationships/hyperlink" Target="http://www.youtube.com/watch?v=wkWhVT9RDSA" TargetMode="External"/><Relationship Id="rId6" Type="http://schemas.openxmlformats.org/officeDocument/2006/relationships/hyperlink" Target="http://www.youtube.com/watch?v=cDILGi9AxRY" TargetMode="External"/><Relationship Id="rId18" Type="http://schemas.openxmlformats.org/officeDocument/2006/relationships/image" Target="../media/image23.jpg"/><Relationship Id="rId7" Type="http://schemas.openxmlformats.org/officeDocument/2006/relationships/image" Target="../media/image19.jpg"/><Relationship Id="rId8" Type="http://schemas.openxmlformats.org/officeDocument/2006/relationships/hyperlink" Target="http://www.youtube.com/watch?v=r6cJl89axqY" TargetMode="External"/></Relationships>
</file>

<file path=ppt/slides/_rels/slide4.xml.rels><?xml version="1.0" encoding="UTF-8" standalone="yes"?><Relationships xmlns="http://schemas.openxmlformats.org/package/2006/relationships"><Relationship Id="rId11" Type="http://schemas.openxmlformats.org/officeDocument/2006/relationships/hyperlink" Target="http://www.youtube.com/watch?v=Dt4SD4e2Z6E" TargetMode="External"/><Relationship Id="rId10" Type="http://schemas.openxmlformats.org/officeDocument/2006/relationships/image" Target="../media/image29.jpg"/><Relationship Id="rId13" Type="http://schemas.openxmlformats.org/officeDocument/2006/relationships/hyperlink" Target="http://www.youtube.com/watch?v=TRfcavZi8Q8" TargetMode="External"/><Relationship Id="rId12" Type="http://schemas.openxmlformats.org/officeDocument/2006/relationships/image" Target="../media/image31.jpg"/><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5.png"/><Relationship Id="rId4" Type="http://schemas.openxmlformats.org/officeDocument/2006/relationships/image" Target="../media/image35.gif"/><Relationship Id="rId9" Type="http://schemas.openxmlformats.org/officeDocument/2006/relationships/hyperlink" Target="http://www.youtube.com/watch?v=6UTGs4QMe8U" TargetMode="External"/><Relationship Id="rId15" Type="http://schemas.openxmlformats.org/officeDocument/2006/relationships/image" Target="../media/image26.png"/><Relationship Id="rId14" Type="http://schemas.openxmlformats.org/officeDocument/2006/relationships/image" Target="../media/image25.jpg"/><Relationship Id="rId5" Type="http://schemas.openxmlformats.org/officeDocument/2006/relationships/hyperlink" Target="http://www.youtube.com/watch?v=zjC7MXmH7mw" TargetMode="External"/><Relationship Id="rId6" Type="http://schemas.openxmlformats.org/officeDocument/2006/relationships/image" Target="../media/image32.jpg"/><Relationship Id="rId7" Type="http://schemas.openxmlformats.org/officeDocument/2006/relationships/hyperlink" Target="http://www.youtube.com/watch?v=UPq8rA7rxEU" TargetMode="External"/><Relationship Id="rId8" Type="http://schemas.openxmlformats.org/officeDocument/2006/relationships/image" Target="../media/image2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8.png"/><Relationship Id="rId4" Type="http://schemas.openxmlformats.org/officeDocument/2006/relationships/image" Target="../media/image30.jpg"/><Relationship Id="rId5" Type="http://schemas.openxmlformats.org/officeDocument/2006/relationships/image" Target="../media/image28.gif"/><Relationship Id="rId6" Type="http://schemas.openxmlformats.org/officeDocument/2006/relationships/image" Target="../media/image34.png"/><Relationship Id="rId7" Type="http://schemas.openxmlformats.org/officeDocument/2006/relationships/image" Target="../media/image3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6.png"/><Relationship Id="rId4" Type="http://schemas.openxmlformats.org/officeDocument/2006/relationships/image" Target="../media/image39.gif"/><Relationship Id="rId5" Type="http://schemas.openxmlformats.org/officeDocument/2006/relationships/image" Target="../media/image3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7.png"/><Relationship Id="rId4" Type="http://schemas.openxmlformats.org/officeDocument/2006/relationships/image" Target="../media/image40.png"/><Relationship Id="rId9" Type="http://schemas.openxmlformats.org/officeDocument/2006/relationships/image" Target="../media/image37.png"/><Relationship Id="rId5" Type="http://schemas.openxmlformats.org/officeDocument/2006/relationships/image" Target="../media/image38.png"/><Relationship Id="rId6" Type="http://schemas.openxmlformats.org/officeDocument/2006/relationships/image" Target="../media/image21.png"/><Relationship Id="rId7" Type="http://schemas.openxmlformats.org/officeDocument/2006/relationships/image" Target="../media/image41.jpg"/><Relationship Id="rId8" Type="http://schemas.openxmlformats.org/officeDocument/2006/relationships/image" Target="../media/image42.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pic>
        <p:nvPicPr>
          <p:cNvPr descr="Angle Wood Easel, eraser and hand whiteboard transparent ..." id="54" name="Google Shape;54;p13"/>
          <p:cNvPicPr preferRelativeResize="0"/>
          <p:nvPr/>
        </p:nvPicPr>
        <p:blipFill rotWithShape="1">
          <a:blip r:embed="rId4">
            <a:alphaModFix/>
          </a:blip>
          <a:srcRect b="0" l="19177" r="18232" t="6768"/>
          <a:stretch/>
        </p:blipFill>
        <p:spPr>
          <a:xfrm flipH="1">
            <a:off x="7171175" y="2031525"/>
            <a:ext cx="1972826" cy="3064500"/>
          </a:xfrm>
          <a:prstGeom prst="rect">
            <a:avLst/>
          </a:prstGeom>
          <a:noFill/>
          <a:ln>
            <a:noFill/>
          </a:ln>
        </p:spPr>
      </p:pic>
      <p:pic>
        <p:nvPicPr>
          <p:cNvPr id="55" name="Google Shape;55;p13"/>
          <p:cNvPicPr preferRelativeResize="0"/>
          <p:nvPr/>
        </p:nvPicPr>
        <p:blipFill rotWithShape="1">
          <a:blip r:embed="rId5">
            <a:alphaModFix/>
          </a:blip>
          <a:srcRect b="50000" l="10264" r="12149" t="8547"/>
          <a:stretch/>
        </p:blipFill>
        <p:spPr>
          <a:xfrm rot="150514">
            <a:off x="7593302" y="2362542"/>
            <a:ext cx="1064696" cy="1477740"/>
          </a:xfrm>
          <a:prstGeom prst="rect">
            <a:avLst/>
          </a:prstGeom>
          <a:noFill/>
          <a:ln>
            <a:noFill/>
          </a:ln>
        </p:spPr>
      </p:pic>
      <p:pic>
        <p:nvPicPr>
          <p:cNvPr id="56" name="Google Shape;56;p13"/>
          <p:cNvPicPr preferRelativeResize="0"/>
          <p:nvPr/>
        </p:nvPicPr>
        <p:blipFill>
          <a:blip r:embed="rId6">
            <a:alphaModFix/>
          </a:blip>
          <a:stretch>
            <a:fillRect/>
          </a:stretch>
        </p:blipFill>
        <p:spPr>
          <a:xfrm>
            <a:off x="7379480" y="1321626"/>
            <a:ext cx="655095" cy="861526"/>
          </a:xfrm>
          <a:prstGeom prst="rect">
            <a:avLst/>
          </a:prstGeom>
          <a:noFill/>
          <a:ln>
            <a:noFill/>
          </a:ln>
        </p:spPr>
      </p:pic>
      <p:pic>
        <p:nvPicPr>
          <p:cNvPr id="57" name="Google Shape;57;p13"/>
          <p:cNvPicPr preferRelativeResize="0"/>
          <p:nvPr/>
        </p:nvPicPr>
        <p:blipFill>
          <a:blip r:embed="rId7">
            <a:alphaModFix/>
          </a:blip>
          <a:stretch>
            <a:fillRect/>
          </a:stretch>
        </p:blipFill>
        <p:spPr>
          <a:xfrm>
            <a:off x="7870275" y="1321635"/>
            <a:ext cx="655100" cy="861515"/>
          </a:xfrm>
          <a:prstGeom prst="rect">
            <a:avLst/>
          </a:prstGeom>
          <a:noFill/>
          <a:ln>
            <a:noFill/>
          </a:ln>
        </p:spPr>
      </p:pic>
      <p:pic>
        <p:nvPicPr>
          <p:cNvPr id="58" name="Google Shape;58;p13"/>
          <p:cNvPicPr preferRelativeResize="0"/>
          <p:nvPr/>
        </p:nvPicPr>
        <p:blipFill>
          <a:blip r:embed="rId8">
            <a:alphaModFix/>
          </a:blip>
          <a:stretch>
            <a:fillRect/>
          </a:stretch>
        </p:blipFill>
        <p:spPr>
          <a:xfrm>
            <a:off x="8381375" y="1321634"/>
            <a:ext cx="655100" cy="861504"/>
          </a:xfrm>
          <a:prstGeom prst="rect">
            <a:avLst/>
          </a:prstGeom>
          <a:noFill/>
          <a:ln>
            <a:noFill/>
          </a:ln>
        </p:spPr>
      </p:pic>
      <p:pic>
        <p:nvPicPr>
          <p:cNvPr descr="Learn how to draw a cartoon leprechaun! St. Patrick's day is right around the corner, and this is a great activity to decorate your house or classroom.&#10;&#10;Become an Art Club member https://www.artforkidshub.com/join-art-club/ &#10;Learn more about the art supplies we love to use https://www.artforkidshub.com/art-supplies/&#10;Learn more about us https://www.artforkidshub.com/about/&#10;&#10;Subscribe to our channel here http://bit.ly/afksubscribe&#10;&#10;You can also find us on:&#10;FACEBOOK http://facebook.com/artforkidshub&#10;TWITTER http://twitter.com/artforkidshub&#10;INSTAGRAM http://instagram.com/artforkidshub&#10;&#10;Would your kids like to have their art featured in our Monday video?&#10;&#10;EMAIL a photo to myart@artforkidshub.com&#10;&#10;or&#10;&#10;MAIL their art to:&#10;&#10;Art for Kids Hub&#10;P.O. Box 927&#10;Pleasant Grove, UT 84062" id="59" name="Google Shape;59;p13" title="How To Draw A Cartoon Leprechaun">
            <a:hlinkClick r:id="rId9"/>
          </p:cNvPr>
          <p:cNvPicPr preferRelativeResize="0"/>
          <p:nvPr/>
        </p:nvPicPr>
        <p:blipFill>
          <a:blip r:embed="rId10">
            <a:alphaModFix/>
          </a:blip>
          <a:stretch>
            <a:fillRect/>
          </a:stretch>
        </p:blipFill>
        <p:spPr>
          <a:xfrm>
            <a:off x="1616124" y="783250"/>
            <a:ext cx="1782025" cy="1336524"/>
          </a:xfrm>
          <a:prstGeom prst="rect">
            <a:avLst/>
          </a:prstGeom>
          <a:noFill/>
          <a:ln>
            <a:noFill/>
          </a:ln>
        </p:spPr>
      </p:pic>
      <p:pic>
        <p:nvPicPr>
          <p:cNvPr descr="Happy St. Patrick's Day! Learn how to draw a pot of gold! Also, check out our how to draw a leprechaun https://www.youtube.com/watch?v=uKBvY5Gx6S8&#10;&#10;EMAIL A PHOTO OF YOUR ART: &#10;myart@artforkidshub.com&#10;&#10;MAIL US YOUR ART:&#10;Art for Kids Hub&#10;P.O. Box 927&#10;Pleasant Grove, UT 84062&#10;&#10;&#10;SUBSCRIBE for regular drawing and art lessons:&#10;http://bit.ly/afksubscribe&#10;&#10;Visit AFK website for free printable steps:&#10;http://artforkidshub.com&#10;&#10;LIKE us on FACEBOOK!&#10;http://facebook.com/artforkidshub&#10;&#10;FOLLOW us on TWITTER!&#10;http://twitter.com/artforkidshub&#10;&#10;FOLLOW us on TUMBLR:&#10;http://artforkidshub.tumblr.com/&#10;&#10;FOLLOW our INSTAGRAM:&#10;http://instagram.com/artforkidshub&#10;&#10;JOIN our circle on GOOGLE PLUS:&#10;https://plus.google.com/+RobJensenAFK/&#10;&#10;Hi there! My name is Rob, and I have three super cool kids. We love doing art and sharing it with others. We upload new art videos weekly. Thanks for stoping by. If you'd like to know more about us:&#10;http://artforkidshub.com/about-the-author/" id="60" name="Google Shape;60;p13" title="How To Draw A Pot Of Gold">
            <a:hlinkClick r:id="rId11"/>
          </p:cNvPr>
          <p:cNvPicPr preferRelativeResize="0"/>
          <p:nvPr/>
        </p:nvPicPr>
        <p:blipFill>
          <a:blip r:embed="rId12">
            <a:alphaModFix/>
          </a:blip>
          <a:stretch>
            <a:fillRect/>
          </a:stretch>
        </p:blipFill>
        <p:spPr>
          <a:xfrm>
            <a:off x="3680999" y="783250"/>
            <a:ext cx="1782025" cy="1336524"/>
          </a:xfrm>
          <a:prstGeom prst="rect">
            <a:avLst/>
          </a:prstGeom>
          <a:noFill/>
          <a:ln>
            <a:noFill/>
          </a:ln>
        </p:spPr>
      </p:pic>
      <p:pic>
        <p:nvPicPr>
          <p:cNvPr descr="#howtodraw #artforkidshub&#10;Learn how to draw St. Patrick's Day folding surprise! Plus, watch until the very end for this week's Challenge-Time! 🍀 Need more St. Patrick's Day art fun? Visit our St. Patrick's Day playlist https://www.youtube.com/playlist?list=PLnoO3k54vcBSD7To4ge6RK-jbNcgiIu5q﻿&#10;&#10;🎨   ART SUPPLIES we love (Amazon affiliate links): &#10;Faber-Castell Art Supplies For Kids! https://amzn.to/2LiN5Xo&#10;Sharpie Markers https://amzn.to/2S6WzXX&#10;Printer Paper https://amzn.to/2FuLT3P&#10;Prismacolor Pencils https://amzn.to/2QYoBob&#10;Pentel Oil Pastels (classroom) https://amzn.to/2OU5Sbo&#10;Pentel Watercolor (tubes) https://amzn.to/2zdSmur&#10;Watercolor (dry cake) https://amzn.to/2zirsBJ&#10;Canson Watercolor Paper https://amzn.to/2S6XvLX&#10;Watercolor brushes https://amzn.to/2S9CY9B&#10;&#10;📺   SUBSCRIBE to our channel here http://bit.ly/afksubscribe&#10;&#10;📷  POST your child's artwork to:&#10;FACEBOOK http://facebook.com/artforkidshub&#10;TWITTER http://twitter.com/artforkidshub&#10;INSTAGRAM http://instagram.com/artforkidshub&#10;&#10;👴🏻 👩🏻 👦🏻 👧🏻 👦🏻 👶🏻  Learn more about us https://www.artforkidshub.com/about/" id="61" name="Google Shape;61;p13" title="How To Draw St Patricks Day Folding Surprise + Challenge Time">
            <a:hlinkClick r:id="rId13"/>
          </p:cNvPr>
          <p:cNvPicPr preferRelativeResize="0"/>
          <p:nvPr/>
        </p:nvPicPr>
        <p:blipFill>
          <a:blip r:embed="rId14">
            <a:alphaModFix/>
          </a:blip>
          <a:stretch>
            <a:fillRect/>
          </a:stretch>
        </p:blipFill>
        <p:spPr>
          <a:xfrm>
            <a:off x="5745875" y="783250"/>
            <a:ext cx="1782025" cy="1336525"/>
          </a:xfrm>
          <a:prstGeom prst="rect">
            <a:avLst/>
          </a:prstGeom>
          <a:noFill/>
          <a:ln>
            <a:noFill/>
          </a:ln>
        </p:spPr>
      </p:pic>
      <p:pic>
        <p:nvPicPr>
          <p:cNvPr descr="Follow along with us and learn how to draw a cute leprechaun puppy!&#10;&#10;Join our monthly membership and download our app! You can watch our lessons in a safe distraction-free environment. In the app, you can also download lessons to watch without an internet connection. Visit https://www.artforkidshub.tv/ to learn more and join!&#10;&#10;🎨   VISIT OUR AMAZON ART SUPPLY STORE https://www.amazon.com/shop/artforkidshub&#10;&#10;📺   SUBSCRIBE to our channel here http://bit.ly/afksubscribe&#10;&#10;📷  POST your child's artwork to:&#10;FACEBOOK http://facebook.com/artforkidshub&#10;TWITTER http://twitter.com/artforkidshub&#10;INSTAGRAM http://instagram.com/artforkidshub&#10;&#10;👴🏻 👩🏻 👦🏻 👧🏻 👦🏻 👶🏻  Learn more about us https://www.artforkidshub.com/about/&#10;#howtodraw #artforkidshub" id="62" name="Google Shape;62;p13" title="How To Draw A Leprechaun Puppy">
            <a:hlinkClick r:id="rId15"/>
          </p:cNvPr>
          <p:cNvPicPr preferRelativeResize="0"/>
          <p:nvPr/>
        </p:nvPicPr>
        <p:blipFill>
          <a:blip r:embed="rId16">
            <a:alphaModFix/>
          </a:blip>
          <a:stretch>
            <a:fillRect/>
          </a:stretch>
        </p:blipFill>
        <p:spPr>
          <a:xfrm>
            <a:off x="2676875" y="2118150"/>
            <a:ext cx="1615025" cy="1211276"/>
          </a:xfrm>
          <a:prstGeom prst="rect">
            <a:avLst/>
          </a:prstGeom>
          <a:noFill/>
          <a:ln>
            <a:noFill/>
          </a:ln>
        </p:spPr>
      </p:pic>
      <p:pic>
        <p:nvPicPr>
          <p:cNvPr descr="St. Patrick's Day is close, learn how to draw a cartoon leprechaun! Also, learn how to draw a pot of gold https://youtu.be/I6ibSQkazD0&#10;&#10;EMAIL A PHOTO OF YOUR ART: &#10;myart@artforkidshub.com&#10;&#10;MAIL US YOUR ART:&#10;Art for Kids Hub&#10;P.O. Box 927&#10;Pleasant Grove, UT 84062&#10;&#10;&#10;SUBSCRIBE for regular drawing and art lessons:&#10;http://bit.ly/afksubscribe&#10;&#10;Visit AFK website for free printable steps:&#10;http://artforkidshub.com&#10;&#10;LIKE us on FACEBOOK!&#10;http://facebook.com/artforkidshub&#10;&#10;FOLLOW us on TWITTER!&#10;http://twitter.com/artforkidshub&#10;&#10;FOLLOW us on TUMBLR:&#10;http://artforkidshub.tumblr.com/&#10;&#10;FOLLOW our INSTAGRAM:&#10;http://instagram.com/artforkidshub&#10;&#10;JOIN our circle on GOOGLE PLUS:&#10;https://plus.google.com/+RobJensenAFK/&#10;&#10;Hi there! My name is Rob, and I have three super cool kids. We love doing art and sharing it with others. We upload new art videos weekly. Thanks for stoping by. If you'd like to know more about us:&#10;http://artforkidshub.com/about-the-au..." id="63" name="Google Shape;63;p13" title="How To Draw A Cartoon Leprechaun">
            <a:hlinkClick r:id="rId17"/>
          </p:cNvPr>
          <p:cNvPicPr preferRelativeResize="0"/>
          <p:nvPr/>
        </p:nvPicPr>
        <p:blipFill>
          <a:blip r:embed="rId18">
            <a:alphaModFix/>
          </a:blip>
          <a:stretch>
            <a:fillRect/>
          </a:stretch>
        </p:blipFill>
        <p:spPr>
          <a:xfrm>
            <a:off x="4630563" y="2086844"/>
            <a:ext cx="1698500" cy="1273882"/>
          </a:xfrm>
          <a:prstGeom prst="rect">
            <a:avLst/>
          </a:prstGeom>
          <a:noFill/>
          <a:ln>
            <a:noFill/>
          </a:ln>
        </p:spPr>
      </p:pic>
      <p:pic>
        <p:nvPicPr>
          <p:cNvPr descr="Bitmoji Image" id="64" name="Google Shape;64;p13"/>
          <p:cNvPicPr preferRelativeResize="0"/>
          <p:nvPr/>
        </p:nvPicPr>
        <p:blipFill>
          <a:blip r:embed="rId19">
            <a:alphaModFix/>
          </a:blip>
          <a:stretch>
            <a:fillRect/>
          </a:stretch>
        </p:blipFill>
        <p:spPr>
          <a:xfrm flipH="1">
            <a:off x="4970049" y="1916800"/>
            <a:ext cx="3064526" cy="3064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8" name="Shape 68"/>
        <p:cNvGrpSpPr/>
        <p:nvPr/>
      </p:nvGrpSpPr>
      <p:grpSpPr>
        <a:xfrm>
          <a:off x="0" y="0"/>
          <a:ext cx="0" cy="0"/>
          <a:chOff x="0" y="0"/>
          <a:chExt cx="0" cy="0"/>
        </a:xfrm>
      </p:grpSpPr>
      <p:pic>
        <p:nvPicPr>
          <p:cNvPr descr="Angle Wood Easel, eraser and hand whiteboard transparent ..." id="69" name="Google Shape;69;p14"/>
          <p:cNvPicPr preferRelativeResize="0"/>
          <p:nvPr/>
        </p:nvPicPr>
        <p:blipFill rotWithShape="1">
          <a:blip r:embed="rId4">
            <a:alphaModFix/>
          </a:blip>
          <a:srcRect b="0" l="19177" r="18232" t="6768"/>
          <a:stretch/>
        </p:blipFill>
        <p:spPr>
          <a:xfrm>
            <a:off x="168925" y="2020400"/>
            <a:ext cx="1972826" cy="3064500"/>
          </a:xfrm>
          <a:prstGeom prst="rect">
            <a:avLst/>
          </a:prstGeom>
          <a:noFill/>
          <a:ln>
            <a:noFill/>
          </a:ln>
        </p:spPr>
      </p:pic>
      <p:pic>
        <p:nvPicPr>
          <p:cNvPr id="70" name="Google Shape;70;p14"/>
          <p:cNvPicPr preferRelativeResize="0"/>
          <p:nvPr/>
        </p:nvPicPr>
        <p:blipFill rotWithShape="1">
          <a:blip r:embed="rId5">
            <a:alphaModFix/>
          </a:blip>
          <a:srcRect b="7467" l="0" r="0" t="0"/>
          <a:stretch/>
        </p:blipFill>
        <p:spPr>
          <a:xfrm rot="-415004">
            <a:off x="691491" y="2509899"/>
            <a:ext cx="1035495" cy="1024404"/>
          </a:xfrm>
          <a:prstGeom prst="rect">
            <a:avLst/>
          </a:prstGeom>
          <a:noFill/>
          <a:ln>
            <a:noFill/>
          </a:ln>
        </p:spPr>
      </p:pic>
      <p:pic>
        <p:nvPicPr>
          <p:cNvPr id="71" name="Google Shape;71;p14"/>
          <p:cNvPicPr preferRelativeResize="0"/>
          <p:nvPr/>
        </p:nvPicPr>
        <p:blipFill>
          <a:blip r:embed="rId6">
            <a:alphaModFix/>
          </a:blip>
          <a:stretch>
            <a:fillRect/>
          </a:stretch>
        </p:blipFill>
        <p:spPr>
          <a:xfrm>
            <a:off x="277355" y="1377126"/>
            <a:ext cx="655095" cy="861526"/>
          </a:xfrm>
          <a:prstGeom prst="rect">
            <a:avLst/>
          </a:prstGeom>
          <a:noFill/>
          <a:ln>
            <a:noFill/>
          </a:ln>
        </p:spPr>
      </p:pic>
      <p:pic>
        <p:nvPicPr>
          <p:cNvPr id="72" name="Google Shape;72;p14"/>
          <p:cNvPicPr preferRelativeResize="0"/>
          <p:nvPr/>
        </p:nvPicPr>
        <p:blipFill>
          <a:blip r:embed="rId7">
            <a:alphaModFix/>
          </a:blip>
          <a:stretch>
            <a:fillRect/>
          </a:stretch>
        </p:blipFill>
        <p:spPr>
          <a:xfrm>
            <a:off x="768150" y="1377135"/>
            <a:ext cx="655100" cy="861515"/>
          </a:xfrm>
          <a:prstGeom prst="rect">
            <a:avLst/>
          </a:prstGeom>
          <a:noFill/>
          <a:ln>
            <a:noFill/>
          </a:ln>
        </p:spPr>
      </p:pic>
      <p:pic>
        <p:nvPicPr>
          <p:cNvPr id="73" name="Google Shape;73;p14"/>
          <p:cNvPicPr preferRelativeResize="0"/>
          <p:nvPr/>
        </p:nvPicPr>
        <p:blipFill>
          <a:blip r:embed="rId8">
            <a:alphaModFix/>
          </a:blip>
          <a:stretch>
            <a:fillRect/>
          </a:stretch>
        </p:blipFill>
        <p:spPr>
          <a:xfrm>
            <a:off x="1279250" y="1377134"/>
            <a:ext cx="655100" cy="861504"/>
          </a:xfrm>
          <a:prstGeom prst="rect">
            <a:avLst/>
          </a:prstGeom>
          <a:noFill/>
          <a:ln>
            <a:noFill/>
          </a:ln>
        </p:spPr>
      </p:pic>
      <p:pic>
        <p:nvPicPr>
          <p:cNvPr descr="Learn how to draw St. Patrick's Day words. Also, check out all of these other fun St. Patrick's Day lessons https://www.youtube.com/playlist?list=PLnoO3k54vcBSD7To4ge6RK-jbNcgiIu5q This lesson works great for creating homemade cards. It's also Monday, that means we're going to pick some lucky art-friends to spotlight. Parents, if your child was featured in this lesson be sure to private message us with your email. We're going to send you a gift card to buy more art supplies! #howtodraw #artforkidshub&#10;&#10;🎨   ART SUPPLIES we love (Amazon affiliate links): &#10;Faber-Castell Art Supplies For Kids! https://amzn.to/2LiN5Xo&#10;Sharpie Markers https://amzn.to/2S6WzXX&#10;Printer Paper https://amzn.to/2FuLT3P&#10;Prismacolor Pencils https://amzn.to/2QYoBob&#10;Pentel Oil Pastels (classroom) https://amzn.to/2OU5Sbo&#10;Pentel Watercolor (tubes) https://amzn.to/2zdSmur&#10;Watercolor (dry cake) https://amzn.to/2zirsBJ&#10;Canson Watercolor Paper https://amzn.to/2S6XvLX&#10;Watercolor brushes https://amzn.to/2S9CY9B&#10;&#10;📺   SUBSCRIBE to our channel here http://bit.ly/afksubscribe&#10;&#10;📷  POST your child's artwork to:&#10;FACEBOOK http://facebook.com/artforkidshub&#10;TWITTER http://twitter.com/artforkidshub&#10;INSTAGRAM http://instagram.com/artforkidshub&#10;&#10;👴🏻 👩🏻 👦🏻 👧🏻 👦🏻 👶🏻  Learn more about us https://www.artforkidshub.com/about/" id="74" name="Google Shape;74;p14" title="How To Draw St. Patrick's Day - Spotlight">
            <a:hlinkClick r:id="rId9"/>
          </p:cNvPr>
          <p:cNvPicPr preferRelativeResize="0"/>
          <p:nvPr/>
        </p:nvPicPr>
        <p:blipFill>
          <a:blip r:embed="rId10">
            <a:alphaModFix/>
          </a:blip>
          <a:stretch>
            <a:fillRect/>
          </a:stretch>
        </p:blipFill>
        <p:spPr>
          <a:xfrm>
            <a:off x="2929625" y="588874"/>
            <a:ext cx="1623450" cy="1217600"/>
          </a:xfrm>
          <a:prstGeom prst="rect">
            <a:avLst/>
          </a:prstGeom>
          <a:noFill/>
          <a:ln>
            <a:noFill/>
          </a:ln>
        </p:spPr>
      </p:pic>
      <p:pic>
        <p:nvPicPr>
          <p:cNvPr descr="Learn how to draw a funny leprechaun folding surprise! You can also use this project as a puppet. &#10;&#10;Join our monthly membership and download our app! You can watch our lessons in a safe distraction-free environment. In the app, you can also download lessons to watch without an internet connection. Visit https://www.artforkidshub.tv/ to learn more and join!&#10;&#10;🎨   VISIT OUR AMAZON ART SUPPLY STORE https://www.amazon.com/shop/artforkidshub&#10;&#10;📺   SUBSCRIBE to our channel here http://bit.ly/afksubscribe&#10;&#10;📷  POST your child's artwork to:&#10;FACEBOOK http://facebook.com/artforkidshub&#10;TWITTER http://twitter.com/artforkidshub&#10;INSTAGRAM http://instagram.com/artforkidshub&#10;&#10;👴🏻 👩🏻 👦🏻 👧🏻 👦🏻 👶🏻  Learn more about us https://www.artforkidshub.com/about/&#10;#howtodraw #artforkidshub" id="75" name="Google Shape;75;p14" title="How To Draw A Leprechaun Folding Surprise Puppet">
            <a:hlinkClick r:id="rId11"/>
          </p:cNvPr>
          <p:cNvPicPr preferRelativeResize="0"/>
          <p:nvPr/>
        </p:nvPicPr>
        <p:blipFill>
          <a:blip r:embed="rId12">
            <a:alphaModFix/>
          </a:blip>
          <a:stretch>
            <a:fillRect/>
          </a:stretch>
        </p:blipFill>
        <p:spPr>
          <a:xfrm>
            <a:off x="4688475" y="588882"/>
            <a:ext cx="1623450" cy="1217593"/>
          </a:xfrm>
          <a:prstGeom prst="rect">
            <a:avLst/>
          </a:prstGeom>
          <a:noFill/>
          <a:ln>
            <a:noFill/>
          </a:ln>
        </p:spPr>
      </p:pic>
      <p:pic>
        <p:nvPicPr>
          <p:cNvPr descr="Become an Art Club member https://www.artforkidshub.com/join-art-club/ &#10;Learn more about the art supplies we love to use https://www.artforkidshub.com/art-supplies/&#10;Learn more about us https://www.artforkidshub.com/about/&#10;&#10;Subscribe to our channel here http://bit.ly/afksubscribe&#10;&#10;You can also find us on:&#10;FACEBOOK http://facebook.com/artforkidshub&#10;TWITTER http://twitter.com/artforkidshub&#10;INSTAGRAM http://instagram.com/artforkidshub&#10;&#10;Would your kids like to have their art featured in our Monday video?&#10;&#10;EMAIL a photo to myart@artforkidshub.com&#10;&#10;or&#10;&#10;MAIL their art to:&#10;&#10;Art for Kids Hub&#10;P.O. Box 927&#10;Pleasant Grove, UT 84062" id="76" name="Google Shape;76;p14" title="How To Draw A Shamrock">
            <a:hlinkClick r:id="rId13"/>
          </p:cNvPr>
          <p:cNvPicPr preferRelativeResize="0"/>
          <p:nvPr/>
        </p:nvPicPr>
        <p:blipFill>
          <a:blip r:embed="rId14">
            <a:alphaModFix/>
          </a:blip>
          <a:stretch>
            <a:fillRect/>
          </a:stretch>
        </p:blipFill>
        <p:spPr>
          <a:xfrm>
            <a:off x="4688475" y="1909213"/>
            <a:ext cx="1623450" cy="1217552"/>
          </a:xfrm>
          <a:prstGeom prst="rect">
            <a:avLst/>
          </a:prstGeom>
          <a:noFill/>
          <a:ln>
            <a:noFill/>
          </a:ln>
        </p:spPr>
      </p:pic>
      <p:pic>
        <p:nvPicPr>
          <p:cNvPr descr="St Patrick's Day is coming up! Celebrate by learning how to draw a giant leprechaun face!&#10;&#10;Join our monthly membership and download our app! You can watch our lessons in a safe distraction-free environment. In the app, you can also download lessons to watch without an internet connection. Visit https://www.artforkidshub.tv/ to learn more and join!&#10;&#10;🎨   VISIT OUR AMAZON ART SUPPLY STORE https://www.amazon.com/shop/artforkidshub&#10;&#10;📺   SUBSCRIBE to our channel here http://bit.ly/afksubscribe&#10;&#10;📷  POST your child's artwork to:&#10;FACEBOOK http://facebook.com/artforkidshub&#10;TWITTER http://twitter.com/artforkidshub&#10;INSTAGRAM http://instagram.com/artforkidshub&#10;&#10;👴🏻 👩🏻 👦🏻 👧🏻 👦🏻 👶🏻  Learn more about us https://www.artforkidshub.com/about/&#10;#howtodraw #artforkidshub" id="77" name="Google Shape;77;p14" title="How To Draw A Big Leprechaun Face">
            <a:hlinkClick r:id="rId15"/>
          </p:cNvPr>
          <p:cNvPicPr preferRelativeResize="0"/>
          <p:nvPr/>
        </p:nvPicPr>
        <p:blipFill>
          <a:blip r:embed="rId16">
            <a:alphaModFix/>
          </a:blip>
          <a:stretch>
            <a:fillRect/>
          </a:stretch>
        </p:blipFill>
        <p:spPr>
          <a:xfrm>
            <a:off x="2929625" y="1909198"/>
            <a:ext cx="1623450" cy="1217572"/>
          </a:xfrm>
          <a:prstGeom prst="rect">
            <a:avLst/>
          </a:prstGeom>
          <a:noFill/>
          <a:ln>
            <a:noFill/>
          </a:ln>
        </p:spPr>
      </p:pic>
      <p:pic>
        <p:nvPicPr>
          <p:cNvPr descr="Bitmoji Image" id="78" name="Google Shape;78;p14"/>
          <p:cNvPicPr preferRelativeResize="0"/>
          <p:nvPr/>
        </p:nvPicPr>
        <p:blipFill>
          <a:blip r:embed="rId17">
            <a:alphaModFix/>
          </a:blip>
          <a:stretch>
            <a:fillRect/>
          </a:stretch>
        </p:blipFill>
        <p:spPr>
          <a:xfrm>
            <a:off x="1121149" y="2020400"/>
            <a:ext cx="3064526" cy="3064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2" name="Shape 82"/>
        <p:cNvGrpSpPr/>
        <p:nvPr/>
      </p:nvGrpSpPr>
      <p:grpSpPr>
        <a:xfrm>
          <a:off x="0" y="0"/>
          <a:ext cx="0" cy="0"/>
          <a:chOff x="0" y="0"/>
          <a:chExt cx="0" cy="0"/>
        </a:xfrm>
      </p:grpSpPr>
      <p:pic>
        <p:nvPicPr>
          <p:cNvPr descr="Angle Wood Easel, eraser and hand whiteboard transparent ..." id="83" name="Google Shape;83;p15"/>
          <p:cNvPicPr preferRelativeResize="0"/>
          <p:nvPr/>
        </p:nvPicPr>
        <p:blipFill rotWithShape="1">
          <a:blip r:embed="rId4">
            <a:alphaModFix/>
          </a:blip>
          <a:srcRect b="0" l="19177" r="18232" t="6768"/>
          <a:stretch/>
        </p:blipFill>
        <p:spPr>
          <a:xfrm flipH="1">
            <a:off x="7171175" y="2031525"/>
            <a:ext cx="1972826" cy="3064500"/>
          </a:xfrm>
          <a:prstGeom prst="rect">
            <a:avLst/>
          </a:prstGeom>
          <a:noFill/>
          <a:ln>
            <a:noFill/>
          </a:ln>
        </p:spPr>
      </p:pic>
      <p:pic>
        <p:nvPicPr>
          <p:cNvPr id="84" name="Google Shape;84;p15"/>
          <p:cNvPicPr preferRelativeResize="0"/>
          <p:nvPr/>
        </p:nvPicPr>
        <p:blipFill>
          <a:blip r:embed="rId5">
            <a:alphaModFix/>
          </a:blip>
          <a:stretch>
            <a:fillRect/>
          </a:stretch>
        </p:blipFill>
        <p:spPr>
          <a:xfrm rot="454509">
            <a:off x="7508325" y="2463550"/>
            <a:ext cx="1147400" cy="1152525"/>
          </a:xfrm>
          <a:prstGeom prst="rect">
            <a:avLst/>
          </a:prstGeom>
          <a:noFill/>
          <a:ln>
            <a:noFill/>
          </a:ln>
        </p:spPr>
      </p:pic>
      <p:pic>
        <p:nvPicPr>
          <p:cNvPr descr="Learn how to draw the unicorn emoji!&#10;🎨   ART SUPPLIES we love https://www.artforkidshub.com/art-supplies/&#10;📺   SUBSCRIBE to our channel here http://bit.ly/afksubscribe&#10;👨‍🎨   BECOME an ART CLUB MEMBER https://www.artforkidshub.com/join-art-club/ &#10;&#10;📷  POST your child's artwork to:&#10;FACEBOOK http://facebook.com/artforkidshub&#10;TWITTER http://twitter.com/artforkidshub&#10;INSTAGRAM http://instagram.com/artforkidshub&#10;&#10;👴🏻 👩🏻 👦🏻 👧🏻 👦🏻 👶🏻  Learn more about us https://www.artforkidshub.com/about/" id="85" name="Google Shape;85;p15" title="How To Draw The Unicorn Emoji 🦄">
            <a:hlinkClick r:id="rId6"/>
          </p:cNvPr>
          <p:cNvPicPr preferRelativeResize="0"/>
          <p:nvPr/>
        </p:nvPicPr>
        <p:blipFill>
          <a:blip r:embed="rId7">
            <a:alphaModFix/>
          </a:blip>
          <a:stretch>
            <a:fillRect/>
          </a:stretch>
        </p:blipFill>
        <p:spPr>
          <a:xfrm>
            <a:off x="1878350" y="972150"/>
            <a:ext cx="1614650" cy="1211000"/>
          </a:xfrm>
          <a:prstGeom prst="rect">
            <a:avLst/>
          </a:prstGeom>
          <a:noFill/>
          <a:ln>
            <a:noFill/>
          </a:ln>
        </p:spPr>
      </p:pic>
      <p:pic>
        <p:nvPicPr>
          <p:cNvPr descr="Learn how to draw a cute unicorn in just a few steps. &#10;&#10;Become an Art Club member https://www.artforkidshub.com/join-art-club/ &#10;Learn more about the art supplies we love to use https://www.artforkidshub.com/art-supplies/&#10;Learn more about us https://www.artforkidshub.com/about/&#10;&#10;Subscribe to our channel here http://bit.ly/afksubscribe&#10;&#10;You can also find us on:&#10;FACEBOOK http://facebook.com/artforkidshub&#10;TWITTER http://twitter.com/artforkidshub&#10;INSTAGRAM http://instagram.com/artforkidshub&#10;&#10;Would your kids like to have their art featured in our Monday video?&#10;&#10;EMAIL a photo to myart@artforkidshub.com&#10;&#10;or&#10;&#10;MAIL their art to:&#10;&#10;Art for Kids Hub&#10;P.O. Box 927&#10;Pleasant Grove, UT 84062" id="86" name="Google Shape;86;p15" title="How To Draw A Cute Unicorn">
            <a:hlinkClick r:id="rId8"/>
          </p:cNvPr>
          <p:cNvPicPr preferRelativeResize="0"/>
          <p:nvPr/>
        </p:nvPicPr>
        <p:blipFill>
          <a:blip r:embed="rId9">
            <a:alphaModFix/>
          </a:blip>
          <a:stretch>
            <a:fillRect/>
          </a:stretch>
        </p:blipFill>
        <p:spPr>
          <a:xfrm>
            <a:off x="3571975" y="972150"/>
            <a:ext cx="1614650" cy="1211000"/>
          </a:xfrm>
          <a:prstGeom prst="rect">
            <a:avLst/>
          </a:prstGeom>
          <a:noFill/>
          <a:ln>
            <a:noFill/>
          </a:ln>
        </p:spPr>
      </p:pic>
      <p:pic>
        <p:nvPicPr>
          <p:cNvPr descr="Another pony! How to draw Rarity from My Little Pony! This one was super fun to do with Hads, and she did such a great job...especially for a super young artist. &#10;&#10;EMAIL A PHOTO OF YOUR ART: &#10;myart@artforkidshub.com&#10;&#10;MAIL US YOUR ART:&#10;Art for Kids Hub&#10;P.O. Box 927&#10;Pleasant Grove, UT 84062&#10;&#10;&#10;SUBSCRIBE for regular drawing and art lessons:&#10;http://bit.ly/afksubscribe&#10;&#10;Visit AFK website for free printable steps:&#10;http://artforkidshub.com&#10;&#10;LIKE us on FACEBOOK!&#10;http://facebook.com/artforkidshub&#10;&#10;FOLLOW us on TWITTER!&#10;http://twitter.com/artforkidshub&#10;&#10;FOLLOW us on TUMBLR:&#10;http://artforkidshub.tumblr.com/&#10;&#10;FOLLOW our INSTAGRAM:&#10;http://instagram.com/artforkidshub&#10;&#10;JOIN our circle on GOOGLE PLUS:&#10;https://plus.google.com/+RobJensenAFK/&#10;&#10;Hi there! My name is Rob, and I have three super cool kids. We love doing art and sharing it with others. We upload new art videos weekly. Thanks for stoping by. If you'd like to know more about us:&#10;http://artforkidshub.com/about-the-author/" id="87" name="Google Shape;87;p15" title="How To Draw Rarity My Little Pony">
            <a:hlinkClick r:id="rId10"/>
          </p:cNvPr>
          <p:cNvPicPr preferRelativeResize="0"/>
          <p:nvPr/>
        </p:nvPicPr>
        <p:blipFill>
          <a:blip r:embed="rId11">
            <a:alphaModFix/>
          </a:blip>
          <a:stretch>
            <a:fillRect/>
          </a:stretch>
        </p:blipFill>
        <p:spPr>
          <a:xfrm>
            <a:off x="5265595" y="972150"/>
            <a:ext cx="1614656" cy="1211000"/>
          </a:xfrm>
          <a:prstGeom prst="rect">
            <a:avLst/>
          </a:prstGeom>
          <a:noFill/>
          <a:ln>
            <a:noFill/>
          </a:ln>
        </p:spPr>
      </p:pic>
      <p:pic>
        <p:nvPicPr>
          <p:cNvPr id="88" name="Google Shape;88;p15"/>
          <p:cNvPicPr preferRelativeResize="0"/>
          <p:nvPr/>
        </p:nvPicPr>
        <p:blipFill>
          <a:blip r:embed="rId12">
            <a:alphaModFix/>
          </a:blip>
          <a:stretch>
            <a:fillRect/>
          </a:stretch>
        </p:blipFill>
        <p:spPr>
          <a:xfrm>
            <a:off x="7379480" y="1321626"/>
            <a:ext cx="655095" cy="861526"/>
          </a:xfrm>
          <a:prstGeom prst="rect">
            <a:avLst/>
          </a:prstGeom>
          <a:noFill/>
          <a:ln>
            <a:noFill/>
          </a:ln>
        </p:spPr>
      </p:pic>
      <p:pic>
        <p:nvPicPr>
          <p:cNvPr id="89" name="Google Shape;89;p15"/>
          <p:cNvPicPr preferRelativeResize="0"/>
          <p:nvPr/>
        </p:nvPicPr>
        <p:blipFill>
          <a:blip r:embed="rId13">
            <a:alphaModFix/>
          </a:blip>
          <a:stretch>
            <a:fillRect/>
          </a:stretch>
        </p:blipFill>
        <p:spPr>
          <a:xfrm>
            <a:off x="7870275" y="1321635"/>
            <a:ext cx="655100" cy="861515"/>
          </a:xfrm>
          <a:prstGeom prst="rect">
            <a:avLst/>
          </a:prstGeom>
          <a:noFill/>
          <a:ln>
            <a:noFill/>
          </a:ln>
        </p:spPr>
      </p:pic>
      <p:pic>
        <p:nvPicPr>
          <p:cNvPr id="90" name="Google Shape;90;p15"/>
          <p:cNvPicPr preferRelativeResize="0"/>
          <p:nvPr/>
        </p:nvPicPr>
        <p:blipFill>
          <a:blip r:embed="rId14">
            <a:alphaModFix/>
          </a:blip>
          <a:stretch>
            <a:fillRect/>
          </a:stretch>
        </p:blipFill>
        <p:spPr>
          <a:xfrm>
            <a:off x="8381375" y="1321634"/>
            <a:ext cx="655100" cy="861504"/>
          </a:xfrm>
          <a:prstGeom prst="rect">
            <a:avLst/>
          </a:prstGeom>
          <a:noFill/>
          <a:ln>
            <a:noFill/>
          </a:ln>
        </p:spPr>
      </p:pic>
      <p:pic>
        <p:nvPicPr>
          <p:cNvPr descr="Learn how to draw Rainbow Dash from My Little Pony! This version of Rainbow Dash is meant to be simplified for younger artists. We hope you have fun following along with us!&#10;Become an Art Club member https://www.artforkidshub.com/join-art-club/ &#10;Learn more about the art supplies we love to use https://www.artforkidshub.com/art-supplies/&#10;Learn more about us https://www.artforkidshub.com/about/&#10;&#10;Subscribe to our channel here http://bit.ly/afksubscribe&#10;&#10;You can also find us on:&#10;FACEBOOK http://facebook.com/artforkidshub&#10;TWITTER http://twitter.com/artforkidshub&#10;INSTAGRAM http://instagram.com/artforkidshub&#10;&#10;Would your kids like to have their art featured in our Monday video?&#10;&#10;EMAIL a photo to myart@artforkidshub.com&#10;&#10;or&#10;&#10;MAIL their art to:&#10;&#10;Art for Kids Hub&#10;P.O. Box 927&#10;Pleasant Grove, UT 84062" id="91" name="Google Shape;91;p15" title="How To Draw Rainbow Dash (New Version With Color)">
            <a:hlinkClick r:id="rId15"/>
          </p:cNvPr>
          <p:cNvPicPr preferRelativeResize="0"/>
          <p:nvPr/>
        </p:nvPicPr>
        <p:blipFill>
          <a:blip r:embed="rId16">
            <a:alphaModFix/>
          </a:blip>
          <a:stretch>
            <a:fillRect/>
          </a:stretch>
        </p:blipFill>
        <p:spPr>
          <a:xfrm>
            <a:off x="1878350" y="2183149"/>
            <a:ext cx="1614650" cy="1210992"/>
          </a:xfrm>
          <a:prstGeom prst="rect">
            <a:avLst/>
          </a:prstGeom>
          <a:noFill/>
          <a:ln>
            <a:noFill/>
          </a:ln>
        </p:spPr>
      </p:pic>
      <p:pic>
        <p:nvPicPr>
          <p:cNvPr descr="Learn how to draw Applejack from My Little Pony! Hads is still very young, but I love that she still has fun drawing difficult things. Remember, it's ok if your drawings look different from ours. The most important thing is having fun. Visit the official My Little Pony website http://www.hasbro.com/mylittlepony/en_US/&#10;&#10;EMAIL A PHOTO OF YOUR ART: &#10;myart@artforkidshub.com&#10;&#10;MAIL US YOUR ART:&#10;Art for Kids Hub&#10;P.O. Box 927&#10;Pleasant Grove, UT 84062&#10;&#10;&#10;SUBSCRIBE for regular drawing and art lessons:&#10;http://bit.ly/afksubscribe&#10;&#10;Visit AFK website for free printable steps:&#10;http://artforkidshub.com&#10;&#10;LIKE us on FACEBOOK!&#10;http://facebook.com/artforkidshub&#10;&#10;FOLLOW us on TWITTER!&#10;http://twitter.com/artforkidshub&#10;&#10;FOLLOW us on TUMBLR:&#10;http://artforkidshub.tumblr.com/&#10;&#10;FOLLOW our INSTAGRAM:&#10;http://instagram.com/artforkidshub&#10;&#10;JOIN our circle on GOOGLE PLUS:&#10;https://plus.google.com/+RobJensenAFK/&#10;&#10;Hi there! My name is Rob, and I have three super cool kids. We love doing art and sharing it with others. We upload new art videos weekly. Thanks for stoping by. If you'd like to know more about us:&#10;http://artforkidshub.com/about-the-author/" id="92" name="Google Shape;92;p15" title="How To Draw Applejack My Little Pony">
            <a:hlinkClick r:id="rId17"/>
          </p:cNvPr>
          <p:cNvPicPr preferRelativeResize="0"/>
          <p:nvPr/>
        </p:nvPicPr>
        <p:blipFill>
          <a:blip r:embed="rId18">
            <a:alphaModFix/>
          </a:blip>
          <a:stretch>
            <a:fillRect/>
          </a:stretch>
        </p:blipFill>
        <p:spPr>
          <a:xfrm>
            <a:off x="3608688" y="2210688"/>
            <a:ext cx="1541225" cy="1155921"/>
          </a:xfrm>
          <a:prstGeom prst="rect">
            <a:avLst/>
          </a:prstGeom>
          <a:noFill/>
          <a:ln>
            <a:noFill/>
          </a:ln>
        </p:spPr>
      </p:pic>
      <p:pic>
        <p:nvPicPr>
          <p:cNvPr descr="Learn how to draw Fluttershy cartoon! &#10;🎨   ART SUPPLIES we love https://www.artforkidshub.com/art-supplies/&#10;📺   SUBSCRIBE to our channel here http://bit.ly/afksubscribe&#10;👨‍🎨   BECOME an ART CLUB MEMBER https://www.artforkidshub.com/join-art-club/ &#10;&#10;📷  POST your child's artwork to:&#10;FACEBOOK http://facebook.com/artforkidshub&#10;TWITTER http://twitter.com/artforkidshub&#10;INSTAGRAM http://instagram.com/artforkidshub&#10;&#10;👴🏻 👩🏻 👦🏻 👧🏻 👦🏻 👶🏻  Learn more about us https://www.artforkidshub.com/about/" id="93" name="Google Shape;93;p15" title="How To Draw Fluttershy Cartoon">
            <a:hlinkClick r:id="rId19"/>
          </p:cNvPr>
          <p:cNvPicPr preferRelativeResize="0"/>
          <p:nvPr/>
        </p:nvPicPr>
        <p:blipFill>
          <a:blip r:embed="rId20">
            <a:alphaModFix/>
          </a:blip>
          <a:stretch>
            <a:fillRect/>
          </a:stretch>
        </p:blipFill>
        <p:spPr>
          <a:xfrm>
            <a:off x="5265625" y="2210700"/>
            <a:ext cx="1541225" cy="1155907"/>
          </a:xfrm>
          <a:prstGeom prst="rect">
            <a:avLst/>
          </a:prstGeom>
          <a:noFill/>
          <a:ln>
            <a:noFill/>
          </a:ln>
        </p:spPr>
      </p:pic>
      <p:pic>
        <p:nvPicPr>
          <p:cNvPr descr="Bitmoji Image" id="94" name="Google Shape;94;p15"/>
          <p:cNvPicPr preferRelativeResize="0"/>
          <p:nvPr/>
        </p:nvPicPr>
        <p:blipFill>
          <a:blip r:embed="rId21">
            <a:alphaModFix/>
          </a:blip>
          <a:stretch>
            <a:fillRect/>
          </a:stretch>
        </p:blipFill>
        <p:spPr>
          <a:xfrm>
            <a:off x="5696300" y="2031525"/>
            <a:ext cx="3216125" cy="32161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8" name="Shape 98"/>
        <p:cNvGrpSpPr/>
        <p:nvPr/>
      </p:nvGrpSpPr>
      <p:grpSpPr>
        <a:xfrm>
          <a:off x="0" y="0"/>
          <a:ext cx="0" cy="0"/>
          <a:chOff x="0" y="0"/>
          <a:chExt cx="0" cy="0"/>
        </a:xfrm>
      </p:grpSpPr>
      <p:pic>
        <p:nvPicPr>
          <p:cNvPr id="99" name="Google Shape;99;p16"/>
          <p:cNvPicPr preferRelativeResize="0"/>
          <p:nvPr/>
        </p:nvPicPr>
        <p:blipFill>
          <a:blip r:embed="rId4">
            <a:alphaModFix/>
          </a:blip>
          <a:stretch>
            <a:fillRect/>
          </a:stretch>
        </p:blipFill>
        <p:spPr>
          <a:xfrm>
            <a:off x="6747025" y="2147275"/>
            <a:ext cx="2396975" cy="2996225"/>
          </a:xfrm>
          <a:prstGeom prst="rect">
            <a:avLst/>
          </a:prstGeom>
          <a:noFill/>
          <a:ln>
            <a:noFill/>
          </a:ln>
        </p:spPr>
      </p:pic>
      <p:pic>
        <p:nvPicPr>
          <p:cNvPr descr="Learn how to draw a cute Pusheen Cat inspired by Saint Patrick's Day step by step easy with coloring. In this follow along video, you will learn how to draw a cartoon tabby cat with her leprechaun hat in a pot of gold at the end of a rainbow. Of course, don't forget the four leaf clover too. The drawing is colored with Crayola water based markers and also glitter glue. &#10;&#10;Draw Pusheen Cats: https://www.youtube.com/playlist?list=PLbVzRnseEFtzWO9VuSXtdE_GeWy9qk_nA&#10;&#10;Thanks for watching!! Please LIKE, COMMENT, and SHARE. =) Thank You!!!&#10;★Learn How to Draw the EASY, Step by Step Way while having fun and building skills and confidence.&#10;★Drawing Tutorials on everything from Celebrities (Ariana Grande, Taylor Swift, Meghan Trainor, Demi Lovato, etc), Cartoon Food and Drinks (Hot Dog, Starbucks, etc), Desserts (Ice Cream, Cupcake, Marshmallow, etc), Fruit, Cartoon Animals (Penguin, Fox, Panda, etc), Characters from 3D movies (Minions, Frozen, Finding Dory, Zootopia, etc) , Games (Minecraft, Angry Bird, etc), TV shows (Descendants, Disney, Cartoon Network characters, etc.) , Toys (Shopkins, NumNoms, etc) and Everyday Objects (school supplies, etc) can all be found here at Draw So Cute! &#10;★You can learn how to color with markers, color pencils and much more.&#10;★FUN ART CHALLENGES, DIY's and Coloring Pages and Activities can also be found here!&#10;★Easy, simple drawing lessons for kids or beginners.&#10;★Celebrate Mother's Day, Father's Day, Christmas, Valentines, New Years, Birthdays, etc. with Cute drawings just for the occasion!&#10;Enjoy Art and have fun being creative and becoming an artist! ❤&#10;&#10;❤SUBSCRIBE: http://www.youtube.com/channel/UC3dEvA1is6-0_yuei9iCdEw?sub_confirmation=1&#10;&#10;-Website: Download FREE coloring pages and crafts: http://www.drawsocute.com &#10;-Facebook: http://www.facebook.com/drawsoocute&#10;-Instagram: https://instagram.com/drawsocutebywennie/&#10;Have a GREAT day and see YOU later! :)" id="100" name="Google Shape;100;p16" title="How to Draw Saint Patrick's Day Pusheen Cat Easy with Coloring">
            <a:hlinkClick r:id="rId5"/>
          </p:cNvPr>
          <p:cNvPicPr preferRelativeResize="0"/>
          <p:nvPr/>
        </p:nvPicPr>
        <p:blipFill>
          <a:blip r:embed="rId6">
            <a:alphaModFix/>
          </a:blip>
          <a:stretch>
            <a:fillRect/>
          </a:stretch>
        </p:blipFill>
        <p:spPr>
          <a:xfrm>
            <a:off x="1988668" y="804575"/>
            <a:ext cx="1658156" cy="1243625"/>
          </a:xfrm>
          <a:prstGeom prst="rect">
            <a:avLst/>
          </a:prstGeom>
          <a:noFill/>
          <a:ln>
            <a:noFill/>
          </a:ln>
        </p:spPr>
      </p:pic>
      <p:pic>
        <p:nvPicPr>
          <p:cNvPr descr="Learn How to Draw cute Pusheen to celebrate St. Patrick's Day easy, step by step drawing tutorial. Kawaii tabby cat wearing St. Patrick'd Day Hat in a field of clovers art. 💕How to Draw Pusheen Playlist: https://www.youtube.com/watch?v=WZCI55QJUdQ&amp;list=PLbVzRnseEFtzWO9VuSXtdE_GeWy9qk_nA&#10;❤️ SUPPLIES You Might Love (Amazon affiliate links): •Sharpies: https://amzn.to/2PXvbf4&#10;•Sketch Pad Mini: https://amzn.to/2YnwpmC&#10;•Sketch Pencils: https://amzn.to/2W15lfx&#10;•Prismacolor Color Pencils: https://amzn.to/2YldJUD&#10;•Marker Paper: https://amzn.to/2W5pfpX&#10;•Prismacolor Markers: https://amzn.to/2VhI1FR&#10;•Copic Markers: https://amzn.to/2E6vC1Y&#10;&#10;#howtodraw  #drawsocute&#10;★Easy, simple follow along drawing lessons for beginners. Fun, Cute art . ★Learn How to Draw the EASY, Step by Step Way while having fun and building skills and confidence. Learning videos for all ages.&#10;★Drawing Tutorials on everything&#10;★You can learn how to color with markers, color pencils and much more. &#10;★FUN ART CHALLENGES, DIY's and Coloring Pages and Activities can also be found here!&#10;★Celebrate Mother's Day, Father's Day, Christmas, Valentines, New Years, Birthdays, etc. with Cute drawings just for the occasion!&#10;Enjoy Art and have fun being creative and becoming an artist! ❤&#10;&#10;❤SUBSCRIBE: http://www.youtube.com/channel/UC3dEv...&#10;&#10;-Website: http://www.drawsocute.com &#10;-Facebook: http://www.facebook.com/drawsoocute&#10;-Instagram: https://instagram.com/drawsocutebywen...&#10;Have a GREAT day and see YOU later! :)" id="101" name="Google Shape;101;p16" title="How to Draw Cute Pusheen Cat | St. Patrick's Day">
            <a:hlinkClick r:id="rId7"/>
          </p:cNvPr>
          <p:cNvPicPr preferRelativeResize="0"/>
          <p:nvPr/>
        </p:nvPicPr>
        <p:blipFill>
          <a:blip r:embed="rId8">
            <a:alphaModFix/>
          </a:blip>
          <a:stretch>
            <a:fillRect/>
          </a:stretch>
        </p:blipFill>
        <p:spPr>
          <a:xfrm>
            <a:off x="4650913" y="2048197"/>
            <a:ext cx="1658150" cy="1243650"/>
          </a:xfrm>
          <a:prstGeom prst="rect">
            <a:avLst/>
          </a:prstGeom>
          <a:noFill/>
          <a:ln>
            <a:noFill/>
          </a:ln>
        </p:spPr>
      </p:pic>
      <p:pic>
        <p:nvPicPr>
          <p:cNvPr descr="Follow along to learn how to draw a cute pot of gold easy, step by step for Saint Patricks Day. How to Draw a Rainbow, gold coins and four leaf clovers too. Kawaii. Shamrock.&#10;&#10;Thanks for watching!! Please LIKE, COMMENT, and SHARE. =) Thank You!!!&#10;★Learn How to Draw the EASY, Step by Step Way while having fun and building skills and confidence. &#10;Learning videos for children of all ages.&#10;★Drawing Tutorials on everything from Celebrities (Ariana Grande, Taylor Swift, Meghan Trainor, Demi Lovato, etc), Cartoon Food and Drinks (Hot Dog, Starbucks, etc), Desserts (Ice Cream, Cupcake, Marshmallow, etc), Fruit, Cartoon Animals (Penguin, Fox, Panda, etc), Characters from 3D movies (Minions, Frozen, Finding Dory, Zootopia, etc) , Games (Minecraft, Angry Bird, etc), TV shows (Descendants, Disney, Cartoon Network characters, etc.) , Toys (Shopkins, NumNoms, etc) and Everyday Objects (school supplies, etc) can all be found here at Draw So Cute! &#10;★You can learn how to color with markers, color pencils and much more. Coloring pages. &#10;★FUN ART CHALLENGES, DIY's and Coloring Pages and Activities can also be found here!&#10;★Easy, simple follow along drawing lessons for kids or beginners. Fun, Cute art for kids! &#10;★Celebrate Mother's Day, Father's Day, Christmas, Valentines, New Years, Birthdays, etc. with Cute drawings just for the occasion!&#10;Enjoy Art and have fun being creative and becoming an artist! ❤&#10;&#10;❤SUBSCRIBE: http://www.youtube.com/channel/UC3dEvA1is6-0_yuei9iCdEw?sub_confirmation=1&#10;&#10;-Website: Download FREE coloring pages and crafts: http://www.drawsocute.com &#10;-Facebook: http://www.facebook.com/drawsoocute&#10;-Instagram: https://instagram.com/drawsocutebywennie/&#10;Have a GREAT day and see YOU later! :)" id="102" name="Google Shape;102;p16" title="How to Draw a Pot of Gold with Rainbow Easy">
            <a:hlinkClick r:id="rId9"/>
          </p:cNvPr>
          <p:cNvPicPr preferRelativeResize="0"/>
          <p:nvPr/>
        </p:nvPicPr>
        <p:blipFill>
          <a:blip r:embed="rId10">
            <a:alphaModFix/>
          </a:blip>
          <a:stretch>
            <a:fillRect/>
          </a:stretch>
        </p:blipFill>
        <p:spPr>
          <a:xfrm>
            <a:off x="3747425" y="804575"/>
            <a:ext cx="1658150" cy="1243620"/>
          </a:xfrm>
          <a:prstGeom prst="rect">
            <a:avLst/>
          </a:prstGeom>
          <a:noFill/>
          <a:ln>
            <a:noFill/>
          </a:ln>
        </p:spPr>
      </p:pic>
      <p:pic>
        <p:nvPicPr>
          <p:cNvPr descr="Learn how to draw a rainbow with cute fluffy clouds step by step easy with coloring. &quot;Be a rainbow in someone else's cloud.&quot; =) &#10;❤️ SUPPLIES You Might Love (Amazon affiliate links): •Sharpies: https://amzn.to/2PXvbf4&#10;•Sketch Pad Mini: https://amzn.to/2YnwpmC&#10;•Sketch Pencils: https://amzn.to/2W15lfx&#10;•Prismacolor Color Pencils: https://amzn.to/2YldJUD&#10;•Marker Paper: https://amzn.to/2W5pfpX&#10;•Prismacolor Markers: https://amzn.to/2VhI1FR&#10;•Copic Markers: https://amzn.to/2E6vC1Y&#10;&#10;#howtodraw  #drawsocute&#10;★Easy, simple follow along drawing lessons for beginners. Fun, Cute art . ★Learn How to Draw the EASY, Step by Step Way while having fun and building skills and confidence. Learning videos for all ages.&#10;★Drawing Tutorials on everything&#10;★You can learn how to color with markers, color pencils and much more. &#10;★FUN ART CHALLENGES, DIY's and Coloring Pages and Activities can also be found here!&#10;★Celebrate Mother's Day, Father's Day, Christmas, Valentines, New Years, Birthdays, etc. with Cute drawings just for the occasion!&#10;Enjoy Art and have fun being creative and becoming an artist! ❤&#10;&#10;❤SUBSCRIBE: http://www.youtube.com/channel/UC3dEv...&#10;&#10;-Website: http://www.drawsocute.com &#10;-Facebook: http://www.facebook.com/drawsoocute&#10;-Instagram: https://instagram.com/drawsocutebywen...&#10;Have a GREAT day and see YOU later! :)" id="103" name="Google Shape;103;p16" title="How to Draw a Rainbow and Clouds Easy with Coloring">
            <a:hlinkClick r:id="rId11"/>
          </p:cNvPr>
          <p:cNvPicPr preferRelativeResize="0"/>
          <p:nvPr/>
        </p:nvPicPr>
        <p:blipFill>
          <a:blip r:embed="rId12">
            <a:alphaModFix/>
          </a:blip>
          <a:stretch>
            <a:fillRect/>
          </a:stretch>
        </p:blipFill>
        <p:spPr>
          <a:xfrm>
            <a:off x="5506174" y="804575"/>
            <a:ext cx="1658150" cy="1243620"/>
          </a:xfrm>
          <a:prstGeom prst="rect">
            <a:avLst/>
          </a:prstGeom>
          <a:noFill/>
          <a:ln>
            <a:noFill/>
          </a:ln>
        </p:spPr>
      </p:pic>
      <p:pic>
        <p:nvPicPr>
          <p:cNvPr descr="Follow along to learn how to draw a cute Baby Unicorn easy, step by step. Kawaii Unicorn.&#10;❤️ SUPPLIES You Might Love (Amazon affiliate links): •Sharpies: https://amzn.to/2PXvbf4&#10;•Sketch Pad Mini: https://amzn.to/2YnwpmC&#10;•Sketch Pencils: https://amzn.to/2W15lfx&#10;•Prismacolor Color Pencils: https://amzn.to/2YldJUD&#10;•Marker Paper: https://amzn.to/2W5pfpX&#10;•Prismacolor Markers: https://amzn.to/2VhI1FR&#10;•Copic Markers: https://amzn.to/2E6vC1Y&#10;#howtodraw  #drawsocute&#10;★Easy, simple follow along drawing lessons for beginners. Fun, Cute art . ★Learn How to Draw the EASY, Step by Step Way while having fun and building skills and confidence. Learning videos for all ages.&#10;★Drawing Tutorials on everything&#10;★You can learn how to color with markers, color pencils and much more. &#10;★FUN ART CHALLENGES, DIY's and Coloring Pages and Activities can also be found here!&#10;★Celebrate Mother's Day, Father's Day, Christmas, Valentines, New Years, Birthdays, etc. with Cute drawings just for the occasion!&#10;Enjoy Art and have fun being creative and becoming an artist! ❤&#10;&#10;❤SUBSCRIBE: http://www.youtube.com/channel/UC3dEv...&#10;&#10;-Website: http://www.drawsocute.com &#10;-Facebook: http://www.facebook.com/drawsoocute&#10;-Instagram: https://instagram.com/drawsocutebywen...&#10;Have a GREAT day and see YOU later! :)" id="104" name="Google Shape;104;p16" title="How to Draw a Unicorn easy">
            <a:hlinkClick r:id="rId13"/>
          </p:cNvPr>
          <p:cNvPicPr preferRelativeResize="0"/>
          <p:nvPr/>
        </p:nvPicPr>
        <p:blipFill>
          <a:blip r:embed="rId14">
            <a:alphaModFix/>
          </a:blip>
          <a:stretch>
            <a:fillRect/>
          </a:stretch>
        </p:blipFill>
        <p:spPr>
          <a:xfrm>
            <a:off x="2843938" y="2048202"/>
            <a:ext cx="1658150" cy="1243590"/>
          </a:xfrm>
          <a:prstGeom prst="rect">
            <a:avLst/>
          </a:prstGeom>
          <a:noFill/>
          <a:ln>
            <a:noFill/>
          </a:ln>
        </p:spPr>
      </p:pic>
      <p:pic>
        <p:nvPicPr>
          <p:cNvPr descr="Bitmoji Image" id="105" name="Google Shape;105;p16"/>
          <p:cNvPicPr preferRelativeResize="0"/>
          <p:nvPr/>
        </p:nvPicPr>
        <p:blipFill>
          <a:blip r:embed="rId15">
            <a:alphaModFix/>
          </a:blip>
          <a:stretch>
            <a:fillRect/>
          </a:stretch>
        </p:blipFill>
        <p:spPr>
          <a:xfrm rot="1715072">
            <a:off x="-475700" y="949050"/>
            <a:ext cx="3790950" cy="37909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9" name="Shape 109"/>
        <p:cNvGrpSpPr/>
        <p:nvPr/>
      </p:nvGrpSpPr>
      <p:grpSpPr>
        <a:xfrm>
          <a:off x="0" y="0"/>
          <a:ext cx="0" cy="0"/>
          <a:chOff x="0" y="0"/>
          <a:chExt cx="0" cy="0"/>
        </a:xfrm>
      </p:grpSpPr>
      <p:pic>
        <p:nvPicPr>
          <p:cNvPr id="110" name="Google Shape;110;p17"/>
          <p:cNvPicPr preferRelativeResize="0"/>
          <p:nvPr/>
        </p:nvPicPr>
        <p:blipFill rotWithShape="1">
          <a:blip r:embed="rId4">
            <a:alphaModFix/>
          </a:blip>
          <a:srcRect b="0" l="17390" r="19577" t="0"/>
          <a:stretch/>
        </p:blipFill>
        <p:spPr>
          <a:xfrm>
            <a:off x="7614121" y="2449700"/>
            <a:ext cx="1063779" cy="1183850"/>
          </a:xfrm>
          <a:prstGeom prst="rect">
            <a:avLst/>
          </a:prstGeom>
          <a:noFill/>
          <a:ln>
            <a:noFill/>
          </a:ln>
        </p:spPr>
      </p:pic>
      <p:pic>
        <p:nvPicPr>
          <p:cNvPr id="111" name="Google Shape;111;p17"/>
          <p:cNvPicPr preferRelativeResize="0"/>
          <p:nvPr/>
        </p:nvPicPr>
        <p:blipFill>
          <a:blip r:embed="rId5">
            <a:alphaModFix/>
          </a:blip>
          <a:stretch>
            <a:fillRect/>
          </a:stretch>
        </p:blipFill>
        <p:spPr>
          <a:xfrm>
            <a:off x="7415985" y="1152925"/>
            <a:ext cx="1637603" cy="1183850"/>
          </a:xfrm>
          <a:prstGeom prst="rect">
            <a:avLst/>
          </a:prstGeom>
          <a:noFill/>
          <a:ln>
            <a:noFill/>
          </a:ln>
        </p:spPr>
      </p:pic>
      <p:pic>
        <p:nvPicPr>
          <p:cNvPr id="112" name="Google Shape;112;p17"/>
          <p:cNvPicPr preferRelativeResize="0"/>
          <p:nvPr/>
        </p:nvPicPr>
        <p:blipFill>
          <a:blip r:embed="rId6">
            <a:alphaModFix/>
          </a:blip>
          <a:stretch>
            <a:fillRect/>
          </a:stretch>
        </p:blipFill>
        <p:spPr>
          <a:xfrm>
            <a:off x="909950" y="0"/>
            <a:ext cx="3338897" cy="788700"/>
          </a:xfrm>
          <a:prstGeom prst="rect">
            <a:avLst/>
          </a:prstGeom>
          <a:noFill/>
          <a:ln>
            <a:noFill/>
          </a:ln>
        </p:spPr>
      </p:pic>
      <p:pic>
        <p:nvPicPr>
          <p:cNvPr id="113" name="Google Shape;113;p17"/>
          <p:cNvPicPr preferRelativeResize="0"/>
          <p:nvPr/>
        </p:nvPicPr>
        <p:blipFill rotWithShape="1">
          <a:blip r:embed="rId6">
            <a:alphaModFix/>
          </a:blip>
          <a:srcRect b="0" l="14273" r="0" t="0"/>
          <a:stretch/>
        </p:blipFill>
        <p:spPr>
          <a:xfrm>
            <a:off x="4075142" y="0"/>
            <a:ext cx="2862310" cy="788700"/>
          </a:xfrm>
          <a:prstGeom prst="rect">
            <a:avLst/>
          </a:prstGeom>
          <a:noFill/>
          <a:ln>
            <a:noFill/>
          </a:ln>
        </p:spPr>
      </p:pic>
      <p:pic>
        <p:nvPicPr>
          <p:cNvPr id="114" name="Google Shape;114;p17"/>
          <p:cNvPicPr preferRelativeResize="0"/>
          <p:nvPr/>
        </p:nvPicPr>
        <p:blipFill rotWithShape="1">
          <a:blip r:embed="rId6">
            <a:alphaModFix/>
          </a:blip>
          <a:srcRect b="0" l="14271" r="44457" t="0"/>
          <a:stretch/>
        </p:blipFill>
        <p:spPr>
          <a:xfrm>
            <a:off x="6745072" y="0"/>
            <a:ext cx="1378003" cy="788700"/>
          </a:xfrm>
          <a:prstGeom prst="rect">
            <a:avLst/>
          </a:prstGeom>
          <a:noFill/>
          <a:ln>
            <a:noFill/>
          </a:ln>
        </p:spPr>
      </p:pic>
      <p:pic>
        <p:nvPicPr>
          <p:cNvPr id="115" name="Google Shape;115;p17"/>
          <p:cNvPicPr preferRelativeResize="0"/>
          <p:nvPr/>
        </p:nvPicPr>
        <p:blipFill>
          <a:blip r:embed="rId7">
            <a:alphaModFix/>
          </a:blip>
          <a:stretch>
            <a:fillRect/>
          </a:stretch>
        </p:blipFill>
        <p:spPr>
          <a:xfrm>
            <a:off x="2525650" y="676275"/>
            <a:ext cx="3790950" cy="37909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9" name="Shape 119"/>
        <p:cNvGrpSpPr/>
        <p:nvPr/>
      </p:nvGrpSpPr>
      <p:grpSpPr>
        <a:xfrm>
          <a:off x="0" y="0"/>
          <a:ext cx="0" cy="0"/>
          <a:chOff x="0" y="0"/>
          <a:chExt cx="0" cy="0"/>
        </a:xfrm>
      </p:grpSpPr>
      <p:pic>
        <p:nvPicPr>
          <p:cNvPr id="120" name="Google Shape;120;p18"/>
          <p:cNvPicPr preferRelativeResize="0"/>
          <p:nvPr/>
        </p:nvPicPr>
        <p:blipFill>
          <a:blip r:embed="rId4">
            <a:alphaModFix/>
          </a:blip>
          <a:stretch>
            <a:fillRect/>
          </a:stretch>
        </p:blipFill>
        <p:spPr>
          <a:xfrm flipH="1">
            <a:off x="8367225" y="2263825"/>
            <a:ext cx="682400" cy="1359350"/>
          </a:xfrm>
          <a:prstGeom prst="rect">
            <a:avLst/>
          </a:prstGeom>
          <a:noFill/>
          <a:ln>
            <a:noFill/>
          </a:ln>
        </p:spPr>
      </p:pic>
      <p:pic>
        <p:nvPicPr>
          <p:cNvPr descr="Bitmoji Image" id="121" name="Google Shape;121;p18"/>
          <p:cNvPicPr preferRelativeResize="0"/>
          <p:nvPr/>
        </p:nvPicPr>
        <p:blipFill>
          <a:blip r:embed="rId5">
            <a:alphaModFix/>
          </a:blip>
          <a:stretch>
            <a:fillRect/>
          </a:stretch>
        </p:blipFill>
        <p:spPr>
          <a:xfrm>
            <a:off x="2512825" y="815775"/>
            <a:ext cx="4327725" cy="43277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5" name="Shape 125"/>
        <p:cNvGrpSpPr/>
        <p:nvPr/>
      </p:nvGrpSpPr>
      <p:grpSpPr>
        <a:xfrm>
          <a:off x="0" y="0"/>
          <a:ext cx="0" cy="0"/>
          <a:chOff x="0" y="0"/>
          <a:chExt cx="0" cy="0"/>
        </a:xfrm>
      </p:grpSpPr>
      <p:pic>
        <p:nvPicPr>
          <p:cNvPr id="126" name="Google Shape;126;p19"/>
          <p:cNvPicPr preferRelativeResize="0"/>
          <p:nvPr/>
        </p:nvPicPr>
        <p:blipFill>
          <a:blip r:embed="rId4">
            <a:alphaModFix/>
          </a:blip>
          <a:stretch>
            <a:fillRect/>
          </a:stretch>
        </p:blipFill>
        <p:spPr>
          <a:xfrm>
            <a:off x="37101" y="707175"/>
            <a:ext cx="841999" cy="1282175"/>
          </a:xfrm>
          <a:prstGeom prst="rect">
            <a:avLst/>
          </a:prstGeom>
          <a:noFill/>
          <a:ln cap="flat" cmpd="sng" w="9525">
            <a:solidFill>
              <a:srgbClr val="000000"/>
            </a:solidFill>
            <a:prstDash val="solid"/>
            <a:round/>
            <a:headEnd len="sm" w="sm" type="none"/>
            <a:tailEnd len="sm" w="sm" type="none"/>
          </a:ln>
        </p:spPr>
      </p:pic>
      <p:pic>
        <p:nvPicPr>
          <p:cNvPr id="127" name="Google Shape;127;p19"/>
          <p:cNvPicPr preferRelativeResize="0"/>
          <p:nvPr/>
        </p:nvPicPr>
        <p:blipFill>
          <a:blip r:embed="rId5">
            <a:alphaModFix/>
          </a:blip>
          <a:stretch>
            <a:fillRect/>
          </a:stretch>
        </p:blipFill>
        <p:spPr>
          <a:xfrm>
            <a:off x="8220775" y="707544"/>
            <a:ext cx="841999" cy="1281440"/>
          </a:xfrm>
          <a:prstGeom prst="rect">
            <a:avLst/>
          </a:prstGeom>
          <a:noFill/>
          <a:ln cap="flat" cmpd="sng" w="9525">
            <a:solidFill>
              <a:srgbClr val="000000"/>
            </a:solidFill>
            <a:prstDash val="solid"/>
            <a:round/>
            <a:headEnd len="sm" w="sm" type="none"/>
            <a:tailEnd len="sm" w="sm" type="none"/>
          </a:ln>
        </p:spPr>
      </p:pic>
      <p:pic>
        <p:nvPicPr>
          <p:cNvPr descr="Angle Wood Easel, eraser and hand whiteboard transparent ..." id="128" name="Google Shape;128;p19"/>
          <p:cNvPicPr preferRelativeResize="0"/>
          <p:nvPr/>
        </p:nvPicPr>
        <p:blipFill rotWithShape="1">
          <a:blip r:embed="rId6">
            <a:alphaModFix/>
          </a:blip>
          <a:srcRect b="0" l="19177" r="18232" t="6768"/>
          <a:stretch/>
        </p:blipFill>
        <p:spPr>
          <a:xfrm flipH="1">
            <a:off x="7171175" y="2031525"/>
            <a:ext cx="1972826" cy="3064500"/>
          </a:xfrm>
          <a:prstGeom prst="rect">
            <a:avLst/>
          </a:prstGeom>
          <a:noFill/>
          <a:ln>
            <a:noFill/>
          </a:ln>
        </p:spPr>
      </p:pic>
      <p:pic>
        <p:nvPicPr>
          <p:cNvPr id="129" name="Google Shape;129;p19"/>
          <p:cNvPicPr preferRelativeResize="0"/>
          <p:nvPr/>
        </p:nvPicPr>
        <p:blipFill rotWithShape="1">
          <a:blip r:embed="rId7">
            <a:alphaModFix/>
          </a:blip>
          <a:srcRect b="8595" l="0" r="0" t="12905"/>
          <a:stretch/>
        </p:blipFill>
        <p:spPr>
          <a:xfrm rot="162707">
            <a:off x="7536650" y="2598000"/>
            <a:ext cx="1130925" cy="887750"/>
          </a:xfrm>
          <a:prstGeom prst="rect">
            <a:avLst/>
          </a:prstGeom>
          <a:noFill/>
          <a:ln>
            <a:noFill/>
          </a:ln>
        </p:spPr>
      </p:pic>
      <p:pic>
        <p:nvPicPr>
          <p:cNvPr id="130" name="Google Shape;130;p19"/>
          <p:cNvPicPr preferRelativeResize="0"/>
          <p:nvPr/>
        </p:nvPicPr>
        <p:blipFill>
          <a:blip r:embed="rId8">
            <a:alphaModFix/>
          </a:blip>
          <a:stretch>
            <a:fillRect/>
          </a:stretch>
        </p:blipFill>
        <p:spPr>
          <a:xfrm>
            <a:off x="7516275" y="1570075"/>
            <a:ext cx="541600" cy="613126"/>
          </a:xfrm>
          <a:prstGeom prst="rect">
            <a:avLst/>
          </a:prstGeom>
          <a:noFill/>
          <a:ln>
            <a:noFill/>
          </a:ln>
        </p:spPr>
      </p:pic>
      <p:pic>
        <p:nvPicPr>
          <p:cNvPr descr="Bitmoji Image" id="131" name="Google Shape;131;p19"/>
          <p:cNvPicPr preferRelativeResize="0"/>
          <p:nvPr/>
        </p:nvPicPr>
        <p:blipFill>
          <a:blip r:embed="rId9">
            <a:alphaModFix/>
          </a:blip>
          <a:stretch>
            <a:fillRect/>
          </a:stretch>
        </p:blipFill>
        <p:spPr>
          <a:xfrm rot="2320122">
            <a:off x="3522224" y="1124370"/>
            <a:ext cx="2055431" cy="205542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