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embeddedFontLst>
    <p:embeddedFont>
      <p:font typeface="Caveat"/>
      <p:regular r:id="rId10"/>
      <p:bold r:id="rId11"/>
    </p:embeddedFont>
    <p:embeddedFont>
      <p:font typeface="Nixie One"/>
      <p:regular r:id="rId12"/>
    </p:embeddedFont>
    <p:embeddedFont>
      <p:font typeface="Happy Monkey"/>
      <p:regular r:id="rId13"/>
    </p:embeddedFont>
    <p:embeddedFont>
      <p:font typeface="Emilys Candy"/>
      <p:regular r:id="rId14"/>
    </p:embeddedFont>
    <p:embeddedFont>
      <p:font typeface="Alegreya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bold.fntdata"/><Relationship Id="rId10" Type="http://schemas.openxmlformats.org/officeDocument/2006/relationships/font" Target="fonts/Caveat-regular.fntdata"/><Relationship Id="rId13" Type="http://schemas.openxmlformats.org/officeDocument/2006/relationships/font" Target="fonts/HappyMonkey-regular.fntdata"/><Relationship Id="rId12" Type="http://schemas.openxmlformats.org/officeDocument/2006/relationships/font" Target="fonts/NixieOn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Alegreya-regular.fntdata"/><Relationship Id="rId14" Type="http://schemas.openxmlformats.org/officeDocument/2006/relationships/font" Target="fonts/EmilysCandy-regular.fntdata"/><Relationship Id="rId17" Type="http://schemas.openxmlformats.org/officeDocument/2006/relationships/font" Target="fonts/Alegreya-italic.fntdata"/><Relationship Id="rId16" Type="http://schemas.openxmlformats.org/officeDocument/2006/relationships/font" Target="fonts/Alegreya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Alegreya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tarfall.com/h/holiday/clover/?t=257257202" TargetMode="External"/><Relationship Id="rId3" Type="http://schemas.openxmlformats.org/officeDocument/2006/relationships/hyperlink" Target="https://www.abcya.com/games/saint_patricks_day_hunt" TargetMode="External"/><Relationship Id="rId4" Type="http://schemas.openxmlformats.org/officeDocument/2006/relationships/hyperlink" Target="https://www.abcya.com/games/word_search_saint_patricks_day" TargetMode="External"/><Relationship Id="rId9" Type="http://schemas.openxmlformats.org/officeDocument/2006/relationships/hyperlink" Target="https://www.abcya.com/games/latitude_and_longitude_practice" TargetMode="External"/><Relationship Id="rId5" Type="http://schemas.openxmlformats.org/officeDocument/2006/relationships/hyperlink" Target="https://www.abcya.com/games/saint_patricks_day_crossword_puzzle" TargetMode="External"/><Relationship Id="rId6" Type="http://schemas.openxmlformats.org/officeDocument/2006/relationships/hyperlink" Target="https://www.abcya.com/games/fuzz_bugs_treasure_hunt" TargetMode="External"/><Relationship Id="rId7" Type="http://schemas.openxmlformats.org/officeDocument/2006/relationships/hyperlink" Target="https://www.abcya.com/games/mollys_magic_adventure" TargetMode="External"/><Relationship Id="rId8" Type="http://schemas.openxmlformats.org/officeDocument/2006/relationships/hyperlink" Target="https://www.abcya.com/games/rainbow_stacker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tarfall.com/h/holiday/clover/?t=257257202" TargetMode="External"/><Relationship Id="rId3" Type="http://schemas.openxmlformats.org/officeDocument/2006/relationships/hyperlink" Target="https://www.abcya.com/games/saint_patricks_day_hunt" TargetMode="External"/><Relationship Id="rId4" Type="http://schemas.openxmlformats.org/officeDocument/2006/relationships/hyperlink" Target="https://www.abcya.com/games/word_search_saint_patricks_day" TargetMode="External"/><Relationship Id="rId9" Type="http://schemas.openxmlformats.org/officeDocument/2006/relationships/hyperlink" Target="https://www.abcya.com/games/latitude_and_longitude_practice" TargetMode="External"/><Relationship Id="rId5" Type="http://schemas.openxmlformats.org/officeDocument/2006/relationships/hyperlink" Target="https://www.abcya.com/games/saint_patricks_day_crossword_puzzle" TargetMode="External"/><Relationship Id="rId6" Type="http://schemas.openxmlformats.org/officeDocument/2006/relationships/hyperlink" Target="https://www.abcya.com/games/fuzz_bugs_treasure_hunt" TargetMode="External"/><Relationship Id="rId7" Type="http://schemas.openxmlformats.org/officeDocument/2006/relationships/hyperlink" Target="https://www.abcya.com/games/mollys_magic_adventure" TargetMode="External"/><Relationship Id="rId8" Type="http://schemas.openxmlformats.org/officeDocument/2006/relationships/hyperlink" Target="https://www.abcya.com/games/rainbow_stacker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facebook.com/teachersusingtech" TargetMode="External"/><Relationship Id="rId3" Type="http://schemas.openxmlformats.org/officeDocument/2006/relationships/hyperlink" Target="https://www.facebook.com/pg/teachersusingtech/groups" TargetMode="External"/><Relationship Id="rId4" Type="http://schemas.openxmlformats.org/officeDocument/2006/relationships/hyperlink" Target="https://www.instagram.com/teachersusingtech/" TargetMode="External"/><Relationship Id="rId5" Type="http://schemas.openxmlformats.org/officeDocument/2006/relationships/hyperlink" Target="https://www.buymeacoffee.com/gail.f" TargetMode="External"/><Relationship Id="rId6" Type="http://schemas.openxmlformats.org/officeDocument/2006/relationships/hyperlink" Target="http://www.venmo.com/Gail-Feix" TargetMode="External"/><Relationship Id="rId7" Type="http://schemas.openxmlformats.org/officeDocument/2006/relationships/hyperlink" Target="https://www.teachersusingtech.com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448166fc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448166fc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@</a:t>
            </a: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www.teachersusingtech.com</a:t>
            </a:r>
            <a:endParaRPr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Resources Used: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https://www.starfall.com/h/holiday/clover/?t=257257202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https://www.abcya.com/games/word_search_saint_patricks_day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https://www.abcya.com/games/saint_patricks_day_crossword_puzzle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https://www.abcya.com/games/fuzz_bugs_treasure_hunt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https://www.abcya.com/games/mollys_magic_adventure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https://www.abcya.com/games/rainbow_stacker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https://www.abcya.com/games/latitude_and_longitude_practice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 sz="12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448166fc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448166fc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@</a:t>
            </a: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www.teachersusingtech.com</a:t>
            </a:r>
            <a:endParaRPr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Bitmoji Search term: pose</a:t>
            </a:r>
            <a:endParaRPr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Resources Used: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https://www.starfall.com/h/holiday/clover/?t=257257202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https://www.abcya.com/games/word_search_saint_patricks_day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https://www.abcya.com/games/saint_patricks_day_crossword_puzzle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https://www.abcya.com/games/fuzz_bugs_treasure_hunt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https://www.abcya.com/games/mollys_magic_adventure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https://www.abcya.com/games/rainbow_stacker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https://www.abcya.com/games/latitude_and_longitude_practice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44816709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44816709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😊Like Teachers Using Tech on FB </a:t>
            </a:r>
            <a:r>
              <a:rPr b="1" lang="en" sz="1000" u="sng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https://www.facebook.com/teachersusingtech</a:t>
            </a: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 &amp; Join our FB Group </a:t>
            </a:r>
            <a:r>
              <a:rPr b="1" lang="en" sz="1000" u="sng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https://www.facebook.com/pg/teachersusingtech/groups</a:t>
            </a: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  </a:t>
            </a:r>
            <a:r>
              <a:rPr b="1" lang="en">
                <a:solidFill>
                  <a:srgbClr val="06091B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Follow on </a:t>
            </a:r>
            <a:r>
              <a:rPr b="1" lang="en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 @teachersusingtech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endParaRPr b="1">
              <a:solidFill>
                <a:schemeClr val="dk1"/>
              </a:solidFill>
              <a:highlight>
                <a:srgbClr val="FFD966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</a:rPr>
              <a:t>☕☕</a:t>
            </a:r>
            <a:r>
              <a:rPr b="1" lang="en">
                <a:solidFill>
                  <a:srgbClr val="0000FF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If you want to say thanks -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r>
              <a:rPr b="1" lang="en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https://www.buymeacoffee.com/gail.f</a:t>
            </a: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or  </a:t>
            </a:r>
            <a:r>
              <a:rPr lang="en" sz="1150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www.venmo.com/Gail-Feix</a:t>
            </a:r>
            <a:r>
              <a:rPr lang="en" sz="1150">
                <a:solidFill>
                  <a:srgbClr val="262626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☕☕</a:t>
            </a:r>
            <a:endParaRPr sz="1150">
              <a:solidFill>
                <a:srgbClr val="262626"/>
              </a:solidFill>
              <a:highlight>
                <a:srgbClr val="FFD966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6091B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⏲See full Blog Post for this slide deck and check out other resources at</a:t>
            </a:r>
            <a:r>
              <a:rPr b="1" lang="en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" u="sng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https://www.teachersusingtech.com/</a:t>
            </a:r>
            <a:r>
              <a:rPr b="1" lang="en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">
                <a:solidFill>
                  <a:srgbClr val="06091B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150">
              <a:solidFill>
                <a:srgbClr val="262626"/>
              </a:solidFill>
              <a:highlight>
                <a:srgbClr val="FF00FF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hyperlink" Target="https://www.abcya.com/games/mollys_magic_adventure" TargetMode="External"/><Relationship Id="rId13" Type="http://schemas.openxmlformats.org/officeDocument/2006/relationships/slide" Target="/ppt/slides/slide2.xml"/><Relationship Id="rId12" Type="http://schemas.openxmlformats.org/officeDocument/2006/relationships/hyperlink" Target="https://www.abcya.com/games/word_search_saint_patricks_day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www.abcya.com/games/latitude_and_longitude_practice" TargetMode="External"/><Relationship Id="rId9" Type="http://schemas.openxmlformats.org/officeDocument/2006/relationships/hyperlink" Target="https://www.starfall.com/h/holiday/clover/?t=257257202" TargetMode="External"/><Relationship Id="rId14" Type="http://schemas.openxmlformats.org/officeDocument/2006/relationships/image" Target="../media/image1.png"/><Relationship Id="rId5" Type="http://schemas.openxmlformats.org/officeDocument/2006/relationships/hyperlink" Target="https://www.abcya.com/games/saint_patricks_day_hunt" TargetMode="External"/><Relationship Id="rId6" Type="http://schemas.openxmlformats.org/officeDocument/2006/relationships/hyperlink" Target="https://www.abcya.com/games/fuzz_bugs_treasure_hunt" TargetMode="External"/><Relationship Id="rId7" Type="http://schemas.openxmlformats.org/officeDocument/2006/relationships/hyperlink" Target="https://www.abcya.com/games/saint_patricks_day_crossword_puzzle" TargetMode="External"/><Relationship Id="rId8" Type="http://schemas.openxmlformats.org/officeDocument/2006/relationships/hyperlink" Target="https://www.abcya.com/games/rainbow_stacker" TargetMode="External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teachersusingtech.com/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hyperlink" Target="https://www.buymeacoffee.com/gail.f" TargetMode="External"/><Relationship Id="rId9" Type="http://schemas.openxmlformats.org/officeDocument/2006/relationships/hyperlink" Target="https://www.buymeacoffee.com/gail.f" TargetMode="External"/><Relationship Id="rId5" Type="http://schemas.openxmlformats.org/officeDocument/2006/relationships/hyperlink" Target="https://www.instagram.com/teachersusingtech/" TargetMode="External"/><Relationship Id="rId6" Type="http://schemas.openxmlformats.org/officeDocument/2006/relationships/hyperlink" Target="https://www.facebook.com/pg/teachersusingtech/groups" TargetMode="External"/><Relationship Id="rId7" Type="http://schemas.openxmlformats.org/officeDocument/2006/relationships/hyperlink" Target="https://www.teachersusingtech.com/" TargetMode="External"/><Relationship Id="rId8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/>
        </p:nvSpPr>
        <p:spPr>
          <a:xfrm>
            <a:off x="9341100" y="2590800"/>
            <a:ext cx="1156800" cy="2178600"/>
          </a:xfrm>
          <a:prstGeom prst="rect">
            <a:avLst/>
          </a:prstGeom>
          <a:solidFill>
            <a:srgbClr val="00D1C6">
              <a:alpha val="86920"/>
            </a:srgbClr>
          </a:solidFill>
          <a:ln cap="flat" cmpd="sng" w="38100">
            <a:solidFill>
              <a:srgbClr val="E800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Note: Click </a:t>
            </a:r>
            <a:r>
              <a:rPr b="1" i="1" lang="en" sz="1200">
                <a:latin typeface="Nixie One"/>
                <a:ea typeface="Nixie One"/>
                <a:cs typeface="Nixie One"/>
                <a:sym typeface="Nixie One"/>
              </a:rPr>
              <a:t>Present mode </a:t>
            </a:r>
            <a:endParaRPr b="1" i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to make this page Interactive and enter the virtual arcade</a:t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33900" y="3236525"/>
            <a:ext cx="971175" cy="3509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1" name="Google Shape;101;p25"/>
          <p:cNvSpPr/>
          <p:nvPr/>
        </p:nvSpPr>
        <p:spPr>
          <a:xfrm>
            <a:off x="9336300" y="2580475"/>
            <a:ext cx="1166400" cy="21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5"/>
          <p:cNvSpPr txBox="1"/>
          <p:nvPr/>
        </p:nvSpPr>
        <p:spPr>
          <a:xfrm>
            <a:off x="9317975" y="387475"/>
            <a:ext cx="1203000" cy="1539300"/>
          </a:xfrm>
          <a:prstGeom prst="rect">
            <a:avLst/>
          </a:prstGeom>
          <a:solidFill>
            <a:schemeClr val="accent6"/>
          </a:solidFill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Nixie One"/>
                <a:ea typeface="Nixie One"/>
                <a:cs typeface="Nixie One"/>
                <a:sym typeface="Nixie One"/>
              </a:rPr>
              <a:t>This file is best shared by going to File &gt; Publish to Web and sharing that published link with students</a:t>
            </a:r>
            <a:endParaRPr b="1" sz="11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3" name="Google Shape;103;p25"/>
          <p:cNvSpPr txBox="1"/>
          <p:nvPr/>
        </p:nvSpPr>
        <p:spPr>
          <a:xfrm>
            <a:off x="9620850" y="2053525"/>
            <a:ext cx="5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OR</a:t>
            </a:r>
            <a:endParaRPr b="1"/>
          </a:p>
        </p:txBody>
      </p:sp>
      <p:sp>
        <p:nvSpPr>
          <p:cNvPr id="104" name="Google Shape;104;p25"/>
          <p:cNvSpPr/>
          <p:nvPr/>
        </p:nvSpPr>
        <p:spPr>
          <a:xfrm>
            <a:off x="9347975" y="419350"/>
            <a:ext cx="1143000" cy="153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>
            <a:hlinkClick r:id="rId4"/>
          </p:cNvPr>
          <p:cNvSpPr/>
          <p:nvPr/>
        </p:nvSpPr>
        <p:spPr>
          <a:xfrm>
            <a:off x="18050" y="1152025"/>
            <a:ext cx="1092000" cy="3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6">
            <a:hlinkClick r:id="rId5"/>
          </p:cNvPr>
          <p:cNvSpPr/>
          <p:nvPr/>
        </p:nvSpPr>
        <p:spPr>
          <a:xfrm>
            <a:off x="1614250" y="845225"/>
            <a:ext cx="10920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6">
            <a:hlinkClick r:id="rId6"/>
          </p:cNvPr>
          <p:cNvSpPr/>
          <p:nvPr/>
        </p:nvSpPr>
        <p:spPr>
          <a:xfrm>
            <a:off x="4250150" y="798600"/>
            <a:ext cx="1203000" cy="36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6">
            <a:hlinkClick r:id="rId7"/>
          </p:cNvPr>
          <p:cNvSpPr/>
          <p:nvPr/>
        </p:nvSpPr>
        <p:spPr>
          <a:xfrm>
            <a:off x="5672900" y="1223225"/>
            <a:ext cx="1092000" cy="29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6">
            <a:hlinkClick r:id="rId8"/>
          </p:cNvPr>
          <p:cNvSpPr/>
          <p:nvPr/>
        </p:nvSpPr>
        <p:spPr>
          <a:xfrm>
            <a:off x="8247650" y="1223225"/>
            <a:ext cx="896400" cy="34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6">
            <a:hlinkClick r:id="rId9"/>
          </p:cNvPr>
          <p:cNvSpPr/>
          <p:nvPr/>
        </p:nvSpPr>
        <p:spPr>
          <a:xfrm>
            <a:off x="5513475" y="177475"/>
            <a:ext cx="2319000" cy="9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6">
            <a:hlinkClick r:id="rId10"/>
          </p:cNvPr>
          <p:cNvSpPr/>
          <p:nvPr/>
        </p:nvSpPr>
        <p:spPr>
          <a:xfrm>
            <a:off x="6937050" y="1332500"/>
            <a:ext cx="1021500" cy="29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6"/>
          <p:cNvSpPr txBox="1"/>
          <p:nvPr/>
        </p:nvSpPr>
        <p:spPr>
          <a:xfrm>
            <a:off x="9341100" y="2590800"/>
            <a:ext cx="1156800" cy="2178600"/>
          </a:xfrm>
          <a:prstGeom prst="rect">
            <a:avLst/>
          </a:prstGeom>
          <a:solidFill>
            <a:srgbClr val="00D1C6">
              <a:alpha val="86920"/>
            </a:srgbClr>
          </a:solidFill>
          <a:ln cap="flat" cmpd="sng" w="38100">
            <a:solidFill>
              <a:srgbClr val="E800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Note: Click </a:t>
            </a:r>
            <a:r>
              <a:rPr b="1" i="1" lang="en" sz="1200">
                <a:latin typeface="Nixie One"/>
                <a:ea typeface="Nixie One"/>
                <a:cs typeface="Nixie One"/>
                <a:sym typeface="Nixie One"/>
              </a:rPr>
              <a:t>Present mode </a:t>
            </a:r>
            <a:endParaRPr b="1" i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to make this page Interactive and enter the virtual arcade</a:t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7" name="Google Shape;117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433900" y="3236525"/>
            <a:ext cx="971175" cy="3509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8" name="Google Shape;118;p26"/>
          <p:cNvSpPr/>
          <p:nvPr/>
        </p:nvSpPr>
        <p:spPr>
          <a:xfrm>
            <a:off x="9336300" y="2580475"/>
            <a:ext cx="1166400" cy="21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6"/>
          <p:cNvSpPr txBox="1"/>
          <p:nvPr/>
        </p:nvSpPr>
        <p:spPr>
          <a:xfrm>
            <a:off x="9317975" y="387475"/>
            <a:ext cx="1203000" cy="1539300"/>
          </a:xfrm>
          <a:prstGeom prst="rect">
            <a:avLst/>
          </a:prstGeom>
          <a:solidFill>
            <a:schemeClr val="accent6"/>
          </a:solidFill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Nixie One"/>
                <a:ea typeface="Nixie One"/>
                <a:cs typeface="Nixie One"/>
                <a:sym typeface="Nixie One"/>
              </a:rPr>
              <a:t>This page is best shared by going to File &gt; Publish to Web and sharing that published link with students</a:t>
            </a:r>
            <a:endParaRPr b="1" sz="11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0" name="Google Shape;120;p26"/>
          <p:cNvSpPr txBox="1"/>
          <p:nvPr/>
        </p:nvSpPr>
        <p:spPr>
          <a:xfrm>
            <a:off x="9620850" y="2053525"/>
            <a:ext cx="5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OR</a:t>
            </a:r>
            <a:endParaRPr b="1"/>
          </a:p>
        </p:txBody>
      </p:sp>
      <p:sp>
        <p:nvSpPr>
          <p:cNvPr id="121" name="Google Shape;121;p26"/>
          <p:cNvSpPr txBox="1"/>
          <p:nvPr/>
        </p:nvSpPr>
        <p:spPr>
          <a:xfrm>
            <a:off x="-1380100" y="339725"/>
            <a:ext cx="1274100" cy="923400"/>
          </a:xfrm>
          <a:prstGeom prst="rect">
            <a:avLst/>
          </a:prstGeom>
          <a:solidFill>
            <a:srgbClr val="93C47D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Switch out my Bitmoji for your own, then link it to this slide</a:t>
            </a:r>
            <a:endParaRPr sz="1200"/>
          </a:p>
        </p:txBody>
      </p:sp>
      <p:sp>
        <p:nvSpPr>
          <p:cNvPr id="122" name="Google Shape;122;p26"/>
          <p:cNvSpPr/>
          <p:nvPr/>
        </p:nvSpPr>
        <p:spPr>
          <a:xfrm>
            <a:off x="-1388050" y="319775"/>
            <a:ext cx="1290000" cy="963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9354900" y="387475"/>
            <a:ext cx="1143000" cy="153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6">
            <a:hlinkClick r:id="rId12"/>
          </p:cNvPr>
          <p:cNvSpPr/>
          <p:nvPr/>
        </p:nvSpPr>
        <p:spPr>
          <a:xfrm>
            <a:off x="2868975" y="1152025"/>
            <a:ext cx="12030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6">
            <a:hlinkClick action="ppaction://hlinksldjump" r:id="rId13"/>
          </p:cNvPr>
          <p:cNvPicPr preferRelativeResize="0"/>
          <p:nvPr/>
        </p:nvPicPr>
        <p:blipFill rotWithShape="1">
          <a:blip r:embed="rId14">
            <a:alphaModFix/>
          </a:blip>
          <a:srcRect b="0" l="26652" r="28934" t="13770"/>
          <a:stretch/>
        </p:blipFill>
        <p:spPr>
          <a:xfrm>
            <a:off x="3027350" y="1874375"/>
            <a:ext cx="1683650" cy="3269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>
            <a:hlinkClick r:id="rId4"/>
          </p:cNvPr>
          <p:cNvSpPr/>
          <p:nvPr/>
        </p:nvSpPr>
        <p:spPr>
          <a:xfrm>
            <a:off x="-9025" y="-12025"/>
            <a:ext cx="9144000" cy="1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7"/>
          <p:cNvSpPr txBox="1"/>
          <p:nvPr/>
        </p:nvSpPr>
        <p:spPr>
          <a:xfrm>
            <a:off x="167350" y="4846300"/>
            <a:ext cx="8772300" cy="320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Thank you for your comments, likes, shares, following on </a:t>
            </a:r>
            <a:r>
              <a:rPr lang="en" sz="1200" u="sng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</a:t>
            </a:r>
            <a:r>
              <a:rPr lang="en" sz="12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, and joining the Teachers Using Tech </a:t>
            </a:r>
            <a:r>
              <a:rPr lang="en" sz="1200" u="sng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 Group </a:t>
            </a:r>
            <a:endParaRPr sz="12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2" name="Google Shape;132;p27">
            <a:hlinkClick r:id="rId7"/>
          </p:cNvPr>
          <p:cNvSpPr/>
          <p:nvPr/>
        </p:nvSpPr>
        <p:spPr>
          <a:xfrm>
            <a:off x="18050" y="3633525"/>
            <a:ext cx="2707200" cy="1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868925" y="3968250"/>
            <a:ext cx="1036275" cy="95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7">
            <a:hlinkClick r:id="rId9"/>
          </p:cNvPr>
          <p:cNvSpPr/>
          <p:nvPr/>
        </p:nvSpPr>
        <p:spPr>
          <a:xfrm>
            <a:off x="3356800" y="3236500"/>
            <a:ext cx="2301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7">
            <a:hlinkClick r:id="rId10"/>
          </p:cNvPr>
          <p:cNvSpPr/>
          <p:nvPr/>
        </p:nvSpPr>
        <p:spPr>
          <a:xfrm>
            <a:off x="3275600" y="2496550"/>
            <a:ext cx="17325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7"/>
          <p:cNvSpPr txBox="1"/>
          <p:nvPr/>
        </p:nvSpPr>
        <p:spPr>
          <a:xfrm>
            <a:off x="-1094187" y="617450"/>
            <a:ext cx="1486800" cy="2307900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legreya"/>
                <a:ea typeface="Alegreya"/>
                <a:cs typeface="Alegreya"/>
                <a:sym typeface="Alegreya"/>
              </a:rPr>
              <a:t>NOTE: When you buy a coffee, be sure to make a copy of the </a:t>
            </a:r>
            <a:r>
              <a:rPr b="1" lang="en" sz="1200">
                <a:latin typeface="Alegreya"/>
                <a:ea typeface="Alegreya"/>
                <a:cs typeface="Alegreya"/>
                <a:sym typeface="Alegreya"/>
              </a:rPr>
              <a:t>Bonus Thank You Supporter Bundle </a:t>
            </a:r>
            <a:r>
              <a:rPr lang="en" sz="1200">
                <a:latin typeface="Alegreya"/>
                <a:ea typeface="Alegreya"/>
                <a:cs typeface="Alegreya"/>
                <a:sym typeface="Alegreya"/>
              </a:rPr>
              <a:t>when logged into the coffee page - in the Posts tab at the top of the coffee page - link is in the Thank You post dated Nov. 6 on the Post tab 😊</a:t>
            </a:r>
            <a:endParaRPr sz="12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37" name="Google Shape;137;p27"/>
          <p:cNvSpPr/>
          <p:nvPr/>
        </p:nvSpPr>
        <p:spPr>
          <a:xfrm>
            <a:off x="-1088187" y="626450"/>
            <a:ext cx="1474800" cy="22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