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Lst>
  <p:sldSz cy="5715000" cx="9144000"/>
  <p:notesSz cx="6858000" cy="9144000"/>
  <p:embeddedFontLst>
    <p:embeddedFont>
      <p:font typeface="Love Ya Like A Sister"/>
      <p:regular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763DBB2-88A1-4269-AFC3-4BE943F6053A}">
  <a:tblStyle styleId="{0763DBB2-88A1-4269-AFC3-4BE943F6053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slide" Target="slides/slide82.xml"/><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0" Type="http://schemas.openxmlformats.org/officeDocument/2006/relationships/font" Target="fonts/LoveYaLikeASister-regular.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7622c0198_0_1: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7622c019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c7622c0198_0_33: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c7622c019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c7622c0198_0_62: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c7622c019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c36b9eee65_1_2: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c36b9eee6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c36b9eee65_0_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c36b9eee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36b9eee65_1_4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c36b9eee65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c36b9eee65_1_1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c36b9eee65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36b9eee65_1_3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c36b9eee65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c7622c0198_0_7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c7622c01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c7622c0198_0_522: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c7622c0198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c837c848f3_0_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c837c848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c837c848f3_0_2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c837c848f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c84822b52a_0_18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c84822b52a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c84822b52a_0_25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c84822b52a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c7622c0198_0_49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c7622c0198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c7622c0198_0_376: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c7622c0198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c837c848f3_0_128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c837c848f3_0_1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c837c848f3_0_129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c837c848f3_0_1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c837c848f3_0_1266: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c837c848f3_0_1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c7622c0198_0_9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c7622c019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c7622c0198_0_16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c7622c0198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c7622c0198_0_54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c7622c0198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c36b9eee65_1_325: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c36b9eee65_1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c36b9eee65_1_57: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c36b9eee65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c36b9eee65_1_131: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c36b9eee65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c36b9eee65_1_203: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c36b9eee65_1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c36b9eee65_1_414: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c36b9eee65_1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c36b9eee65_1_489: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c36b9eee65_1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c36b9eee65_1_564:notes"/>
          <p:cNvSpPr/>
          <p:nvPr>
            <p:ph idx="2" type="sldImg"/>
          </p:nvPr>
        </p:nvSpPr>
        <p:spPr>
          <a:xfrm>
            <a:off x="6861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c36b9eee65_1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c837c848f3_0_9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c837c848f3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c837c848f3_0_77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c837c848f3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c837c848f3_0_19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c837c848f3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c837c848f3_0_215: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c837c848f3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c837c848f3_0_23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c837c848f3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c837c848f3_0_28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c837c848f3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c837c848f3_0_31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c837c848f3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c837c848f3_0_335: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c837c848f3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c837c848f3_0_35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c837c848f3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c837c848f3_0_38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c837c848f3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c837c848f3_0_40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c837c848f3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c837c848f3_0_455: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c837c848f3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c837c848f3_0_50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c837c848f3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c837c848f3_0_52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c837c848f3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c837c848f3_0_55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c837c848f3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c837c848f3_0_57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c837c848f3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c837c848f3_0_60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c837c848f3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c837c848f3_0_62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c837c848f3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c837c848f3_0_65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c837c848f3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c837c848f3_0_67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c837c848f3_0_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c837c848f3_0_70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c837c848f3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c837c848f3_0_72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c837c848f3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c7622c0198_0_342: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c7622c0198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c7622c0198_0_275: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c7622c0198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c7622c0198_0_28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c7622c0198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c7622c0198_0_293: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c7622c0198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c7622c0198_0_302: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c7622c0198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c7622c0198_0_31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c7622c0198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c7622c0198_0_266: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62" name="Google Shape;1562;gc7622c0198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c7622c0198_0_206: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c7622c019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gc7622c0198_0_218: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82" name="Google Shape;1582;gc7622c0198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c7622c0198_0_247: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593" name="Google Shape;1593;gc7622c0198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c84822b52a_0_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607" name="Google Shape;1607;gc84822b5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c7622c0198_0_35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617" name="Google Shape;1617;gc7622c0198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c7622c0198_0_2164: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c7622c0198_0_2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c7622c0198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gc7622c0198_0_582: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c7622c0198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gc7622c0198_0_695: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c7622c0198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gc7622c0198_0_808: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c7622c0198_0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gc7622c0198_0_921: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gc7622c0198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gc7622c0198_0_1034: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c7622c0198_0_1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gc7622c0198_0_1147: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c7622c0198_0_1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gc7622c0198_0_1260: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2" name="Shape 1912"/>
        <p:cNvGrpSpPr/>
        <p:nvPr/>
      </p:nvGrpSpPr>
      <p:grpSpPr>
        <a:xfrm>
          <a:off x="0" y="0"/>
          <a:ext cx="0" cy="0"/>
          <a:chOff x="0" y="0"/>
          <a:chExt cx="0" cy="0"/>
        </a:xfrm>
      </p:grpSpPr>
      <p:sp>
        <p:nvSpPr>
          <p:cNvPr id="1913" name="Google Shape;1913;gc7622c0198_0_1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gc7622c0198_0_1373: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1" name="Shape 1951"/>
        <p:cNvGrpSpPr/>
        <p:nvPr/>
      </p:nvGrpSpPr>
      <p:grpSpPr>
        <a:xfrm>
          <a:off x="0" y="0"/>
          <a:ext cx="0" cy="0"/>
          <a:chOff x="0" y="0"/>
          <a:chExt cx="0" cy="0"/>
        </a:xfrm>
      </p:grpSpPr>
      <p:sp>
        <p:nvSpPr>
          <p:cNvPr id="1952" name="Google Shape;1952;gc7622c0198_0_1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gc7622c0198_0_1486: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0" name="Shape 1990"/>
        <p:cNvGrpSpPr/>
        <p:nvPr/>
      </p:nvGrpSpPr>
      <p:grpSpPr>
        <a:xfrm>
          <a:off x="0" y="0"/>
          <a:ext cx="0" cy="0"/>
          <a:chOff x="0" y="0"/>
          <a:chExt cx="0" cy="0"/>
        </a:xfrm>
      </p:grpSpPr>
      <p:sp>
        <p:nvSpPr>
          <p:cNvPr id="1991" name="Google Shape;1991;gc7622c0198_0_1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gc7622c0198_0_1712: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9" name="Shape 2029"/>
        <p:cNvGrpSpPr/>
        <p:nvPr/>
      </p:nvGrpSpPr>
      <p:grpSpPr>
        <a:xfrm>
          <a:off x="0" y="0"/>
          <a:ext cx="0" cy="0"/>
          <a:chOff x="0" y="0"/>
          <a:chExt cx="0" cy="0"/>
        </a:xfrm>
      </p:grpSpPr>
      <p:sp>
        <p:nvSpPr>
          <p:cNvPr id="2030" name="Google Shape;2030;gc7622c0198_0_1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gc7622c0198_0_1825: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c7622c0198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gc7622c0198_0_1938: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7" name="Shape 2107"/>
        <p:cNvGrpSpPr/>
        <p:nvPr/>
      </p:nvGrpSpPr>
      <p:grpSpPr>
        <a:xfrm>
          <a:off x="0" y="0"/>
          <a:ext cx="0" cy="0"/>
          <a:chOff x="0" y="0"/>
          <a:chExt cx="0" cy="0"/>
        </a:xfrm>
      </p:grpSpPr>
      <p:sp>
        <p:nvSpPr>
          <p:cNvPr id="2108" name="Google Shape;2108;gc7622c0198_0_20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gc7622c0198_0_2051: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c7622c0198_0_1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gc7622c0198_0_1599:notes"/>
          <p:cNvSpPr/>
          <p:nvPr>
            <p:ph idx="2" type="sldImg"/>
          </p:nvPr>
        </p:nvSpPr>
        <p:spPr>
          <a:xfrm>
            <a:off x="1371840" y="685800"/>
            <a:ext cx="41151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gc7622c0198_0_501: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187" name="Google Shape;2187;gc7622c0198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1" name="Shape 2201"/>
        <p:cNvGrpSpPr/>
        <p:nvPr/>
      </p:nvGrpSpPr>
      <p:grpSpPr>
        <a:xfrm>
          <a:off x="0" y="0"/>
          <a:ext cx="0" cy="0"/>
          <a:chOff x="0" y="0"/>
          <a:chExt cx="0" cy="0"/>
        </a:xfrm>
      </p:grpSpPr>
      <p:sp>
        <p:nvSpPr>
          <p:cNvPr id="2202" name="Google Shape;2202;gc84822b52a_0_4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203" name="Google Shape;2203;gc84822b52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gc84822b52a_0_1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216" name="Google Shape;2216;gc84822b52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0" name="Shape 2250"/>
        <p:cNvGrpSpPr/>
        <p:nvPr/>
      </p:nvGrpSpPr>
      <p:grpSpPr>
        <a:xfrm>
          <a:off x="0" y="0"/>
          <a:ext cx="0" cy="0"/>
          <a:chOff x="0" y="0"/>
          <a:chExt cx="0" cy="0"/>
        </a:xfrm>
      </p:grpSpPr>
      <p:sp>
        <p:nvSpPr>
          <p:cNvPr id="2251" name="Google Shape;2251;gc84822b52a_0_70: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252" name="Google Shape;2252;gc84822b52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5" name="Shape 2295"/>
        <p:cNvGrpSpPr/>
        <p:nvPr/>
      </p:nvGrpSpPr>
      <p:grpSpPr>
        <a:xfrm>
          <a:off x="0" y="0"/>
          <a:ext cx="0" cy="0"/>
          <a:chOff x="0" y="0"/>
          <a:chExt cx="0" cy="0"/>
        </a:xfrm>
      </p:grpSpPr>
      <p:sp>
        <p:nvSpPr>
          <p:cNvPr id="2296" name="Google Shape;2296;gc84822b52a_0_118: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297" name="Google Shape;2297;gc84822b52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827306"/>
            <a:ext cx="8520600" cy="228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149028"/>
            <a:ext cx="8520600" cy="880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389833"/>
            <a:ext cx="8520600" cy="935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617333"/>
            <a:ext cx="2808000" cy="839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544000"/>
            <a:ext cx="2808000" cy="3532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500167"/>
            <a:ext cx="6367800" cy="4545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39"/>
            <a:ext cx="4572000" cy="571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370194"/>
            <a:ext cx="4045200" cy="16470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114528"/>
            <a:ext cx="4045200" cy="1372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804528"/>
            <a:ext cx="3837000" cy="41058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700639"/>
            <a:ext cx="5998800" cy="672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229028"/>
            <a:ext cx="8520600" cy="2181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502472"/>
            <a:ext cx="8520600" cy="14454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94472"/>
            <a:ext cx="8520600" cy="6363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280528"/>
            <a:ext cx="8520600" cy="3795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5181352"/>
            <a:ext cx="548700" cy="4374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3.png"/><Relationship Id="rId22" Type="http://schemas.openxmlformats.org/officeDocument/2006/relationships/image" Target="../media/image14.png"/><Relationship Id="rId21" Type="http://schemas.openxmlformats.org/officeDocument/2006/relationships/image" Target="../media/image21.png"/><Relationship Id="rId24" Type="http://schemas.openxmlformats.org/officeDocument/2006/relationships/hyperlink" Target="http://drive.google.com/file/d/1zZFWSxJUtvjVeCDlDRmiCL5VbDnS9elt/view" TargetMode="External"/><Relationship Id="rId23"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28.png"/><Relationship Id="rId25"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hyperlink" Target="http://www.youtube.com/watch?v=LyKieOkhWKs" TargetMode="External"/><Relationship Id="rId8" Type="http://schemas.openxmlformats.org/officeDocument/2006/relationships/image" Target="../media/image6.jpg"/><Relationship Id="rId11" Type="http://schemas.openxmlformats.org/officeDocument/2006/relationships/image" Target="../media/image22.png"/><Relationship Id="rId10" Type="http://schemas.openxmlformats.org/officeDocument/2006/relationships/image" Target="../media/image1.gif"/><Relationship Id="rId13" Type="http://schemas.openxmlformats.org/officeDocument/2006/relationships/image" Target="../media/image11.png"/><Relationship Id="rId12" Type="http://schemas.openxmlformats.org/officeDocument/2006/relationships/image" Target="../media/image2.png"/><Relationship Id="rId15" Type="http://schemas.openxmlformats.org/officeDocument/2006/relationships/image" Target="../media/image12.png"/><Relationship Id="rId14" Type="http://schemas.openxmlformats.org/officeDocument/2006/relationships/image" Target="../media/image5.png"/><Relationship Id="rId17" Type="http://schemas.openxmlformats.org/officeDocument/2006/relationships/image" Target="../media/image16.png"/><Relationship Id="rId16" Type="http://schemas.openxmlformats.org/officeDocument/2006/relationships/image" Target="../media/image8.png"/><Relationship Id="rId19" Type="http://schemas.openxmlformats.org/officeDocument/2006/relationships/image" Target="../media/image3.png"/><Relationship Id="rId1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hyperlink" Target="http://www.youtube.com/watch?v=-kNh_00egwo" TargetMode="External"/><Relationship Id="rId5" Type="http://schemas.openxmlformats.org/officeDocument/2006/relationships/image" Target="../media/image31.jpg"/><Relationship Id="rId6" Type="http://schemas.openxmlformats.org/officeDocument/2006/relationships/hyperlink" Target="http://www.youtube.com/watch?v=sP53CvrQmac" TargetMode="External"/><Relationship Id="rId7" Type="http://schemas.openxmlformats.org/officeDocument/2006/relationships/image" Target="../media/image3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34.png"/><Relationship Id="rId7" Type="http://schemas.openxmlformats.org/officeDocument/2006/relationships/hyperlink" Target="http://drive.google.com/file/d/1HN4Ss2o0ui7-L-4QOjeOZcwSg_VzTud3/view" TargetMode="External"/><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26.png"/><Relationship Id="rId9" Type="http://schemas.openxmlformats.org/officeDocument/2006/relationships/image" Target="../media/image4.png"/><Relationship Id="rId5" Type="http://schemas.openxmlformats.org/officeDocument/2006/relationships/image" Target="../media/image30.png"/><Relationship Id="rId6" Type="http://schemas.openxmlformats.org/officeDocument/2006/relationships/image" Target="../media/image32.gif"/><Relationship Id="rId7" Type="http://schemas.openxmlformats.org/officeDocument/2006/relationships/image" Target="../media/image37.png"/><Relationship Id="rId8" Type="http://schemas.openxmlformats.org/officeDocument/2006/relationships/hyperlink" Target="http://drive.google.com/file/d/1631zgylr0YSZrRXKBpvdbReS3-T3HadK/view"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36.png"/><Relationship Id="rId5" Type="http://schemas.openxmlformats.org/officeDocument/2006/relationships/image" Target="../media/image14.png"/><Relationship Id="rId6" Type="http://schemas.openxmlformats.org/officeDocument/2006/relationships/image" Target="../media/image3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40.png"/><Relationship Id="rId5"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24.png"/><Relationship Id="rId7"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hyperlink" Target="http://www.youtube.com/watch?v=LdKTCtypLlw" TargetMode="External"/><Relationship Id="rId5" Type="http://schemas.openxmlformats.org/officeDocument/2006/relationships/image" Target="../media/image46.jpg"/><Relationship Id="rId6" Type="http://schemas.openxmlformats.org/officeDocument/2006/relationships/image" Target="../media/image23.png"/><Relationship Id="rId7" Type="http://schemas.openxmlformats.org/officeDocument/2006/relationships/image" Target="../media/image51.png"/><Relationship Id="rId8"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32.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55.png"/><Relationship Id="rId5" Type="http://schemas.openxmlformats.org/officeDocument/2006/relationships/hyperlink" Target="http://drive.google.com/file/d/1xsYRMyxvaSQgCEYo3tVOeBx4XECyuyiW/view" TargetMode="External"/><Relationship Id="rId6"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52.png"/><Relationship Id="rId9" Type="http://schemas.openxmlformats.org/officeDocument/2006/relationships/image" Target="../media/image40.png"/><Relationship Id="rId5" Type="http://schemas.openxmlformats.org/officeDocument/2006/relationships/image" Target="../media/image57.png"/><Relationship Id="rId6" Type="http://schemas.openxmlformats.org/officeDocument/2006/relationships/image" Target="../media/image56.png"/><Relationship Id="rId7" Type="http://schemas.openxmlformats.org/officeDocument/2006/relationships/image" Target="../media/image59.png"/><Relationship Id="rId8" Type="http://schemas.openxmlformats.org/officeDocument/2006/relationships/image" Target="../media/image14.png"/><Relationship Id="rId11" Type="http://schemas.openxmlformats.org/officeDocument/2006/relationships/hyperlink" Target="http://drive.google.com/file/d/12x-m1u5ye_XQ_fbKbmQc2aMmJ5f6SXj2/view" TargetMode="External"/><Relationship Id="rId10" Type="http://schemas.openxmlformats.org/officeDocument/2006/relationships/image" Target="../media/image42.png"/><Relationship Id="rId12"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60.png"/><Relationship Id="rId9" Type="http://schemas.openxmlformats.org/officeDocument/2006/relationships/image" Target="../media/image67.png"/><Relationship Id="rId5" Type="http://schemas.openxmlformats.org/officeDocument/2006/relationships/image" Target="../media/image62.png"/><Relationship Id="rId6" Type="http://schemas.openxmlformats.org/officeDocument/2006/relationships/image" Target="../media/image58.png"/><Relationship Id="rId7" Type="http://schemas.openxmlformats.org/officeDocument/2006/relationships/image" Target="../media/image66.png"/><Relationship Id="rId8" Type="http://schemas.openxmlformats.org/officeDocument/2006/relationships/image" Target="../media/image68.png"/><Relationship Id="rId11" Type="http://schemas.openxmlformats.org/officeDocument/2006/relationships/hyperlink" Target="http://drive.google.com/file/d/1XVU_-qh1FBvq9ADCRH4qmtMwyvAWeLM1/view" TargetMode="External"/><Relationship Id="rId10" Type="http://schemas.openxmlformats.org/officeDocument/2006/relationships/image" Target="../media/image65.png"/><Relationship Id="rId12"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60.png"/><Relationship Id="rId5" Type="http://schemas.openxmlformats.org/officeDocument/2006/relationships/image" Target="../media/image33.png"/><Relationship Id="rId6" Type="http://schemas.openxmlformats.org/officeDocument/2006/relationships/image" Target="../media/image32.gif"/><Relationship Id="rId7" Type="http://schemas.openxmlformats.org/officeDocument/2006/relationships/hyperlink" Target="http://drive.google.com/file/d/1zJIejr8ZnNJwoqdDxBM6A8k14zpYEIJa/view" TargetMode="External"/><Relationship Id="rId8"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9.png"/><Relationship Id="rId4" Type="http://schemas.openxmlformats.org/officeDocument/2006/relationships/image" Target="../media/image60.png"/><Relationship Id="rId5" Type="http://schemas.openxmlformats.org/officeDocument/2006/relationships/image" Target="../media/image33.png"/><Relationship Id="rId6" Type="http://schemas.openxmlformats.org/officeDocument/2006/relationships/image" Target="../media/image74.png"/><Relationship Id="rId7" Type="http://schemas.openxmlformats.org/officeDocument/2006/relationships/image" Target="../media/image78.png"/><Relationship Id="rId8" Type="http://schemas.openxmlformats.org/officeDocument/2006/relationships/image" Target="../media/image3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9.png"/><Relationship Id="rId4" Type="http://schemas.openxmlformats.org/officeDocument/2006/relationships/image" Target="../media/image77.png"/><Relationship Id="rId9" Type="http://schemas.openxmlformats.org/officeDocument/2006/relationships/image" Target="../media/image14.png"/><Relationship Id="rId5" Type="http://schemas.openxmlformats.org/officeDocument/2006/relationships/image" Target="../media/image36.png"/><Relationship Id="rId6" Type="http://schemas.openxmlformats.org/officeDocument/2006/relationships/image" Target="../media/image76.png"/><Relationship Id="rId7" Type="http://schemas.openxmlformats.org/officeDocument/2006/relationships/image" Target="../media/image73.png"/><Relationship Id="rId8" Type="http://schemas.openxmlformats.org/officeDocument/2006/relationships/image" Target="../media/image75.png"/><Relationship Id="rId11" Type="http://schemas.openxmlformats.org/officeDocument/2006/relationships/image" Target="../media/image80.png"/><Relationship Id="rId10" Type="http://schemas.openxmlformats.org/officeDocument/2006/relationships/image" Target="../media/image32.gif"/><Relationship Id="rId12" Type="http://schemas.openxmlformats.org/officeDocument/2006/relationships/image" Target="../media/image72.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9.png"/><Relationship Id="rId4" Type="http://schemas.openxmlformats.org/officeDocument/2006/relationships/image" Target="../media/image77.png"/><Relationship Id="rId9" Type="http://schemas.openxmlformats.org/officeDocument/2006/relationships/image" Target="../media/image75.png"/><Relationship Id="rId5" Type="http://schemas.openxmlformats.org/officeDocument/2006/relationships/image" Target="../media/image80.png"/><Relationship Id="rId6" Type="http://schemas.openxmlformats.org/officeDocument/2006/relationships/image" Target="../media/image36.png"/><Relationship Id="rId7" Type="http://schemas.openxmlformats.org/officeDocument/2006/relationships/image" Target="../media/image76.png"/><Relationship Id="rId8" Type="http://schemas.openxmlformats.org/officeDocument/2006/relationships/image" Target="../media/image73.png"/><Relationship Id="rId11" Type="http://schemas.openxmlformats.org/officeDocument/2006/relationships/image" Target="../media/image32.gif"/><Relationship Id="rId10" Type="http://schemas.openxmlformats.org/officeDocument/2006/relationships/image" Target="../media/image14.png"/><Relationship Id="rId12" Type="http://schemas.openxmlformats.org/officeDocument/2006/relationships/image" Target="../media/image7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9.png"/><Relationship Id="rId4" Type="http://schemas.openxmlformats.org/officeDocument/2006/relationships/image" Target="../media/image60.png"/><Relationship Id="rId9" Type="http://schemas.openxmlformats.org/officeDocument/2006/relationships/image" Target="../media/image32.gif"/><Relationship Id="rId5" Type="http://schemas.openxmlformats.org/officeDocument/2006/relationships/image" Target="../media/image23.png"/><Relationship Id="rId6" Type="http://schemas.openxmlformats.org/officeDocument/2006/relationships/image" Target="../media/image81.png"/><Relationship Id="rId7" Type="http://schemas.openxmlformats.org/officeDocument/2006/relationships/image" Target="../media/image86.png"/><Relationship Id="rId8"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image" Target="../media/image87.png"/><Relationship Id="rId5" Type="http://schemas.openxmlformats.org/officeDocument/2006/relationships/image" Target="../media/image50.png"/><Relationship Id="rId6"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9.png"/><Relationship Id="rId4" Type="http://schemas.openxmlformats.org/officeDocument/2006/relationships/image" Target="../media/image87.png"/><Relationship Id="rId5" Type="http://schemas.openxmlformats.org/officeDocument/2006/relationships/image" Target="../media/image50.png"/><Relationship Id="rId6"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9.png"/><Relationship Id="rId4" Type="http://schemas.openxmlformats.org/officeDocument/2006/relationships/image" Target="../media/image87.png"/><Relationship Id="rId5" Type="http://schemas.openxmlformats.org/officeDocument/2006/relationships/image" Target="../media/image50.png"/><Relationship Id="rId6"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8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51.png"/><Relationship Id="rId5" Type="http://schemas.openxmlformats.org/officeDocument/2006/relationships/image" Target="../media/image23.png"/><Relationship Id="rId6" Type="http://schemas.openxmlformats.org/officeDocument/2006/relationships/image" Target="../media/image14.png"/><Relationship Id="rId7" Type="http://schemas.openxmlformats.org/officeDocument/2006/relationships/image" Target="../media/image90.png"/><Relationship Id="rId8"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1.png"/><Relationship Id="rId8"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9.png"/><Relationship Id="rId8"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5.png"/><Relationship Id="rId8"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0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95.png"/><Relationship Id="rId8"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0.png"/><Relationship Id="rId8"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93.png"/><Relationship Id="rId8"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7.png"/><Relationship Id="rId8"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0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0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0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10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7.png"/><Relationship Id="rId8"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23.png"/><Relationship Id="rId7" Type="http://schemas.openxmlformats.org/officeDocument/2006/relationships/image" Target="../media/image107.png"/><Relationship Id="rId8"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7.png"/><Relationship Id="rId4" Type="http://schemas.openxmlformats.org/officeDocument/2006/relationships/image" Target="../media/image96.png"/><Relationship Id="rId5" Type="http://schemas.openxmlformats.org/officeDocument/2006/relationships/image" Target="../media/image98.png"/><Relationship Id="rId6" Type="http://schemas.openxmlformats.org/officeDocument/2006/relationships/image" Target="../media/image1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2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2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2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7.png"/><Relationship Id="rId4" Type="http://schemas.openxmlformats.org/officeDocument/2006/relationships/hyperlink" Target="http://www.youtube.com/watch?v=jDv4ZG8vhsI" TargetMode="External"/><Relationship Id="rId5" Type="http://schemas.openxmlformats.org/officeDocument/2006/relationships/image" Target="../media/image12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7.png"/><Relationship Id="rId4" Type="http://schemas.openxmlformats.org/officeDocument/2006/relationships/image" Target="../media/image11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7.png"/><Relationship Id="rId4" Type="http://schemas.openxmlformats.org/officeDocument/2006/relationships/image" Target="../media/image11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7.png"/><Relationship Id="rId4" Type="http://schemas.openxmlformats.org/officeDocument/2006/relationships/hyperlink" Target="http://www.youtube.com/watch?v=q5-rtcwEEo0" TargetMode="External"/><Relationship Id="rId5" Type="http://schemas.openxmlformats.org/officeDocument/2006/relationships/image" Target="../media/image118.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7.png"/><Relationship Id="rId4" Type="http://schemas.openxmlformats.org/officeDocument/2006/relationships/hyperlink" Target="http://www.youtube.com/watch?v=cQXvBKUDinE" TargetMode="External"/><Relationship Id="rId9" Type="http://schemas.openxmlformats.org/officeDocument/2006/relationships/image" Target="../media/image114.jpg"/><Relationship Id="rId5" Type="http://schemas.openxmlformats.org/officeDocument/2006/relationships/image" Target="../media/image113.jpg"/><Relationship Id="rId6" Type="http://schemas.openxmlformats.org/officeDocument/2006/relationships/hyperlink" Target="http://www.youtube.com/watch?v=I6ibSQkazD0" TargetMode="External"/><Relationship Id="rId7" Type="http://schemas.openxmlformats.org/officeDocument/2006/relationships/image" Target="../media/image119.jpg"/><Relationship Id="rId8" Type="http://schemas.openxmlformats.org/officeDocument/2006/relationships/hyperlink" Target="http://www.youtube.com/watch?v=qr_RzV5Qrgc" TargetMode="External"/><Relationship Id="rId11" Type="http://schemas.openxmlformats.org/officeDocument/2006/relationships/image" Target="../media/image42.png"/><Relationship Id="rId10" Type="http://schemas.openxmlformats.org/officeDocument/2006/relationships/image" Target="../media/image40.png"/><Relationship Id="rId12" Type="http://schemas.openxmlformats.org/officeDocument/2006/relationships/image" Target="../media/image11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17.png"/><Relationship Id="rId4" Type="http://schemas.openxmlformats.org/officeDocument/2006/relationships/image" Target="../media/image11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28.jpg"/><Relationship Id="rId4" Type="http://schemas.openxmlformats.org/officeDocument/2006/relationships/image" Target="../media/image11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150.jpg"/><Relationship Id="rId4" Type="http://schemas.openxmlformats.org/officeDocument/2006/relationships/image" Target="../media/image11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144.jpg"/><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47.jpg"/><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152.jpg"/><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158.jpg"/><Relationship Id="rId4" Type="http://schemas.openxmlformats.org/officeDocument/2006/relationships/image" Target="../media/image11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42.jpg"/><Relationship Id="rId4" Type="http://schemas.openxmlformats.org/officeDocument/2006/relationships/image" Target="../media/image11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133.jpg"/><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136.jpg"/><Relationship Id="rId4" Type="http://schemas.openxmlformats.org/officeDocument/2006/relationships/image" Target="../media/image11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132.jpg"/><Relationship Id="rId4" Type="http://schemas.openxmlformats.org/officeDocument/2006/relationships/image" Target="../media/image11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129.jpg"/><Relationship Id="rId4" Type="http://schemas.openxmlformats.org/officeDocument/2006/relationships/image" Target="../media/image11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137.jpg"/><Relationship Id="rId4" Type="http://schemas.openxmlformats.org/officeDocument/2006/relationships/image" Target="../media/image11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135.jpg"/><Relationship Id="rId4" Type="http://schemas.openxmlformats.org/officeDocument/2006/relationships/image" Target="../media/image11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134.jpg"/><Relationship Id="rId4" Type="http://schemas.openxmlformats.org/officeDocument/2006/relationships/image" Target="../media/image11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17.png"/><Relationship Id="rId4" Type="http://schemas.openxmlformats.org/officeDocument/2006/relationships/hyperlink" Target="http://www.youtube.com/watch?v=HAujrg6nMTI" TargetMode="External"/><Relationship Id="rId9" Type="http://schemas.openxmlformats.org/officeDocument/2006/relationships/image" Target="../media/image138.jpg"/><Relationship Id="rId5" Type="http://schemas.openxmlformats.org/officeDocument/2006/relationships/image" Target="../media/image120.jpg"/><Relationship Id="rId6" Type="http://schemas.openxmlformats.org/officeDocument/2006/relationships/hyperlink" Target="http://www.youtube.com/watch?v=dqFIE1WkpRg" TargetMode="External"/><Relationship Id="rId7" Type="http://schemas.openxmlformats.org/officeDocument/2006/relationships/image" Target="../media/image122.jpg"/><Relationship Id="rId8" Type="http://schemas.openxmlformats.org/officeDocument/2006/relationships/hyperlink" Target="http://www.youtube.com/watch?v=BSeWQwQmrR4" TargetMode="External"/><Relationship Id="rId11" Type="http://schemas.openxmlformats.org/officeDocument/2006/relationships/image" Target="../media/image124.jpg"/><Relationship Id="rId10" Type="http://schemas.openxmlformats.org/officeDocument/2006/relationships/hyperlink" Target="http://www.youtube.com/watch?v=_p9zL6OVih8" TargetMode="External"/><Relationship Id="rId13" Type="http://schemas.openxmlformats.org/officeDocument/2006/relationships/image" Target="../media/image127.jpg"/><Relationship Id="rId12" Type="http://schemas.openxmlformats.org/officeDocument/2006/relationships/hyperlink" Target="http://www.youtube.com/watch?v=WetlzsxDno4" TargetMode="External"/><Relationship Id="rId15" Type="http://schemas.openxmlformats.org/officeDocument/2006/relationships/image" Target="../media/image126.jpg"/><Relationship Id="rId14" Type="http://schemas.openxmlformats.org/officeDocument/2006/relationships/hyperlink" Target="http://www.youtube.com/watch?v=fvQxEM6Ek00" TargetMode="External"/><Relationship Id="rId17" Type="http://schemas.openxmlformats.org/officeDocument/2006/relationships/image" Target="../media/image125.png"/><Relationship Id="rId16" Type="http://schemas.openxmlformats.org/officeDocument/2006/relationships/image" Target="../media/image12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17.png"/><Relationship Id="rId4" Type="http://schemas.openxmlformats.org/officeDocument/2006/relationships/hyperlink" Target="http://www.youtube.com/watch?v=o8OcCf4_WLU" TargetMode="External"/><Relationship Id="rId9" Type="http://schemas.openxmlformats.org/officeDocument/2006/relationships/image" Target="../media/image153.png"/><Relationship Id="rId5" Type="http://schemas.openxmlformats.org/officeDocument/2006/relationships/image" Target="../media/image131.jpg"/><Relationship Id="rId6" Type="http://schemas.openxmlformats.org/officeDocument/2006/relationships/image" Target="../media/image59.png"/><Relationship Id="rId7" Type="http://schemas.openxmlformats.org/officeDocument/2006/relationships/image" Target="../media/image14.png"/><Relationship Id="rId8" Type="http://schemas.openxmlformats.org/officeDocument/2006/relationships/image" Target="../media/image3.png"/></Relationships>
</file>

<file path=ppt/slides/_rels/slide81.xml.rels><?xml version="1.0" encoding="UTF-8" standalone="yes"?><Relationships xmlns="http://schemas.openxmlformats.org/package/2006/relationships"><Relationship Id="rId20" Type="http://schemas.openxmlformats.org/officeDocument/2006/relationships/image" Target="../media/image148.png"/><Relationship Id="rId22" Type="http://schemas.openxmlformats.org/officeDocument/2006/relationships/image" Target="../media/image141.png"/><Relationship Id="rId21" Type="http://schemas.openxmlformats.org/officeDocument/2006/relationships/image" Target="../media/image15.png"/><Relationship Id="rId24" Type="http://schemas.openxmlformats.org/officeDocument/2006/relationships/image" Target="../media/image22.png"/><Relationship Id="rId23" Type="http://schemas.openxmlformats.org/officeDocument/2006/relationships/image" Target="../media/image149.png"/><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159.png"/><Relationship Id="rId4" Type="http://schemas.openxmlformats.org/officeDocument/2006/relationships/image" Target="../media/image143.png"/><Relationship Id="rId9" Type="http://schemas.openxmlformats.org/officeDocument/2006/relationships/hyperlink" Target="https://youtu.be/n-eXcF2-U3U" TargetMode="External"/><Relationship Id="rId26" Type="http://schemas.openxmlformats.org/officeDocument/2006/relationships/image" Target="../media/image12.png"/><Relationship Id="rId25" Type="http://schemas.openxmlformats.org/officeDocument/2006/relationships/image" Target="../media/image164.png"/><Relationship Id="rId28" Type="http://schemas.openxmlformats.org/officeDocument/2006/relationships/hyperlink" Target="https://youtu.be/kX7yzBH79DI" TargetMode="External"/><Relationship Id="rId27" Type="http://schemas.openxmlformats.org/officeDocument/2006/relationships/image" Target="../media/image2.png"/><Relationship Id="rId5" Type="http://schemas.openxmlformats.org/officeDocument/2006/relationships/hyperlink" Target="https://youtu.be/Sh1sVsn3G8s" TargetMode="External"/><Relationship Id="rId6" Type="http://schemas.openxmlformats.org/officeDocument/2006/relationships/image" Target="../media/image139.png"/><Relationship Id="rId29" Type="http://schemas.openxmlformats.org/officeDocument/2006/relationships/image" Target="../media/image161.png"/><Relationship Id="rId7" Type="http://schemas.openxmlformats.org/officeDocument/2006/relationships/hyperlink" Target="https://youtu.be/SOrCDY1_vBg" TargetMode="External"/><Relationship Id="rId8" Type="http://schemas.openxmlformats.org/officeDocument/2006/relationships/image" Target="../media/image140.png"/><Relationship Id="rId31" Type="http://schemas.openxmlformats.org/officeDocument/2006/relationships/image" Target="../media/image160.png"/><Relationship Id="rId30" Type="http://schemas.openxmlformats.org/officeDocument/2006/relationships/image" Target="../media/image157.png"/><Relationship Id="rId11" Type="http://schemas.openxmlformats.org/officeDocument/2006/relationships/hyperlink" Target="https://youtu.be/e-IHn_r6osg" TargetMode="External"/><Relationship Id="rId33" Type="http://schemas.openxmlformats.org/officeDocument/2006/relationships/image" Target="../media/image169.png"/><Relationship Id="rId10" Type="http://schemas.openxmlformats.org/officeDocument/2006/relationships/image" Target="../media/image155.png"/><Relationship Id="rId32" Type="http://schemas.openxmlformats.org/officeDocument/2006/relationships/image" Target="../media/image162.png"/><Relationship Id="rId13" Type="http://schemas.openxmlformats.org/officeDocument/2006/relationships/hyperlink" Target="https://youtu.be/s3dNmfKO7uM" TargetMode="External"/><Relationship Id="rId12" Type="http://schemas.openxmlformats.org/officeDocument/2006/relationships/image" Target="../media/image151.png"/><Relationship Id="rId34" Type="http://schemas.openxmlformats.org/officeDocument/2006/relationships/image" Target="../media/image165.png"/><Relationship Id="rId15" Type="http://schemas.openxmlformats.org/officeDocument/2006/relationships/hyperlink" Target="https://youtu.be/0we7sU20HBA" TargetMode="External"/><Relationship Id="rId14" Type="http://schemas.openxmlformats.org/officeDocument/2006/relationships/image" Target="../media/image146.png"/><Relationship Id="rId17" Type="http://schemas.openxmlformats.org/officeDocument/2006/relationships/hyperlink" Target="https://youtu.be/Pc59yqqmu6U" TargetMode="External"/><Relationship Id="rId16" Type="http://schemas.openxmlformats.org/officeDocument/2006/relationships/image" Target="../media/image156.png"/><Relationship Id="rId19" Type="http://schemas.openxmlformats.org/officeDocument/2006/relationships/image" Target="../media/image154.png"/><Relationship Id="rId18" Type="http://schemas.openxmlformats.org/officeDocument/2006/relationships/image" Target="../media/image145.png"/></Relationships>
</file>

<file path=ppt/slides/_rels/slide82.xml.rels><?xml version="1.0" encoding="UTF-8" standalone="yes"?><Relationships xmlns="http://schemas.openxmlformats.org/package/2006/relationships"><Relationship Id="rId20" Type="http://schemas.openxmlformats.org/officeDocument/2006/relationships/image" Target="../media/image161.png"/><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159.png"/><Relationship Id="rId4" Type="http://schemas.openxmlformats.org/officeDocument/2006/relationships/image" Target="../media/image148.png"/><Relationship Id="rId9" Type="http://schemas.openxmlformats.org/officeDocument/2006/relationships/image" Target="../media/image164.png"/><Relationship Id="rId5" Type="http://schemas.openxmlformats.org/officeDocument/2006/relationships/image" Target="../media/image15.png"/><Relationship Id="rId6" Type="http://schemas.openxmlformats.org/officeDocument/2006/relationships/image" Target="../media/image141.png"/><Relationship Id="rId7" Type="http://schemas.openxmlformats.org/officeDocument/2006/relationships/image" Target="../media/image149.png"/><Relationship Id="rId8" Type="http://schemas.openxmlformats.org/officeDocument/2006/relationships/image" Target="../media/image22.png"/><Relationship Id="rId11" Type="http://schemas.openxmlformats.org/officeDocument/2006/relationships/image" Target="../media/image2.png"/><Relationship Id="rId10" Type="http://schemas.openxmlformats.org/officeDocument/2006/relationships/image" Target="../media/image12.png"/><Relationship Id="rId13" Type="http://schemas.openxmlformats.org/officeDocument/2006/relationships/image" Target="../media/image167.jpg"/><Relationship Id="rId12" Type="http://schemas.openxmlformats.org/officeDocument/2006/relationships/hyperlink" Target="http://www.youtube.com/watch?v=g29CeZJz3ek" TargetMode="External"/><Relationship Id="rId15" Type="http://schemas.openxmlformats.org/officeDocument/2006/relationships/image" Target="../media/image154.png"/><Relationship Id="rId14" Type="http://schemas.openxmlformats.org/officeDocument/2006/relationships/image" Target="../media/image25.png"/><Relationship Id="rId17" Type="http://schemas.openxmlformats.org/officeDocument/2006/relationships/image" Target="../media/image160.png"/><Relationship Id="rId16" Type="http://schemas.openxmlformats.org/officeDocument/2006/relationships/image" Target="../media/image157.png"/><Relationship Id="rId19" Type="http://schemas.openxmlformats.org/officeDocument/2006/relationships/hyperlink" Target="https://youtu.be/kX7yzBH79DI" TargetMode="External"/><Relationship Id="rId18" Type="http://schemas.openxmlformats.org/officeDocument/2006/relationships/image" Target="../media/image162.png"/></Relationships>
</file>

<file path=ppt/slides/_rels/slide83.xml.rels><?xml version="1.0" encoding="UTF-8" standalone="yes"?><Relationships xmlns="http://schemas.openxmlformats.org/package/2006/relationships"><Relationship Id="rId20" Type="http://schemas.openxmlformats.org/officeDocument/2006/relationships/image" Target="../media/image161.png"/><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159.png"/><Relationship Id="rId4" Type="http://schemas.openxmlformats.org/officeDocument/2006/relationships/image" Target="../media/image148.png"/><Relationship Id="rId9" Type="http://schemas.openxmlformats.org/officeDocument/2006/relationships/image" Target="../media/image164.png"/><Relationship Id="rId5" Type="http://schemas.openxmlformats.org/officeDocument/2006/relationships/image" Target="../media/image15.png"/><Relationship Id="rId6" Type="http://schemas.openxmlformats.org/officeDocument/2006/relationships/image" Target="../media/image141.png"/><Relationship Id="rId7" Type="http://schemas.openxmlformats.org/officeDocument/2006/relationships/image" Target="../media/image149.png"/><Relationship Id="rId8" Type="http://schemas.openxmlformats.org/officeDocument/2006/relationships/image" Target="../media/image22.png"/><Relationship Id="rId11" Type="http://schemas.openxmlformats.org/officeDocument/2006/relationships/image" Target="../media/image2.png"/><Relationship Id="rId10" Type="http://schemas.openxmlformats.org/officeDocument/2006/relationships/image" Target="../media/image12.png"/><Relationship Id="rId13" Type="http://schemas.openxmlformats.org/officeDocument/2006/relationships/image" Target="../media/image167.jpg"/><Relationship Id="rId12" Type="http://schemas.openxmlformats.org/officeDocument/2006/relationships/hyperlink" Target="http://www.youtube.com/watch?v=g29CeZJz3ek" TargetMode="External"/><Relationship Id="rId15" Type="http://schemas.openxmlformats.org/officeDocument/2006/relationships/image" Target="../media/image154.png"/><Relationship Id="rId14" Type="http://schemas.openxmlformats.org/officeDocument/2006/relationships/image" Target="../media/image25.png"/><Relationship Id="rId17" Type="http://schemas.openxmlformats.org/officeDocument/2006/relationships/image" Target="../media/image160.png"/><Relationship Id="rId16" Type="http://schemas.openxmlformats.org/officeDocument/2006/relationships/image" Target="../media/image157.png"/><Relationship Id="rId19" Type="http://schemas.openxmlformats.org/officeDocument/2006/relationships/hyperlink" Target="https://youtu.be/kX7yzBH79DI" TargetMode="External"/><Relationship Id="rId18" Type="http://schemas.openxmlformats.org/officeDocument/2006/relationships/image" Target="../media/image1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55" name="Google Shape;55;p1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6" name="Google Shape;56;p13"/>
          <p:cNvPicPr preferRelativeResize="0"/>
          <p:nvPr/>
        </p:nvPicPr>
        <p:blipFill>
          <a:blip r:embed="rId3">
            <a:alphaModFix/>
          </a:blip>
          <a:stretch>
            <a:fillRect/>
          </a:stretch>
        </p:blipFill>
        <p:spPr>
          <a:xfrm>
            <a:off x="0" y="0"/>
            <a:ext cx="9144000" cy="5652450"/>
          </a:xfrm>
          <a:prstGeom prst="rect">
            <a:avLst/>
          </a:prstGeom>
          <a:noFill/>
          <a:ln cap="flat" cmpd="sng" w="152400">
            <a:solidFill>
              <a:srgbClr val="FFFF00"/>
            </a:solidFill>
            <a:prstDash val="solid"/>
            <a:round/>
            <a:headEnd len="sm" w="sm" type="none"/>
            <a:tailEnd len="sm" w="sm" type="none"/>
          </a:ln>
        </p:spPr>
      </p:pic>
      <p:pic>
        <p:nvPicPr>
          <p:cNvPr id="57" name="Google Shape;57;p13"/>
          <p:cNvPicPr preferRelativeResize="0"/>
          <p:nvPr/>
        </p:nvPicPr>
        <p:blipFill>
          <a:blip r:embed="rId4">
            <a:alphaModFix/>
          </a:blip>
          <a:stretch>
            <a:fillRect/>
          </a:stretch>
        </p:blipFill>
        <p:spPr>
          <a:xfrm>
            <a:off x="856349" y="4932111"/>
            <a:ext cx="7975950" cy="648055"/>
          </a:xfrm>
          <a:prstGeom prst="rect">
            <a:avLst/>
          </a:prstGeom>
          <a:noFill/>
          <a:ln>
            <a:noFill/>
          </a:ln>
        </p:spPr>
      </p:pic>
      <p:pic>
        <p:nvPicPr>
          <p:cNvPr id="58" name="Google Shape;58;p13"/>
          <p:cNvPicPr preferRelativeResize="0"/>
          <p:nvPr/>
        </p:nvPicPr>
        <p:blipFill>
          <a:blip r:embed="rId5">
            <a:alphaModFix/>
          </a:blip>
          <a:stretch>
            <a:fillRect/>
          </a:stretch>
        </p:blipFill>
        <p:spPr>
          <a:xfrm>
            <a:off x="3017975" y="2616458"/>
            <a:ext cx="3217625" cy="2460055"/>
          </a:xfrm>
          <a:prstGeom prst="rect">
            <a:avLst/>
          </a:prstGeom>
          <a:noFill/>
          <a:ln>
            <a:noFill/>
          </a:ln>
        </p:spPr>
      </p:pic>
      <p:pic>
        <p:nvPicPr>
          <p:cNvPr id="59" name="Google Shape;59;p13"/>
          <p:cNvPicPr preferRelativeResize="0"/>
          <p:nvPr/>
        </p:nvPicPr>
        <p:blipFill rotWithShape="1">
          <a:blip r:embed="rId6">
            <a:alphaModFix/>
          </a:blip>
          <a:srcRect b="4686" l="4474" r="4209" t="3053"/>
          <a:stretch/>
        </p:blipFill>
        <p:spPr>
          <a:xfrm flipH="1">
            <a:off x="6140749" y="2437361"/>
            <a:ext cx="2442826" cy="3277639"/>
          </a:xfrm>
          <a:prstGeom prst="rect">
            <a:avLst/>
          </a:prstGeom>
          <a:noFill/>
          <a:ln>
            <a:noFill/>
          </a:ln>
        </p:spPr>
      </p:pic>
      <p:pic>
        <p:nvPicPr>
          <p:cNvPr descr="Hey Happy Readers!!  Welcome to our Children's Books Read Aloud! In this video we present St Patricks Day Books for Kids, Gingerbread Man and the Leprechaun book read aloud by Beth with Happy Cultivated. &#10;&#10;Today's Leprechaun Book: Gingerbread Man and the Leprechaun Loose at School is written by Laura Murray and illustrated by Mike Lowery&#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St Patrick's Day Children's Book, Gingerbread Man and the Leprechaun Loose at School, after a mischievous leprechaun makes a mess of the band room, the Gingerbread Man vows to catch him. He follows the leprechaun's clues all around the building finding chaos everywhere--even in the library! But then he finds the worst clue of all. It says the leprechaun's next target might be a house made of gingerbread!  Gingerbread Man and the Leprechaun Loose at School is a great addition to St Patrick's Day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10;&#10;#kidsbooks #leprechaun #leprechaunbook" id="60" name="Google Shape;60;p13" title="Gingerbread Man and Leprechaun Book Read Aloud | St Patricks Day Books for Kids | Kids Books">
            <a:hlinkClick r:id="rId7"/>
          </p:cNvPr>
          <p:cNvPicPr preferRelativeResize="0"/>
          <p:nvPr/>
        </p:nvPicPr>
        <p:blipFill>
          <a:blip r:embed="rId8">
            <a:alphaModFix/>
          </a:blip>
          <a:stretch>
            <a:fillRect/>
          </a:stretch>
        </p:blipFill>
        <p:spPr>
          <a:xfrm>
            <a:off x="3439450" y="278444"/>
            <a:ext cx="2374700" cy="1781025"/>
          </a:xfrm>
          <a:prstGeom prst="rect">
            <a:avLst/>
          </a:prstGeom>
          <a:noFill/>
          <a:ln cap="flat" cmpd="sng" w="76200">
            <a:solidFill>
              <a:srgbClr val="D9D9D9"/>
            </a:solidFill>
            <a:prstDash val="solid"/>
            <a:round/>
            <a:headEnd len="sm" w="sm" type="none"/>
            <a:tailEnd len="sm" w="sm" type="none"/>
          </a:ln>
        </p:spPr>
      </p:pic>
      <p:pic>
        <p:nvPicPr>
          <p:cNvPr id="61" name="Google Shape;61;p13"/>
          <p:cNvPicPr preferRelativeResize="0"/>
          <p:nvPr/>
        </p:nvPicPr>
        <p:blipFill>
          <a:blip r:embed="rId9">
            <a:alphaModFix/>
          </a:blip>
          <a:stretch>
            <a:fillRect/>
          </a:stretch>
        </p:blipFill>
        <p:spPr>
          <a:xfrm>
            <a:off x="3208771" y="1883378"/>
            <a:ext cx="977554" cy="1030500"/>
          </a:xfrm>
          <a:prstGeom prst="rect">
            <a:avLst/>
          </a:prstGeom>
          <a:noFill/>
          <a:ln>
            <a:noFill/>
          </a:ln>
        </p:spPr>
      </p:pic>
      <p:pic>
        <p:nvPicPr>
          <p:cNvPr id="62" name="Google Shape;62;p13"/>
          <p:cNvPicPr preferRelativeResize="0"/>
          <p:nvPr/>
        </p:nvPicPr>
        <p:blipFill>
          <a:blip r:embed="rId9">
            <a:alphaModFix/>
          </a:blip>
          <a:stretch>
            <a:fillRect/>
          </a:stretch>
        </p:blipFill>
        <p:spPr>
          <a:xfrm>
            <a:off x="5047646" y="1883378"/>
            <a:ext cx="977554" cy="1030500"/>
          </a:xfrm>
          <a:prstGeom prst="rect">
            <a:avLst/>
          </a:prstGeom>
          <a:noFill/>
          <a:ln>
            <a:noFill/>
          </a:ln>
        </p:spPr>
      </p:pic>
      <p:pic>
        <p:nvPicPr>
          <p:cNvPr id="63" name="Google Shape;63;p13"/>
          <p:cNvPicPr preferRelativeResize="0"/>
          <p:nvPr/>
        </p:nvPicPr>
        <p:blipFill>
          <a:blip r:embed="rId10">
            <a:alphaModFix/>
          </a:blip>
          <a:stretch>
            <a:fillRect/>
          </a:stretch>
        </p:blipFill>
        <p:spPr>
          <a:xfrm>
            <a:off x="3968250" y="3666472"/>
            <a:ext cx="1339650" cy="946250"/>
          </a:xfrm>
          <a:prstGeom prst="rect">
            <a:avLst/>
          </a:prstGeom>
          <a:noFill/>
          <a:ln>
            <a:noFill/>
          </a:ln>
        </p:spPr>
      </p:pic>
      <p:pic>
        <p:nvPicPr>
          <p:cNvPr id="64" name="Google Shape;64;p13"/>
          <p:cNvPicPr preferRelativeResize="0"/>
          <p:nvPr/>
        </p:nvPicPr>
        <p:blipFill>
          <a:blip r:embed="rId11">
            <a:alphaModFix/>
          </a:blip>
          <a:stretch>
            <a:fillRect/>
          </a:stretch>
        </p:blipFill>
        <p:spPr>
          <a:xfrm>
            <a:off x="3182741" y="3892638"/>
            <a:ext cx="2888098" cy="1978918"/>
          </a:xfrm>
          <a:prstGeom prst="rect">
            <a:avLst/>
          </a:prstGeom>
          <a:noFill/>
          <a:ln>
            <a:noFill/>
          </a:ln>
        </p:spPr>
      </p:pic>
      <p:pic>
        <p:nvPicPr>
          <p:cNvPr id="65" name="Google Shape;65;p13"/>
          <p:cNvPicPr preferRelativeResize="0"/>
          <p:nvPr/>
        </p:nvPicPr>
        <p:blipFill>
          <a:blip r:embed="rId12">
            <a:alphaModFix/>
          </a:blip>
          <a:stretch>
            <a:fillRect/>
          </a:stretch>
        </p:blipFill>
        <p:spPr>
          <a:xfrm>
            <a:off x="4191175" y="2059472"/>
            <a:ext cx="851624" cy="851624"/>
          </a:xfrm>
          <a:prstGeom prst="rect">
            <a:avLst/>
          </a:prstGeom>
          <a:noFill/>
          <a:ln>
            <a:noFill/>
          </a:ln>
        </p:spPr>
      </p:pic>
      <p:pic>
        <p:nvPicPr>
          <p:cNvPr id="66" name="Google Shape;66;p13"/>
          <p:cNvPicPr preferRelativeResize="0"/>
          <p:nvPr/>
        </p:nvPicPr>
        <p:blipFill>
          <a:blip r:embed="rId13">
            <a:alphaModFix/>
          </a:blip>
          <a:stretch>
            <a:fillRect/>
          </a:stretch>
        </p:blipFill>
        <p:spPr>
          <a:xfrm>
            <a:off x="4112812" y="3892632"/>
            <a:ext cx="1145388" cy="572700"/>
          </a:xfrm>
          <a:prstGeom prst="rect">
            <a:avLst/>
          </a:prstGeom>
          <a:noFill/>
          <a:ln>
            <a:noFill/>
          </a:ln>
        </p:spPr>
      </p:pic>
      <p:pic>
        <p:nvPicPr>
          <p:cNvPr id="67" name="Google Shape;67;p13"/>
          <p:cNvPicPr preferRelativeResize="0"/>
          <p:nvPr/>
        </p:nvPicPr>
        <p:blipFill>
          <a:blip r:embed="rId14">
            <a:alphaModFix/>
          </a:blip>
          <a:stretch>
            <a:fillRect/>
          </a:stretch>
        </p:blipFill>
        <p:spPr>
          <a:xfrm>
            <a:off x="4259710" y="3892645"/>
            <a:ext cx="851625" cy="566717"/>
          </a:xfrm>
          <a:prstGeom prst="rect">
            <a:avLst/>
          </a:prstGeom>
          <a:noFill/>
          <a:ln>
            <a:noFill/>
          </a:ln>
        </p:spPr>
      </p:pic>
      <p:pic>
        <p:nvPicPr>
          <p:cNvPr id="68" name="Google Shape;68;p13"/>
          <p:cNvPicPr preferRelativeResize="0"/>
          <p:nvPr/>
        </p:nvPicPr>
        <p:blipFill>
          <a:blip r:embed="rId15">
            <a:alphaModFix/>
          </a:blip>
          <a:stretch>
            <a:fillRect/>
          </a:stretch>
        </p:blipFill>
        <p:spPr>
          <a:xfrm flipH="1">
            <a:off x="6507688" y="2984833"/>
            <a:ext cx="1339650" cy="1205445"/>
          </a:xfrm>
          <a:prstGeom prst="rect">
            <a:avLst/>
          </a:prstGeom>
          <a:noFill/>
          <a:ln>
            <a:noFill/>
          </a:ln>
        </p:spPr>
      </p:pic>
      <p:pic>
        <p:nvPicPr>
          <p:cNvPr id="69" name="Google Shape;69;p13"/>
          <p:cNvPicPr preferRelativeResize="0"/>
          <p:nvPr/>
        </p:nvPicPr>
        <p:blipFill>
          <a:blip r:embed="rId16">
            <a:alphaModFix/>
          </a:blip>
          <a:stretch>
            <a:fillRect/>
          </a:stretch>
        </p:blipFill>
        <p:spPr>
          <a:xfrm>
            <a:off x="1100100" y="441988"/>
            <a:ext cx="1217400" cy="1486635"/>
          </a:xfrm>
          <a:prstGeom prst="rect">
            <a:avLst/>
          </a:prstGeom>
          <a:noFill/>
          <a:ln cap="flat" cmpd="sng" w="76200">
            <a:solidFill>
              <a:srgbClr val="CCCCCC"/>
            </a:solidFill>
            <a:prstDash val="solid"/>
            <a:round/>
            <a:headEnd len="sm" w="sm" type="none"/>
            <a:tailEnd len="sm" w="sm" type="none"/>
          </a:ln>
        </p:spPr>
      </p:pic>
      <p:pic>
        <p:nvPicPr>
          <p:cNvPr id="70" name="Google Shape;70;p13"/>
          <p:cNvPicPr preferRelativeResize="0"/>
          <p:nvPr/>
        </p:nvPicPr>
        <p:blipFill>
          <a:blip r:embed="rId17">
            <a:alphaModFix/>
          </a:blip>
          <a:stretch>
            <a:fillRect/>
          </a:stretch>
        </p:blipFill>
        <p:spPr>
          <a:xfrm>
            <a:off x="6886525" y="392648"/>
            <a:ext cx="1217400" cy="1575442"/>
          </a:xfrm>
          <a:prstGeom prst="rect">
            <a:avLst/>
          </a:prstGeom>
          <a:noFill/>
          <a:ln cap="flat" cmpd="sng" w="76200">
            <a:solidFill>
              <a:srgbClr val="CCCCCC"/>
            </a:solidFill>
            <a:prstDash val="solid"/>
            <a:round/>
            <a:headEnd len="sm" w="sm" type="none"/>
            <a:tailEnd len="sm" w="sm" type="none"/>
          </a:ln>
        </p:spPr>
      </p:pic>
      <p:pic>
        <p:nvPicPr>
          <p:cNvPr id="71" name="Google Shape;71;p13"/>
          <p:cNvPicPr preferRelativeResize="0"/>
          <p:nvPr/>
        </p:nvPicPr>
        <p:blipFill>
          <a:blip r:embed="rId18">
            <a:alphaModFix/>
          </a:blip>
          <a:stretch>
            <a:fillRect/>
          </a:stretch>
        </p:blipFill>
        <p:spPr>
          <a:xfrm flipH="1">
            <a:off x="3302198" y="3532400"/>
            <a:ext cx="1031100" cy="852150"/>
          </a:xfrm>
          <a:prstGeom prst="rect">
            <a:avLst/>
          </a:prstGeom>
          <a:noFill/>
          <a:ln>
            <a:noFill/>
          </a:ln>
        </p:spPr>
      </p:pic>
      <p:pic>
        <p:nvPicPr>
          <p:cNvPr id="72" name="Google Shape;72;p13"/>
          <p:cNvPicPr preferRelativeResize="0"/>
          <p:nvPr/>
        </p:nvPicPr>
        <p:blipFill>
          <a:blip r:embed="rId19">
            <a:alphaModFix/>
          </a:blip>
          <a:stretch>
            <a:fillRect/>
          </a:stretch>
        </p:blipFill>
        <p:spPr>
          <a:xfrm>
            <a:off x="6668550" y="2623313"/>
            <a:ext cx="3111300" cy="3111300"/>
          </a:xfrm>
          <a:prstGeom prst="rect">
            <a:avLst/>
          </a:prstGeom>
          <a:noFill/>
          <a:ln>
            <a:noFill/>
          </a:ln>
        </p:spPr>
      </p:pic>
      <p:pic>
        <p:nvPicPr>
          <p:cNvPr id="73" name="Google Shape;73;p13"/>
          <p:cNvPicPr preferRelativeResize="0"/>
          <p:nvPr/>
        </p:nvPicPr>
        <p:blipFill>
          <a:blip r:embed="rId20">
            <a:alphaModFix/>
          </a:blip>
          <a:stretch>
            <a:fillRect/>
          </a:stretch>
        </p:blipFill>
        <p:spPr>
          <a:xfrm>
            <a:off x="-1086225" y="778690"/>
            <a:ext cx="3746950" cy="4496335"/>
          </a:xfrm>
          <a:prstGeom prst="rect">
            <a:avLst/>
          </a:prstGeom>
          <a:noFill/>
          <a:ln>
            <a:noFill/>
          </a:ln>
        </p:spPr>
      </p:pic>
      <p:pic>
        <p:nvPicPr>
          <p:cNvPr id="74" name="Google Shape;74;p13"/>
          <p:cNvPicPr preferRelativeResize="0"/>
          <p:nvPr/>
        </p:nvPicPr>
        <p:blipFill rotWithShape="1">
          <a:blip r:embed="rId6">
            <a:alphaModFix/>
          </a:blip>
          <a:srcRect b="4686" l="4474" r="4209" t="3053"/>
          <a:stretch/>
        </p:blipFill>
        <p:spPr>
          <a:xfrm>
            <a:off x="738150" y="2646747"/>
            <a:ext cx="2374700" cy="3064465"/>
          </a:xfrm>
          <a:prstGeom prst="rect">
            <a:avLst/>
          </a:prstGeom>
          <a:noFill/>
          <a:ln>
            <a:noFill/>
          </a:ln>
        </p:spPr>
      </p:pic>
      <p:pic>
        <p:nvPicPr>
          <p:cNvPr id="75" name="Google Shape;75;p13"/>
          <p:cNvPicPr preferRelativeResize="0"/>
          <p:nvPr/>
        </p:nvPicPr>
        <p:blipFill>
          <a:blip r:embed="rId21">
            <a:alphaModFix/>
          </a:blip>
          <a:stretch>
            <a:fillRect/>
          </a:stretch>
        </p:blipFill>
        <p:spPr>
          <a:xfrm flipH="1">
            <a:off x="221312" y="1484075"/>
            <a:ext cx="3746925" cy="3790950"/>
          </a:xfrm>
          <a:prstGeom prst="rect">
            <a:avLst/>
          </a:prstGeom>
          <a:noFill/>
          <a:ln>
            <a:noFill/>
          </a:ln>
        </p:spPr>
      </p:pic>
      <p:pic>
        <p:nvPicPr>
          <p:cNvPr id="76" name="Google Shape;76;p13"/>
          <p:cNvPicPr preferRelativeResize="0"/>
          <p:nvPr/>
        </p:nvPicPr>
        <p:blipFill>
          <a:blip r:embed="rId22">
            <a:alphaModFix/>
          </a:blip>
          <a:stretch>
            <a:fillRect/>
          </a:stretch>
        </p:blipFill>
        <p:spPr>
          <a:xfrm rot="-1151488">
            <a:off x="1080601" y="1457387"/>
            <a:ext cx="1256400" cy="1066964"/>
          </a:xfrm>
          <a:prstGeom prst="rect">
            <a:avLst/>
          </a:prstGeom>
          <a:noFill/>
          <a:ln>
            <a:noFill/>
          </a:ln>
        </p:spPr>
      </p:pic>
      <p:sp>
        <p:nvSpPr>
          <p:cNvPr id="77" name="Google Shape;77;p13"/>
          <p:cNvSpPr txBox="1"/>
          <p:nvPr/>
        </p:nvSpPr>
        <p:spPr>
          <a:xfrm>
            <a:off x="1678550" y="3075138"/>
            <a:ext cx="1504200" cy="1262100"/>
          </a:xfrm>
          <a:prstGeom prst="rect">
            <a:avLst/>
          </a:prstGeom>
          <a:solidFill>
            <a:srgbClr val="FFFFFF"/>
          </a:solidFill>
          <a:ln cap="flat" cmpd="sng" w="76200">
            <a:solidFill>
              <a:srgbClr val="BF9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Listen to the story; “Gingerbread Man and Leprechaun Loose at School” above the fireplace then complete the slides that follow.</a:t>
            </a:r>
            <a:endParaRPr b="1" sz="1000"/>
          </a:p>
        </p:txBody>
      </p:sp>
      <p:pic>
        <p:nvPicPr>
          <p:cNvPr id="78" name="Google Shape;78;p13"/>
          <p:cNvPicPr preferRelativeResize="0"/>
          <p:nvPr/>
        </p:nvPicPr>
        <p:blipFill>
          <a:blip r:embed="rId23">
            <a:alphaModFix/>
          </a:blip>
          <a:stretch>
            <a:fillRect/>
          </a:stretch>
        </p:blipFill>
        <p:spPr>
          <a:xfrm>
            <a:off x="4172985" y="2746475"/>
            <a:ext cx="977550" cy="977550"/>
          </a:xfrm>
          <a:prstGeom prst="rect">
            <a:avLst/>
          </a:prstGeom>
          <a:noFill/>
          <a:ln>
            <a:noFill/>
          </a:ln>
        </p:spPr>
      </p:pic>
      <p:sp>
        <p:nvSpPr>
          <p:cNvPr id="79" name="Google Shape;79;p13"/>
          <p:cNvSpPr/>
          <p:nvPr/>
        </p:nvSpPr>
        <p:spPr>
          <a:xfrm flipH="1">
            <a:off x="6030050" y="2159225"/>
            <a:ext cx="1958700" cy="1144800"/>
          </a:xfrm>
          <a:prstGeom prst="wedgeEllipseCallout">
            <a:avLst>
              <a:gd fmla="val -20833" name="adj1"/>
              <a:gd fmla="val 62500" name="adj2"/>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txBox="1"/>
          <p:nvPr/>
        </p:nvSpPr>
        <p:spPr>
          <a:xfrm>
            <a:off x="6324163" y="2208275"/>
            <a:ext cx="1706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Welcome to me home!  Enjoy a cookie I just baked for ya!</a:t>
            </a:r>
            <a:endParaRPr b="1"/>
          </a:p>
        </p:txBody>
      </p:sp>
      <p:pic>
        <p:nvPicPr>
          <p:cNvPr id="81" name="Google Shape;81;p13" title="Welcome to Me Home.mp3">
            <a:hlinkClick r:id="rId24"/>
          </p:cNvPr>
          <p:cNvPicPr preferRelativeResize="0"/>
          <p:nvPr/>
        </p:nvPicPr>
        <p:blipFill>
          <a:blip r:embed="rId25">
            <a:alphaModFix/>
          </a:blip>
          <a:stretch>
            <a:fillRect/>
          </a:stretch>
        </p:blipFill>
        <p:spPr>
          <a:xfrm>
            <a:off x="7634525" y="2437338"/>
            <a:ext cx="648075" cy="648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gtEl>
                                        <p:attrNameLst>
                                          <p:attrName>style.visibility</p:attrName>
                                        </p:attrNameLst>
                                      </p:cBhvr>
                                      <p:to>
                                        <p:strVal val="visible"/>
                                      </p:to>
                                    </p:set>
                                    <p:animEffect filter="fade" transition="in">
                                      <p:cBhvr>
                                        <p:cTn dur="1000"/>
                                        <p:tgtEl>
                                          <p:spTgt spid="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87" name="Google Shape;87;p1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8" name="Google Shape;88;p1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89" name="Google Shape;89;p14"/>
          <p:cNvSpPr txBox="1"/>
          <p:nvPr/>
        </p:nvSpPr>
        <p:spPr>
          <a:xfrm>
            <a:off x="160850" y="646950"/>
            <a:ext cx="3255000" cy="2031900"/>
          </a:xfrm>
          <a:prstGeom prst="rect">
            <a:avLst/>
          </a:prstGeom>
          <a:solidFill>
            <a:srgbClr val="00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Characters</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p:txBody>
      </p:sp>
      <p:sp>
        <p:nvSpPr>
          <p:cNvPr id="90" name="Google Shape;90;p14"/>
          <p:cNvSpPr txBox="1"/>
          <p:nvPr/>
        </p:nvSpPr>
        <p:spPr>
          <a:xfrm>
            <a:off x="160850" y="2915275"/>
            <a:ext cx="3255000" cy="2031900"/>
          </a:xfrm>
          <a:prstGeom prst="rect">
            <a:avLst/>
          </a:prstGeom>
          <a:solidFill>
            <a:srgbClr val="00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Setting</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p:txBody>
      </p:sp>
      <p:sp>
        <p:nvSpPr>
          <p:cNvPr id="91" name="Google Shape;91;p14"/>
          <p:cNvSpPr txBox="1"/>
          <p:nvPr/>
        </p:nvSpPr>
        <p:spPr>
          <a:xfrm>
            <a:off x="326450" y="1130775"/>
            <a:ext cx="2923800" cy="461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sp>
        <p:nvSpPr>
          <p:cNvPr id="92" name="Google Shape;92;p14"/>
          <p:cNvSpPr txBox="1"/>
          <p:nvPr/>
        </p:nvSpPr>
        <p:spPr>
          <a:xfrm>
            <a:off x="326450" y="3416750"/>
            <a:ext cx="2923800" cy="461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sp>
        <p:nvSpPr>
          <p:cNvPr id="93" name="Google Shape;93;p14"/>
          <p:cNvSpPr txBox="1"/>
          <p:nvPr/>
        </p:nvSpPr>
        <p:spPr>
          <a:xfrm>
            <a:off x="5742900" y="646950"/>
            <a:ext cx="3255000" cy="2031900"/>
          </a:xfrm>
          <a:prstGeom prst="rect">
            <a:avLst/>
          </a:prstGeom>
          <a:solidFill>
            <a:srgbClr val="00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Problem</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p:txBody>
      </p:sp>
      <p:sp>
        <p:nvSpPr>
          <p:cNvPr id="94" name="Google Shape;94;p14"/>
          <p:cNvSpPr txBox="1"/>
          <p:nvPr/>
        </p:nvSpPr>
        <p:spPr>
          <a:xfrm>
            <a:off x="5891075" y="1088125"/>
            <a:ext cx="2923800" cy="461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sp>
        <p:nvSpPr>
          <p:cNvPr id="95" name="Google Shape;95;p14"/>
          <p:cNvSpPr txBox="1"/>
          <p:nvPr/>
        </p:nvSpPr>
        <p:spPr>
          <a:xfrm>
            <a:off x="5742900" y="2915275"/>
            <a:ext cx="3255000" cy="2031900"/>
          </a:xfrm>
          <a:prstGeom prst="rect">
            <a:avLst/>
          </a:prstGeom>
          <a:solidFill>
            <a:srgbClr val="00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t>Solution</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a:p>
            <a:pPr indent="0" lvl="0" marL="0" rtl="0" algn="ctr">
              <a:spcBef>
                <a:spcPts val="0"/>
              </a:spcBef>
              <a:spcAft>
                <a:spcPts val="0"/>
              </a:spcAft>
              <a:buNone/>
            </a:pPr>
            <a:r>
              <a:t/>
            </a:r>
            <a:endParaRPr b="1" sz="2400"/>
          </a:p>
        </p:txBody>
      </p:sp>
      <p:sp>
        <p:nvSpPr>
          <p:cNvPr id="96" name="Google Shape;96;p14"/>
          <p:cNvSpPr txBox="1"/>
          <p:nvPr/>
        </p:nvSpPr>
        <p:spPr>
          <a:xfrm>
            <a:off x="5908500" y="3355263"/>
            <a:ext cx="2923800" cy="4617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Type here.</a:t>
            </a:r>
            <a:endParaRPr b="1" sz="1800"/>
          </a:p>
        </p:txBody>
      </p:sp>
      <p:pic>
        <p:nvPicPr>
          <p:cNvPr id="97" name="Google Shape;97;p14"/>
          <p:cNvPicPr preferRelativeResize="0"/>
          <p:nvPr/>
        </p:nvPicPr>
        <p:blipFill>
          <a:blip r:embed="rId4">
            <a:alphaModFix/>
          </a:blip>
          <a:stretch>
            <a:fillRect/>
          </a:stretch>
        </p:blipFill>
        <p:spPr>
          <a:xfrm>
            <a:off x="3415838" y="950604"/>
            <a:ext cx="1428750" cy="2614725"/>
          </a:xfrm>
          <a:prstGeom prst="rect">
            <a:avLst/>
          </a:prstGeom>
          <a:noFill/>
          <a:ln>
            <a:noFill/>
          </a:ln>
        </p:spPr>
      </p:pic>
      <p:pic>
        <p:nvPicPr>
          <p:cNvPr id="98" name="Google Shape;98;p14"/>
          <p:cNvPicPr preferRelativeResize="0"/>
          <p:nvPr/>
        </p:nvPicPr>
        <p:blipFill>
          <a:blip r:embed="rId5">
            <a:alphaModFix/>
          </a:blip>
          <a:stretch>
            <a:fillRect/>
          </a:stretch>
        </p:blipFill>
        <p:spPr>
          <a:xfrm>
            <a:off x="3250250" y="838725"/>
            <a:ext cx="3238500" cy="2838450"/>
          </a:xfrm>
          <a:prstGeom prst="rect">
            <a:avLst/>
          </a:prstGeom>
          <a:noFill/>
          <a:ln>
            <a:noFill/>
          </a:ln>
        </p:spPr>
      </p:pic>
      <p:pic>
        <p:nvPicPr>
          <p:cNvPr id="99" name="Google Shape;99;p14"/>
          <p:cNvPicPr preferRelativeResize="0"/>
          <p:nvPr/>
        </p:nvPicPr>
        <p:blipFill>
          <a:blip r:embed="rId6">
            <a:alphaModFix/>
          </a:blip>
          <a:stretch>
            <a:fillRect/>
          </a:stretch>
        </p:blipFill>
        <p:spPr>
          <a:xfrm>
            <a:off x="-179772" y="4578500"/>
            <a:ext cx="3169750" cy="1743075"/>
          </a:xfrm>
          <a:prstGeom prst="rect">
            <a:avLst/>
          </a:prstGeom>
          <a:noFill/>
          <a:ln>
            <a:noFill/>
          </a:ln>
        </p:spPr>
      </p:pic>
      <p:pic>
        <p:nvPicPr>
          <p:cNvPr id="100" name="Google Shape;100;p14"/>
          <p:cNvPicPr preferRelativeResize="0"/>
          <p:nvPr/>
        </p:nvPicPr>
        <p:blipFill>
          <a:blip r:embed="rId6">
            <a:alphaModFix/>
          </a:blip>
          <a:stretch>
            <a:fillRect/>
          </a:stretch>
        </p:blipFill>
        <p:spPr>
          <a:xfrm>
            <a:off x="2914263" y="4616350"/>
            <a:ext cx="2999425" cy="1743075"/>
          </a:xfrm>
          <a:prstGeom prst="rect">
            <a:avLst/>
          </a:prstGeom>
          <a:noFill/>
          <a:ln>
            <a:noFill/>
          </a:ln>
        </p:spPr>
      </p:pic>
      <p:pic>
        <p:nvPicPr>
          <p:cNvPr id="101" name="Google Shape;101;p14"/>
          <p:cNvPicPr preferRelativeResize="0"/>
          <p:nvPr/>
        </p:nvPicPr>
        <p:blipFill>
          <a:blip r:embed="rId6">
            <a:alphaModFix/>
          </a:blip>
          <a:stretch>
            <a:fillRect/>
          </a:stretch>
        </p:blipFill>
        <p:spPr>
          <a:xfrm>
            <a:off x="5828153" y="4578500"/>
            <a:ext cx="3169750" cy="1743075"/>
          </a:xfrm>
          <a:prstGeom prst="rect">
            <a:avLst/>
          </a:prstGeom>
          <a:noFill/>
          <a:ln>
            <a:noFill/>
          </a:ln>
        </p:spPr>
      </p:pic>
      <p:pic>
        <p:nvPicPr>
          <p:cNvPr id="102" name="Google Shape;102;p14"/>
          <p:cNvPicPr preferRelativeResize="0"/>
          <p:nvPr/>
        </p:nvPicPr>
        <p:blipFill>
          <a:blip r:embed="rId6">
            <a:alphaModFix/>
          </a:blip>
          <a:stretch>
            <a:fillRect/>
          </a:stretch>
        </p:blipFill>
        <p:spPr>
          <a:xfrm>
            <a:off x="-227097" y="-702250"/>
            <a:ext cx="3169750" cy="1743075"/>
          </a:xfrm>
          <a:prstGeom prst="rect">
            <a:avLst/>
          </a:prstGeom>
          <a:noFill/>
          <a:ln>
            <a:noFill/>
          </a:ln>
        </p:spPr>
      </p:pic>
      <p:pic>
        <p:nvPicPr>
          <p:cNvPr id="103" name="Google Shape;103;p14"/>
          <p:cNvPicPr preferRelativeResize="0"/>
          <p:nvPr/>
        </p:nvPicPr>
        <p:blipFill>
          <a:blip r:embed="rId6">
            <a:alphaModFix/>
          </a:blip>
          <a:stretch>
            <a:fillRect/>
          </a:stretch>
        </p:blipFill>
        <p:spPr>
          <a:xfrm>
            <a:off x="2829103" y="-792475"/>
            <a:ext cx="3169750" cy="1743075"/>
          </a:xfrm>
          <a:prstGeom prst="rect">
            <a:avLst/>
          </a:prstGeom>
          <a:noFill/>
          <a:ln>
            <a:noFill/>
          </a:ln>
        </p:spPr>
      </p:pic>
      <p:pic>
        <p:nvPicPr>
          <p:cNvPr id="104" name="Google Shape;104;p14"/>
          <p:cNvPicPr preferRelativeResize="0"/>
          <p:nvPr/>
        </p:nvPicPr>
        <p:blipFill>
          <a:blip r:embed="rId6">
            <a:alphaModFix/>
          </a:blip>
          <a:stretch>
            <a:fillRect/>
          </a:stretch>
        </p:blipFill>
        <p:spPr>
          <a:xfrm>
            <a:off x="5908503" y="-792475"/>
            <a:ext cx="3169750" cy="1743075"/>
          </a:xfrm>
          <a:prstGeom prst="rect">
            <a:avLst/>
          </a:prstGeom>
          <a:noFill/>
          <a:ln>
            <a:noFill/>
          </a:ln>
        </p:spPr>
      </p:pic>
      <p:pic>
        <p:nvPicPr>
          <p:cNvPr id="105" name="Google Shape;105;p14"/>
          <p:cNvPicPr preferRelativeResize="0"/>
          <p:nvPr/>
        </p:nvPicPr>
        <p:blipFill>
          <a:blip r:embed="rId6">
            <a:alphaModFix/>
          </a:blip>
          <a:stretch>
            <a:fillRect/>
          </a:stretch>
        </p:blipFill>
        <p:spPr>
          <a:xfrm rot="-5400000">
            <a:off x="-1280285" y="791362"/>
            <a:ext cx="2619375" cy="1743075"/>
          </a:xfrm>
          <a:prstGeom prst="rect">
            <a:avLst/>
          </a:prstGeom>
          <a:noFill/>
          <a:ln>
            <a:noFill/>
          </a:ln>
        </p:spPr>
      </p:pic>
      <p:pic>
        <p:nvPicPr>
          <p:cNvPr id="106" name="Google Shape;106;p14"/>
          <p:cNvPicPr preferRelativeResize="0"/>
          <p:nvPr/>
        </p:nvPicPr>
        <p:blipFill>
          <a:blip r:embed="rId6">
            <a:alphaModFix/>
          </a:blip>
          <a:stretch>
            <a:fillRect/>
          </a:stretch>
        </p:blipFill>
        <p:spPr>
          <a:xfrm rot="-5400000">
            <a:off x="-1210612" y="3225990"/>
            <a:ext cx="2480050" cy="1743075"/>
          </a:xfrm>
          <a:prstGeom prst="rect">
            <a:avLst/>
          </a:prstGeom>
          <a:noFill/>
          <a:ln>
            <a:noFill/>
          </a:ln>
        </p:spPr>
      </p:pic>
      <p:pic>
        <p:nvPicPr>
          <p:cNvPr id="107" name="Google Shape;107;p14"/>
          <p:cNvPicPr preferRelativeResize="0"/>
          <p:nvPr/>
        </p:nvPicPr>
        <p:blipFill>
          <a:blip r:embed="rId6">
            <a:alphaModFix/>
          </a:blip>
          <a:stretch>
            <a:fillRect/>
          </a:stretch>
        </p:blipFill>
        <p:spPr>
          <a:xfrm rot="5400000">
            <a:off x="7786787" y="622038"/>
            <a:ext cx="2843400" cy="1743075"/>
          </a:xfrm>
          <a:prstGeom prst="rect">
            <a:avLst/>
          </a:prstGeom>
          <a:noFill/>
          <a:ln>
            <a:noFill/>
          </a:ln>
        </p:spPr>
      </p:pic>
      <p:pic>
        <p:nvPicPr>
          <p:cNvPr id="108" name="Google Shape;108;p14"/>
          <p:cNvPicPr preferRelativeResize="0"/>
          <p:nvPr/>
        </p:nvPicPr>
        <p:blipFill>
          <a:blip r:embed="rId6">
            <a:alphaModFix/>
          </a:blip>
          <a:stretch>
            <a:fillRect/>
          </a:stretch>
        </p:blipFill>
        <p:spPr>
          <a:xfrm rot="5400000">
            <a:off x="7753087" y="3351238"/>
            <a:ext cx="3041200" cy="1743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4" name="Google Shape;114;p1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5" name="Google Shape;115;p1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16" name="Google Shape;116;p15"/>
          <p:cNvSpPr/>
          <p:nvPr/>
        </p:nvSpPr>
        <p:spPr>
          <a:xfrm>
            <a:off x="1002975" y="973800"/>
            <a:ext cx="4485000" cy="4201200"/>
          </a:xfrm>
          <a:prstGeom prst="ellipse">
            <a:avLst/>
          </a:prstGeom>
          <a:solidFill>
            <a:srgbClr val="00FF00">
              <a:alpha val="4134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3643850" y="973800"/>
            <a:ext cx="4485000" cy="4201200"/>
          </a:xfrm>
          <a:prstGeom prst="ellipse">
            <a:avLst/>
          </a:prstGeom>
          <a:solidFill>
            <a:srgbClr val="00FF00">
              <a:alpha val="41340"/>
            </a:srgbClr>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 name="Google Shape;118;p15"/>
          <p:cNvPicPr preferRelativeResize="0"/>
          <p:nvPr/>
        </p:nvPicPr>
        <p:blipFill>
          <a:blip r:embed="rId4">
            <a:alphaModFix/>
          </a:blip>
          <a:stretch>
            <a:fillRect/>
          </a:stretch>
        </p:blipFill>
        <p:spPr>
          <a:xfrm>
            <a:off x="-941400" y="-227075"/>
            <a:ext cx="3238500" cy="2838450"/>
          </a:xfrm>
          <a:prstGeom prst="rect">
            <a:avLst/>
          </a:prstGeom>
          <a:noFill/>
          <a:ln>
            <a:noFill/>
          </a:ln>
        </p:spPr>
      </p:pic>
      <p:pic>
        <p:nvPicPr>
          <p:cNvPr id="119" name="Google Shape;119;p15"/>
          <p:cNvPicPr preferRelativeResize="0"/>
          <p:nvPr/>
        </p:nvPicPr>
        <p:blipFill>
          <a:blip r:embed="rId5">
            <a:alphaModFix/>
          </a:blip>
          <a:stretch>
            <a:fillRect/>
          </a:stretch>
        </p:blipFill>
        <p:spPr>
          <a:xfrm>
            <a:off x="7431225" y="-141925"/>
            <a:ext cx="1879300" cy="3114425"/>
          </a:xfrm>
          <a:prstGeom prst="rect">
            <a:avLst/>
          </a:prstGeom>
          <a:noFill/>
          <a:ln>
            <a:noFill/>
          </a:ln>
        </p:spPr>
      </p:pic>
      <p:sp>
        <p:nvSpPr>
          <p:cNvPr id="120" name="Google Shape;120;p15"/>
          <p:cNvSpPr txBox="1"/>
          <p:nvPr/>
        </p:nvSpPr>
        <p:spPr>
          <a:xfrm>
            <a:off x="1315200" y="104075"/>
            <a:ext cx="6708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latin typeface="Love Ya Like A Sister"/>
                <a:ea typeface="Love Ya Like A Sister"/>
                <a:cs typeface="Love Ya Like A Sister"/>
                <a:sym typeface="Love Ya Like A Sister"/>
              </a:rPr>
              <a:t>Let’s Compare and Contrast Our Characters</a:t>
            </a:r>
            <a:endParaRPr b="1" sz="2500">
              <a:latin typeface="Love Ya Like A Sister"/>
              <a:ea typeface="Love Ya Like A Sister"/>
              <a:cs typeface="Love Ya Like A Sister"/>
              <a:sym typeface="Love Ya Like A Sister"/>
            </a:endParaRPr>
          </a:p>
        </p:txBody>
      </p:sp>
      <p:sp>
        <p:nvSpPr>
          <p:cNvPr id="121" name="Google Shape;121;p15"/>
          <p:cNvSpPr txBox="1"/>
          <p:nvPr/>
        </p:nvSpPr>
        <p:spPr>
          <a:xfrm>
            <a:off x="1939700" y="558675"/>
            <a:ext cx="2517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Gingerbread Man</a:t>
            </a:r>
            <a:endParaRPr b="1" sz="2100"/>
          </a:p>
        </p:txBody>
      </p:sp>
      <p:sp>
        <p:nvSpPr>
          <p:cNvPr id="122" name="Google Shape;122;p15"/>
          <p:cNvSpPr txBox="1"/>
          <p:nvPr/>
        </p:nvSpPr>
        <p:spPr>
          <a:xfrm>
            <a:off x="4817075" y="558675"/>
            <a:ext cx="2517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t>Leprechaun</a:t>
            </a:r>
            <a:endParaRPr b="1" sz="2100"/>
          </a:p>
        </p:txBody>
      </p:sp>
      <p:sp>
        <p:nvSpPr>
          <p:cNvPr id="123" name="Google Shape;123;p15"/>
          <p:cNvSpPr txBox="1"/>
          <p:nvPr/>
        </p:nvSpPr>
        <p:spPr>
          <a:xfrm>
            <a:off x="1740975" y="1513900"/>
            <a:ext cx="123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sp>
        <p:nvSpPr>
          <p:cNvPr id="124" name="Google Shape;124;p15"/>
          <p:cNvSpPr txBox="1"/>
          <p:nvPr/>
        </p:nvSpPr>
        <p:spPr>
          <a:xfrm>
            <a:off x="3908775" y="1945000"/>
            <a:ext cx="123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sp>
        <p:nvSpPr>
          <p:cNvPr id="125" name="Google Shape;125;p15"/>
          <p:cNvSpPr txBox="1"/>
          <p:nvPr/>
        </p:nvSpPr>
        <p:spPr>
          <a:xfrm>
            <a:off x="5367250" y="1444500"/>
            <a:ext cx="123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Type here.</a:t>
            </a:r>
            <a:endParaRPr b="1"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31" name="Google Shape;131;p1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2" name="Google Shape;132;p1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33" name="Google Shape;133;p16"/>
          <p:cNvSpPr txBox="1"/>
          <p:nvPr/>
        </p:nvSpPr>
        <p:spPr>
          <a:xfrm>
            <a:off x="711200" y="-177775"/>
            <a:ext cx="8322600" cy="1092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900">
                <a:latin typeface="Love Ya Like A Sister"/>
                <a:ea typeface="Love Ya Like A Sister"/>
                <a:cs typeface="Love Ya Like A Sister"/>
                <a:sym typeface="Love Ya Like A Sister"/>
              </a:rPr>
              <a:t>What is a Limerick?</a:t>
            </a:r>
            <a:endParaRPr b="1" sz="5900">
              <a:latin typeface="Love Ya Like A Sister"/>
              <a:ea typeface="Love Ya Like A Sister"/>
              <a:cs typeface="Love Ya Like A Sister"/>
              <a:sym typeface="Love Ya Like A Sister"/>
            </a:endParaRPr>
          </a:p>
        </p:txBody>
      </p:sp>
      <p:pic>
        <p:nvPicPr>
          <p:cNvPr descr="In this short video we look at the structure and rhyming pattern of limericks." id="134" name="Google Shape;134;p16" title="How to write a Limerick">
            <a:hlinkClick r:id="rId4"/>
          </p:cNvPr>
          <p:cNvPicPr preferRelativeResize="0"/>
          <p:nvPr/>
        </p:nvPicPr>
        <p:blipFill>
          <a:blip r:embed="rId5">
            <a:alphaModFix/>
          </a:blip>
          <a:stretch>
            <a:fillRect/>
          </a:stretch>
        </p:blipFill>
        <p:spPr>
          <a:xfrm>
            <a:off x="1075300" y="846676"/>
            <a:ext cx="3047975" cy="2285961"/>
          </a:xfrm>
          <a:prstGeom prst="rect">
            <a:avLst/>
          </a:prstGeom>
          <a:noFill/>
          <a:ln cap="flat" cmpd="sng" w="38100">
            <a:solidFill>
              <a:srgbClr val="274E13"/>
            </a:solidFill>
            <a:prstDash val="dot"/>
            <a:round/>
            <a:headEnd len="sm" w="sm" type="none"/>
            <a:tailEnd len="sm" w="sm" type="none"/>
          </a:ln>
        </p:spPr>
      </p:pic>
      <p:pic>
        <p:nvPicPr>
          <p:cNvPr descr="FREE ECARDS: https://emilycartoons.com/free-greeting-cards" id="135" name="Google Shape;135;p16" title="What's a Limerick? Limerick Definition Cartoon Video">
            <a:hlinkClick r:id="rId6"/>
          </p:cNvPr>
          <p:cNvPicPr preferRelativeResize="0"/>
          <p:nvPr/>
        </p:nvPicPr>
        <p:blipFill>
          <a:blip r:embed="rId7">
            <a:alphaModFix/>
          </a:blip>
          <a:stretch>
            <a:fillRect/>
          </a:stretch>
        </p:blipFill>
        <p:spPr>
          <a:xfrm>
            <a:off x="4893750" y="846675"/>
            <a:ext cx="3047975" cy="2285975"/>
          </a:xfrm>
          <a:prstGeom prst="rect">
            <a:avLst/>
          </a:prstGeom>
          <a:noFill/>
          <a:ln cap="flat" cmpd="sng" w="38100">
            <a:solidFill>
              <a:srgbClr val="274E13"/>
            </a:solidFill>
            <a:prstDash val="dot"/>
            <a:round/>
            <a:headEnd len="sm" w="sm" type="none"/>
            <a:tailEnd len="sm" w="sm" type="none"/>
          </a:ln>
        </p:spPr>
      </p:pic>
      <p:sp>
        <p:nvSpPr>
          <p:cNvPr id="136" name="Google Shape;136;p16"/>
          <p:cNvSpPr txBox="1"/>
          <p:nvPr/>
        </p:nvSpPr>
        <p:spPr>
          <a:xfrm>
            <a:off x="533400" y="3556000"/>
            <a:ext cx="7848600" cy="170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300">
                <a:latin typeface="Love Ya Like A Sister"/>
                <a:ea typeface="Love Ya Like A Sister"/>
                <a:cs typeface="Love Ya Like A Sister"/>
                <a:sym typeface="Love Ya Like A Sister"/>
              </a:rPr>
              <a:t>Go to the next slide to read a limerick by Mrs. Ganoe.  See if you can hear the rhyming words.  Then it’s YOUR turn!</a:t>
            </a:r>
            <a:endParaRPr b="1" sz="3300">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7"/>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2" name="Google Shape;142;p17"/>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3" name="Google Shape;143;p17"/>
          <p:cNvPicPr preferRelativeResize="0"/>
          <p:nvPr/>
        </p:nvPicPr>
        <p:blipFill>
          <a:blip r:embed="rId3">
            <a:alphaModFix/>
          </a:blip>
          <a:stretch>
            <a:fillRect/>
          </a:stretch>
        </p:blipFill>
        <p:spPr>
          <a:xfrm>
            <a:off x="0" y="-307476"/>
            <a:ext cx="9144000" cy="5652425"/>
          </a:xfrm>
          <a:prstGeom prst="rect">
            <a:avLst/>
          </a:prstGeom>
          <a:noFill/>
          <a:ln cap="flat" cmpd="sng" w="152400">
            <a:solidFill>
              <a:srgbClr val="00FF00"/>
            </a:solidFill>
            <a:prstDash val="solid"/>
            <a:round/>
            <a:headEnd len="sm" w="sm" type="none"/>
            <a:tailEnd len="sm" w="sm" type="none"/>
          </a:ln>
        </p:spPr>
      </p:pic>
      <p:sp>
        <p:nvSpPr>
          <p:cNvPr id="144" name="Google Shape;144;p17"/>
          <p:cNvSpPr txBox="1"/>
          <p:nvPr/>
        </p:nvSpPr>
        <p:spPr>
          <a:xfrm>
            <a:off x="103800" y="627050"/>
            <a:ext cx="48825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There once was a leprechaun from </a:t>
            </a:r>
            <a:r>
              <a:rPr b="1" lang="en" sz="2600">
                <a:solidFill>
                  <a:srgbClr val="FF0000"/>
                </a:solidFill>
                <a:latin typeface="Love Ya Like A Sister"/>
                <a:ea typeface="Love Ya Like A Sister"/>
                <a:cs typeface="Love Ya Like A Sister"/>
                <a:sym typeface="Love Ya Like A Sister"/>
              </a:rPr>
              <a:t>Cork.</a:t>
            </a:r>
            <a:r>
              <a:rPr b="1" lang="en" sz="2600">
                <a:latin typeface="Love Ya Like A Sister"/>
                <a:ea typeface="Love Ya Like A Sister"/>
                <a:cs typeface="Love Ya Like A Sister"/>
                <a:sym typeface="Love Ya Like A Sister"/>
              </a:rPr>
              <a:t>  </a:t>
            </a:r>
            <a:endParaRPr b="1" sz="2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Everyday</a:t>
            </a:r>
            <a:r>
              <a:rPr b="1" lang="en" sz="2600">
                <a:latin typeface="Love Ya Like A Sister"/>
                <a:ea typeface="Love Ya Like A Sister"/>
                <a:cs typeface="Love Ya Like A Sister"/>
                <a:sym typeface="Love Ya Like A Sister"/>
              </a:rPr>
              <a:t> he ate pork with a </a:t>
            </a:r>
            <a:r>
              <a:rPr b="1" lang="en" sz="2600">
                <a:solidFill>
                  <a:srgbClr val="FF0000"/>
                </a:solidFill>
                <a:latin typeface="Love Ya Like A Sister"/>
                <a:ea typeface="Love Ya Like A Sister"/>
                <a:cs typeface="Love Ya Like A Sister"/>
                <a:sym typeface="Love Ya Like A Sister"/>
              </a:rPr>
              <a:t>fork. </a:t>
            </a:r>
            <a:endParaRPr b="1" sz="2600">
              <a:solidFill>
                <a:srgbClr val="FF0000"/>
              </a:solidFill>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But whenever he </a:t>
            </a:r>
            <a:r>
              <a:rPr b="1" lang="en" sz="2600">
                <a:solidFill>
                  <a:srgbClr val="38761D"/>
                </a:solidFill>
                <a:latin typeface="Love Ya Like A Sister"/>
                <a:ea typeface="Love Ya Like A Sister"/>
                <a:cs typeface="Love Ya Like A Sister"/>
                <a:sym typeface="Love Ya Like A Sister"/>
              </a:rPr>
              <a:t>ate</a:t>
            </a:r>
            <a:r>
              <a:rPr b="1" lang="en" sz="2600">
                <a:latin typeface="Love Ya Like A Sister"/>
                <a:ea typeface="Love Ya Like A Sister"/>
                <a:cs typeface="Love Ya Like A Sister"/>
                <a:sym typeface="Love Ya Like A Sister"/>
              </a:rPr>
              <a:t>, </a:t>
            </a:r>
            <a:endParaRPr b="1" sz="2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he would always be </a:t>
            </a:r>
            <a:r>
              <a:rPr b="1" lang="en" sz="2600">
                <a:solidFill>
                  <a:srgbClr val="38761D"/>
                </a:solidFill>
                <a:latin typeface="Love Ya Like A Sister"/>
                <a:ea typeface="Love Ya Like A Sister"/>
                <a:cs typeface="Love Ya Like A Sister"/>
                <a:sym typeface="Love Ya Like A Sister"/>
              </a:rPr>
              <a:t>late</a:t>
            </a:r>
            <a:r>
              <a:rPr b="1" lang="en" sz="2600">
                <a:latin typeface="Love Ya Like A Sister"/>
                <a:ea typeface="Love Ya Like A Sister"/>
                <a:cs typeface="Love Ya Like A Sister"/>
                <a:sym typeface="Love Ya Like A Sister"/>
              </a:rPr>
              <a:t>.</a:t>
            </a:r>
            <a:endParaRPr b="1" sz="2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That hungry little leprechaun from </a:t>
            </a:r>
            <a:r>
              <a:rPr b="1" lang="en" sz="2600">
                <a:solidFill>
                  <a:srgbClr val="FF0000"/>
                </a:solidFill>
                <a:latin typeface="Love Ya Like A Sister"/>
                <a:ea typeface="Love Ya Like A Sister"/>
                <a:cs typeface="Love Ya Like A Sister"/>
                <a:sym typeface="Love Ya Like A Sister"/>
              </a:rPr>
              <a:t>Cork.</a:t>
            </a:r>
            <a:endParaRPr b="1" sz="2600">
              <a:solidFill>
                <a:srgbClr val="FF0000"/>
              </a:solidFill>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b="1" sz="26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600">
                <a:latin typeface="Love Ya Like A Sister"/>
                <a:ea typeface="Love Ya Like A Sister"/>
                <a:cs typeface="Love Ya Like A Sister"/>
                <a:sym typeface="Love Ya Like A Sister"/>
              </a:rPr>
              <a:t>By - Mrs. Ganoe</a:t>
            </a:r>
            <a:endParaRPr b="1" sz="2600">
              <a:latin typeface="Love Ya Like A Sister"/>
              <a:ea typeface="Love Ya Like A Sister"/>
              <a:cs typeface="Love Ya Like A Sister"/>
              <a:sym typeface="Love Ya Like A Sister"/>
            </a:endParaRPr>
          </a:p>
        </p:txBody>
      </p:sp>
      <p:pic>
        <p:nvPicPr>
          <p:cNvPr id="145" name="Google Shape;145;p17"/>
          <p:cNvPicPr preferRelativeResize="0"/>
          <p:nvPr/>
        </p:nvPicPr>
        <p:blipFill>
          <a:blip r:embed="rId4">
            <a:alphaModFix/>
          </a:blip>
          <a:stretch>
            <a:fillRect/>
          </a:stretch>
        </p:blipFill>
        <p:spPr>
          <a:xfrm>
            <a:off x="5103375" y="578047"/>
            <a:ext cx="3795125" cy="2744075"/>
          </a:xfrm>
          <a:prstGeom prst="rect">
            <a:avLst/>
          </a:prstGeom>
          <a:noFill/>
          <a:ln cap="flat" cmpd="sng" w="38100">
            <a:solidFill>
              <a:srgbClr val="274E13"/>
            </a:solidFill>
            <a:prstDash val="dot"/>
            <a:round/>
            <a:headEnd len="sm" w="sm" type="none"/>
            <a:tailEnd len="sm" w="sm" type="none"/>
          </a:ln>
        </p:spPr>
      </p:pic>
      <p:sp>
        <p:nvSpPr>
          <p:cNvPr id="146" name="Google Shape;146;p17"/>
          <p:cNvSpPr txBox="1"/>
          <p:nvPr/>
        </p:nvSpPr>
        <p:spPr>
          <a:xfrm>
            <a:off x="0" y="-167325"/>
            <a:ext cx="49863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latin typeface="Love Ya Like A Sister"/>
                <a:ea typeface="Love Ya Like A Sister"/>
                <a:cs typeface="Love Ya Like A Sister"/>
                <a:sym typeface="Love Ya Like A Sister"/>
              </a:rPr>
              <a:t>The Leprechaun From Cork</a:t>
            </a:r>
            <a:endParaRPr b="1" sz="3100">
              <a:latin typeface="Love Ya Like A Sister"/>
              <a:ea typeface="Love Ya Like A Sister"/>
              <a:cs typeface="Love Ya Like A Sister"/>
              <a:sym typeface="Love Ya Like A Sister"/>
            </a:endParaRPr>
          </a:p>
        </p:txBody>
      </p:sp>
      <p:pic>
        <p:nvPicPr>
          <p:cNvPr id="147" name="Google Shape;147;p17"/>
          <p:cNvPicPr preferRelativeResize="0"/>
          <p:nvPr/>
        </p:nvPicPr>
        <p:blipFill>
          <a:blip r:embed="rId5">
            <a:alphaModFix/>
          </a:blip>
          <a:stretch>
            <a:fillRect/>
          </a:stretch>
        </p:blipFill>
        <p:spPr>
          <a:xfrm>
            <a:off x="5867456" y="2422900"/>
            <a:ext cx="2964850" cy="3226850"/>
          </a:xfrm>
          <a:prstGeom prst="rect">
            <a:avLst/>
          </a:prstGeom>
          <a:noFill/>
          <a:ln>
            <a:noFill/>
          </a:ln>
        </p:spPr>
      </p:pic>
      <p:pic>
        <p:nvPicPr>
          <p:cNvPr id="148" name="Google Shape;148;p17"/>
          <p:cNvPicPr preferRelativeResize="0"/>
          <p:nvPr/>
        </p:nvPicPr>
        <p:blipFill>
          <a:blip r:embed="rId6">
            <a:alphaModFix/>
          </a:blip>
          <a:stretch>
            <a:fillRect/>
          </a:stretch>
        </p:blipFill>
        <p:spPr>
          <a:xfrm rot="-798127">
            <a:off x="5845494" y="2918900"/>
            <a:ext cx="701825" cy="1441651"/>
          </a:xfrm>
          <a:prstGeom prst="rect">
            <a:avLst/>
          </a:prstGeom>
          <a:noFill/>
          <a:ln>
            <a:noFill/>
          </a:ln>
        </p:spPr>
      </p:pic>
      <p:sp>
        <p:nvSpPr>
          <p:cNvPr id="149" name="Google Shape;149;p17"/>
          <p:cNvSpPr txBox="1"/>
          <p:nvPr/>
        </p:nvSpPr>
        <p:spPr>
          <a:xfrm>
            <a:off x="3300175" y="4698450"/>
            <a:ext cx="30141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t>AABBA Pattern</a:t>
            </a:r>
            <a:endParaRPr b="1" sz="3000"/>
          </a:p>
        </p:txBody>
      </p:sp>
      <p:pic>
        <p:nvPicPr>
          <p:cNvPr id="150" name="Google Shape;150;p17" title="Limerick.mp3">
            <a:hlinkClick r:id="rId7"/>
          </p:cNvPr>
          <p:cNvPicPr preferRelativeResize="0"/>
          <p:nvPr/>
        </p:nvPicPr>
        <p:blipFill>
          <a:blip r:embed="rId8">
            <a:alphaModFix/>
          </a:blip>
          <a:stretch>
            <a:fillRect/>
          </a:stretch>
        </p:blipFill>
        <p:spPr>
          <a:xfrm>
            <a:off x="7647275" y="2857500"/>
            <a:ext cx="1014700" cy="1014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8"/>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6" name="Google Shape;156;p18"/>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 name="Google Shape;157;p18"/>
          <p:cNvPicPr preferRelativeResize="0"/>
          <p:nvPr/>
        </p:nvPicPr>
        <p:blipFill>
          <a:blip r:embed="rId3">
            <a:alphaModFix/>
          </a:blip>
          <a:stretch>
            <a:fillRect/>
          </a:stretch>
        </p:blipFill>
        <p:spPr>
          <a:xfrm>
            <a:off x="0" y="-307476"/>
            <a:ext cx="9144000" cy="5652425"/>
          </a:xfrm>
          <a:prstGeom prst="rect">
            <a:avLst/>
          </a:prstGeom>
          <a:noFill/>
          <a:ln cap="flat" cmpd="sng" w="152400">
            <a:solidFill>
              <a:srgbClr val="00FF00"/>
            </a:solidFill>
            <a:prstDash val="solid"/>
            <a:round/>
            <a:headEnd len="sm" w="sm" type="none"/>
            <a:tailEnd len="sm" w="sm" type="none"/>
          </a:ln>
        </p:spPr>
      </p:pic>
      <p:sp>
        <p:nvSpPr>
          <p:cNvPr id="158" name="Google Shape;158;p18"/>
          <p:cNvSpPr txBox="1"/>
          <p:nvPr/>
        </p:nvSpPr>
        <p:spPr>
          <a:xfrm>
            <a:off x="254000" y="-25400"/>
            <a:ext cx="8686800" cy="495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latin typeface="Love Ya Like A Sister"/>
                <a:ea typeface="Love Ya Like A Sister"/>
                <a:cs typeface="Love Ya Like A Sister"/>
                <a:sym typeface="Love Ya Like A Sister"/>
              </a:rPr>
              <a:t>On the next couple of slides are two limericks you can choose to do together as a class or have the student complete with a partner in a breakout room or independently.  You could even do the first one together and assign the second one.</a:t>
            </a:r>
            <a:endParaRPr sz="3100">
              <a:latin typeface="Love Ya Like A Sister"/>
              <a:ea typeface="Love Ya Like A Sister"/>
              <a:cs typeface="Love Ya Like A Sister"/>
              <a:sym typeface="Love Ya Like A Sister"/>
            </a:endParaRPr>
          </a:p>
          <a:p>
            <a:pPr indent="0" lvl="0" marL="0" rtl="0" algn="l">
              <a:spcBef>
                <a:spcPts val="0"/>
              </a:spcBef>
              <a:spcAft>
                <a:spcPts val="0"/>
              </a:spcAft>
              <a:buNone/>
            </a:pPr>
            <a:r>
              <a:t/>
            </a:r>
            <a:endParaRPr sz="3100">
              <a:latin typeface="Love Ya Like A Sister"/>
              <a:ea typeface="Love Ya Like A Sister"/>
              <a:cs typeface="Love Ya Like A Sister"/>
              <a:sym typeface="Love Ya Like A Sister"/>
            </a:endParaRPr>
          </a:p>
          <a:p>
            <a:pPr indent="0" lvl="0" marL="0" rtl="0" algn="l">
              <a:spcBef>
                <a:spcPts val="0"/>
              </a:spcBef>
              <a:spcAft>
                <a:spcPts val="0"/>
              </a:spcAft>
              <a:buNone/>
            </a:pPr>
            <a:r>
              <a:rPr lang="en" sz="3100">
                <a:latin typeface="Love Ya Like A Sister"/>
                <a:ea typeface="Love Ya Like A Sister"/>
                <a:cs typeface="Love Ya Like A Sister"/>
                <a:sym typeface="Love Ya Like A Sister"/>
              </a:rPr>
              <a:t>I color coded the boxes for the words that are to rhyme to help make it a little easier for the students.</a:t>
            </a:r>
            <a:endParaRPr sz="3100">
              <a:latin typeface="Love Ya Like A Sister"/>
              <a:ea typeface="Love Ya Like A Sister"/>
              <a:cs typeface="Love Ya Like A Sister"/>
              <a:sym typeface="Love Ya Like A Sis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9"/>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4" name="Google Shape;164;p19"/>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5" name="Google Shape;165;p19"/>
          <p:cNvPicPr preferRelativeResize="0"/>
          <p:nvPr/>
        </p:nvPicPr>
        <p:blipFill>
          <a:blip r:embed="rId3">
            <a:alphaModFix/>
          </a:blip>
          <a:stretch>
            <a:fillRect/>
          </a:stretch>
        </p:blipFill>
        <p:spPr>
          <a:xfrm>
            <a:off x="0" y="-307476"/>
            <a:ext cx="9144000" cy="5652425"/>
          </a:xfrm>
          <a:prstGeom prst="rect">
            <a:avLst/>
          </a:prstGeom>
          <a:noFill/>
          <a:ln cap="flat" cmpd="sng" w="152400">
            <a:solidFill>
              <a:srgbClr val="00FF00"/>
            </a:solidFill>
            <a:prstDash val="solid"/>
            <a:round/>
            <a:headEnd len="sm" w="sm" type="none"/>
            <a:tailEnd len="sm" w="sm" type="none"/>
          </a:ln>
        </p:spPr>
      </p:pic>
      <p:sp>
        <p:nvSpPr>
          <p:cNvPr id="166" name="Google Shape;166;p19"/>
          <p:cNvSpPr txBox="1"/>
          <p:nvPr/>
        </p:nvSpPr>
        <p:spPr>
          <a:xfrm>
            <a:off x="105750" y="494838"/>
            <a:ext cx="8932500" cy="4725300"/>
          </a:xfrm>
          <a:prstGeom prst="rect">
            <a:avLst/>
          </a:prstGeom>
          <a:solidFill>
            <a:srgbClr val="00FF00"/>
          </a:solidFill>
          <a:ln cap="flat" cmpd="sng" w="762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3000"/>
              <a:t>There once was a child from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Who liked to play ball in the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He’d play with the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He’d jump, run, and                         .</a:t>
            </a:r>
            <a:endParaRPr b="1" sz="3000"/>
          </a:p>
          <a:p>
            <a:pPr indent="0" lvl="0" marL="0" rtl="0" algn="l">
              <a:spcBef>
                <a:spcPts val="0"/>
              </a:spcBef>
              <a:spcAft>
                <a:spcPts val="0"/>
              </a:spcAft>
              <a:buNone/>
            </a:pPr>
            <a:r>
              <a:t/>
            </a:r>
            <a:endParaRPr b="1" sz="3000"/>
          </a:p>
          <a:p>
            <a:pPr indent="0" lvl="0" marL="0" rtl="0" algn="l">
              <a:spcBef>
                <a:spcPts val="0"/>
              </a:spcBef>
              <a:spcAft>
                <a:spcPts val="0"/>
              </a:spcAft>
              <a:buNone/>
            </a:pPr>
            <a:r>
              <a:rPr b="1" lang="en" sz="3000"/>
              <a:t>At night he would rest and then                         .</a:t>
            </a:r>
            <a:endParaRPr b="1" sz="3000"/>
          </a:p>
          <a:p>
            <a:pPr indent="0" lvl="0" marL="0" rtl="0" algn="l">
              <a:spcBef>
                <a:spcPts val="0"/>
              </a:spcBef>
              <a:spcAft>
                <a:spcPts val="0"/>
              </a:spcAft>
              <a:buNone/>
            </a:pPr>
            <a:r>
              <a:rPr b="1" lang="en" sz="2500"/>
              <a:t>   </a:t>
            </a:r>
            <a:r>
              <a:rPr b="1" lang="en" sz="1700"/>
              <a:t>                  </a:t>
            </a:r>
            <a:endParaRPr b="1" sz="1700"/>
          </a:p>
        </p:txBody>
      </p:sp>
      <p:sp>
        <p:nvSpPr>
          <p:cNvPr id="167" name="Google Shape;167;p19"/>
          <p:cNvSpPr txBox="1"/>
          <p:nvPr/>
        </p:nvSpPr>
        <p:spPr>
          <a:xfrm>
            <a:off x="5528725" y="597075"/>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68" name="Google Shape;168;p19"/>
          <p:cNvSpPr txBox="1"/>
          <p:nvPr/>
        </p:nvSpPr>
        <p:spPr>
          <a:xfrm>
            <a:off x="5435575" y="1474550"/>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69" name="Google Shape;169;p19"/>
          <p:cNvSpPr txBox="1"/>
          <p:nvPr/>
        </p:nvSpPr>
        <p:spPr>
          <a:xfrm>
            <a:off x="3623725" y="2426388"/>
            <a:ext cx="2260500" cy="431100"/>
          </a:xfrm>
          <a:prstGeom prst="rect">
            <a:avLst/>
          </a:prstGeom>
          <a:solidFill>
            <a:srgbClr val="38761D"/>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solidFill>
                <a:srgbClr val="FFFFFF"/>
              </a:solidFill>
            </a:endParaRPr>
          </a:p>
        </p:txBody>
      </p:sp>
      <p:sp>
        <p:nvSpPr>
          <p:cNvPr id="170" name="Google Shape;170;p19"/>
          <p:cNvSpPr txBox="1"/>
          <p:nvPr/>
        </p:nvSpPr>
        <p:spPr>
          <a:xfrm>
            <a:off x="3979325" y="3378250"/>
            <a:ext cx="2260500" cy="431100"/>
          </a:xfrm>
          <a:prstGeom prst="rect">
            <a:avLst/>
          </a:prstGeom>
          <a:solidFill>
            <a:srgbClr val="38761D"/>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solidFill>
                <a:srgbClr val="FFFFFF"/>
              </a:solidFill>
            </a:endParaRPr>
          </a:p>
        </p:txBody>
      </p:sp>
      <p:sp>
        <p:nvSpPr>
          <p:cNvPr id="171" name="Google Shape;171;p19"/>
          <p:cNvSpPr txBox="1"/>
          <p:nvPr/>
        </p:nvSpPr>
        <p:spPr>
          <a:xfrm>
            <a:off x="6121300" y="4233350"/>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72" name="Google Shape;172;p19"/>
          <p:cNvSpPr txBox="1"/>
          <p:nvPr/>
        </p:nvSpPr>
        <p:spPr>
          <a:xfrm>
            <a:off x="1642525" y="-414850"/>
            <a:ext cx="61467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latin typeface="Love Ya Like A Sister"/>
                <a:ea typeface="Love Ya Like A Sister"/>
                <a:cs typeface="Love Ya Like A Sister"/>
                <a:sym typeface="Love Ya Like A Sister"/>
              </a:rPr>
              <a:t>Title:  Type here.</a:t>
            </a:r>
            <a:endParaRPr b="1" sz="4100">
              <a:latin typeface="Love Ya Like A Sister"/>
              <a:ea typeface="Love Ya Like A Sister"/>
              <a:cs typeface="Love Ya Like A Sister"/>
              <a:sym typeface="Love Ya Like A Sis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78" name="Google Shape;178;p20"/>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9" name="Google Shape;179;p20"/>
          <p:cNvPicPr preferRelativeResize="0"/>
          <p:nvPr/>
        </p:nvPicPr>
        <p:blipFill>
          <a:blip r:embed="rId3">
            <a:alphaModFix/>
          </a:blip>
          <a:stretch>
            <a:fillRect/>
          </a:stretch>
        </p:blipFill>
        <p:spPr>
          <a:xfrm>
            <a:off x="0" y="-307476"/>
            <a:ext cx="9144000" cy="5652425"/>
          </a:xfrm>
          <a:prstGeom prst="rect">
            <a:avLst/>
          </a:prstGeom>
          <a:noFill/>
          <a:ln cap="flat" cmpd="sng" w="152400">
            <a:solidFill>
              <a:srgbClr val="00FF00"/>
            </a:solidFill>
            <a:prstDash val="solid"/>
            <a:round/>
            <a:headEnd len="sm" w="sm" type="none"/>
            <a:tailEnd len="sm" w="sm" type="none"/>
          </a:ln>
        </p:spPr>
      </p:pic>
      <p:sp>
        <p:nvSpPr>
          <p:cNvPr id="180" name="Google Shape;180;p20"/>
          <p:cNvSpPr txBox="1"/>
          <p:nvPr/>
        </p:nvSpPr>
        <p:spPr>
          <a:xfrm>
            <a:off x="105750" y="494838"/>
            <a:ext cx="8932500" cy="4725300"/>
          </a:xfrm>
          <a:prstGeom prst="rect">
            <a:avLst/>
          </a:prstGeom>
          <a:solidFill>
            <a:srgbClr val="00FF00"/>
          </a:solidFill>
          <a:ln cap="flat" cmpd="sng" w="762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3000"/>
              <a:t>My favorite animal is the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I like it because it can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I wish I could have                         .</a:t>
            </a:r>
            <a:endParaRPr b="1" sz="3000"/>
          </a:p>
          <a:p>
            <a:pPr indent="0" lvl="0" marL="0" rtl="0" algn="l">
              <a:spcBef>
                <a:spcPts val="0"/>
              </a:spcBef>
              <a:spcAft>
                <a:spcPts val="0"/>
              </a:spcAft>
              <a:buNone/>
            </a:pPr>
            <a:r>
              <a:rPr b="1" lang="en" sz="3000"/>
              <a:t> </a:t>
            </a:r>
            <a:endParaRPr b="1" sz="3000"/>
          </a:p>
          <a:p>
            <a:pPr indent="0" lvl="0" marL="0" rtl="0" algn="l">
              <a:spcBef>
                <a:spcPts val="0"/>
              </a:spcBef>
              <a:spcAft>
                <a:spcPts val="0"/>
              </a:spcAft>
              <a:buNone/>
            </a:pPr>
            <a:r>
              <a:rPr b="1" lang="en" sz="3000"/>
              <a:t>It would be so much                         . </a:t>
            </a:r>
            <a:endParaRPr b="1" sz="3000"/>
          </a:p>
          <a:p>
            <a:pPr indent="0" lvl="0" marL="0" rtl="0" algn="l">
              <a:spcBef>
                <a:spcPts val="0"/>
              </a:spcBef>
              <a:spcAft>
                <a:spcPts val="0"/>
              </a:spcAft>
              <a:buNone/>
            </a:pPr>
            <a:r>
              <a:t/>
            </a:r>
            <a:endParaRPr b="1" sz="3000"/>
          </a:p>
          <a:p>
            <a:pPr indent="0" lvl="0" marL="0" rtl="0" algn="l">
              <a:spcBef>
                <a:spcPts val="0"/>
              </a:spcBef>
              <a:spcAft>
                <a:spcPts val="0"/>
              </a:spcAft>
              <a:buNone/>
            </a:pPr>
            <a:r>
              <a:rPr b="1" lang="en" sz="3000"/>
              <a:t>But my mom said, “No way it’s too                      .                       </a:t>
            </a:r>
            <a:endParaRPr b="1" sz="3000"/>
          </a:p>
          <a:p>
            <a:pPr indent="0" lvl="0" marL="0" rtl="0" algn="l">
              <a:spcBef>
                <a:spcPts val="0"/>
              </a:spcBef>
              <a:spcAft>
                <a:spcPts val="0"/>
              </a:spcAft>
              <a:buNone/>
            </a:pPr>
            <a:r>
              <a:rPr b="1" lang="en" sz="2500"/>
              <a:t>   </a:t>
            </a:r>
            <a:r>
              <a:rPr b="1" lang="en" sz="1700"/>
              <a:t>                  </a:t>
            </a:r>
            <a:endParaRPr b="1" sz="1700"/>
          </a:p>
        </p:txBody>
      </p:sp>
      <p:sp>
        <p:nvSpPr>
          <p:cNvPr id="181" name="Google Shape;181;p20"/>
          <p:cNvSpPr txBox="1"/>
          <p:nvPr/>
        </p:nvSpPr>
        <p:spPr>
          <a:xfrm>
            <a:off x="4809075" y="625138"/>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82" name="Google Shape;182;p20"/>
          <p:cNvSpPr txBox="1"/>
          <p:nvPr/>
        </p:nvSpPr>
        <p:spPr>
          <a:xfrm>
            <a:off x="4292575" y="1563038"/>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83" name="Google Shape;183;p20"/>
          <p:cNvSpPr txBox="1"/>
          <p:nvPr/>
        </p:nvSpPr>
        <p:spPr>
          <a:xfrm>
            <a:off x="3767650" y="2426413"/>
            <a:ext cx="2260500" cy="431100"/>
          </a:xfrm>
          <a:prstGeom prst="rect">
            <a:avLst/>
          </a:prstGeom>
          <a:solidFill>
            <a:srgbClr val="38761D"/>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solidFill>
                <a:srgbClr val="FFFFFF"/>
              </a:solidFill>
            </a:endParaRPr>
          </a:p>
        </p:txBody>
      </p:sp>
      <p:sp>
        <p:nvSpPr>
          <p:cNvPr id="184" name="Google Shape;184;p20"/>
          <p:cNvSpPr txBox="1"/>
          <p:nvPr/>
        </p:nvSpPr>
        <p:spPr>
          <a:xfrm>
            <a:off x="4055525" y="3329888"/>
            <a:ext cx="2260500" cy="431100"/>
          </a:xfrm>
          <a:prstGeom prst="rect">
            <a:avLst/>
          </a:prstGeom>
          <a:solidFill>
            <a:srgbClr val="38761D"/>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solidFill>
                <a:srgbClr val="FFFFFF"/>
              </a:solidFill>
            </a:endParaRPr>
          </a:p>
        </p:txBody>
      </p:sp>
      <p:sp>
        <p:nvSpPr>
          <p:cNvPr id="185" name="Google Shape;185;p20"/>
          <p:cNvSpPr txBox="1"/>
          <p:nvPr/>
        </p:nvSpPr>
        <p:spPr>
          <a:xfrm>
            <a:off x="6470200" y="4250275"/>
            <a:ext cx="2260500" cy="4311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600"/>
          </a:p>
        </p:txBody>
      </p:sp>
      <p:sp>
        <p:nvSpPr>
          <p:cNvPr id="186" name="Google Shape;186;p20"/>
          <p:cNvSpPr txBox="1"/>
          <p:nvPr/>
        </p:nvSpPr>
        <p:spPr>
          <a:xfrm>
            <a:off x="1642525" y="-414850"/>
            <a:ext cx="61467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latin typeface="Love Ya Like A Sister"/>
                <a:ea typeface="Love Ya Like A Sister"/>
                <a:cs typeface="Love Ya Like A Sister"/>
                <a:sym typeface="Love Ya Like A Sister"/>
              </a:rPr>
              <a:t>Title:  Type here.</a:t>
            </a:r>
            <a:endParaRPr b="1" sz="4100">
              <a:latin typeface="Love Ya Like A Sister"/>
              <a:ea typeface="Love Ya Like A Sister"/>
              <a:cs typeface="Love Ya Like A Sister"/>
              <a:sym typeface="Love Ya Like A Sis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92" name="Google Shape;192;p2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3" name="Google Shape;193;p21"/>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94" name="Google Shape;194;p21"/>
          <p:cNvSpPr txBox="1"/>
          <p:nvPr/>
        </p:nvSpPr>
        <p:spPr>
          <a:xfrm>
            <a:off x="2223550" y="123000"/>
            <a:ext cx="67653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t>Help!  I’m stuck in me pot o’gold!  If ya help me get unstuck, I’ll give ya free gold and three wishes!  </a:t>
            </a:r>
            <a:endParaRPr b="1" sz="2100"/>
          </a:p>
          <a:p>
            <a:pPr indent="0" lvl="0" marL="0" rtl="0" algn="l">
              <a:spcBef>
                <a:spcPts val="0"/>
              </a:spcBef>
              <a:spcAft>
                <a:spcPts val="0"/>
              </a:spcAft>
              <a:buNone/>
            </a:pPr>
            <a:r>
              <a:rPr b="1" lang="en" sz="2100"/>
              <a:t>Directions:  In the journal below, either type or write and insert the three wishes you would ask the leprechaun.  Remember to write in complete sentences.</a:t>
            </a:r>
            <a:endParaRPr b="1" sz="2100"/>
          </a:p>
        </p:txBody>
      </p:sp>
      <p:pic>
        <p:nvPicPr>
          <p:cNvPr id="195" name="Google Shape;195;p21"/>
          <p:cNvPicPr preferRelativeResize="0"/>
          <p:nvPr/>
        </p:nvPicPr>
        <p:blipFill>
          <a:blip r:embed="rId4">
            <a:alphaModFix/>
          </a:blip>
          <a:stretch>
            <a:fillRect/>
          </a:stretch>
        </p:blipFill>
        <p:spPr>
          <a:xfrm>
            <a:off x="0" y="1690100"/>
            <a:ext cx="9802550" cy="4289825"/>
          </a:xfrm>
          <a:prstGeom prst="rect">
            <a:avLst/>
          </a:prstGeom>
          <a:noFill/>
          <a:ln>
            <a:noFill/>
          </a:ln>
        </p:spPr>
      </p:pic>
      <p:pic>
        <p:nvPicPr>
          <p:cNvPr id="196" name="Google Shape;196;p21"/>
          <p:cNvPicPr preferRelativeResize="0"/>
          <p:nvPr/>
        </p:nvPicPr>
        <p:blipFill>
          <a:blip r:embed="rId5">
            <a:alphaModFix/>
          </a:blip>
          <a:stretch>
            <a:fillRect/>
          </a:stretch>
        </p:blipFill>
        <p:spPr>
          <a:xfrm>
            <a:off x="-622600" y="-452025"/>
            <a:ext cx="3404150" cy="3404150"/>
          </a:xfrm>
          <a:prstGeom prst="rect">
            <a:avLst/>
          </a:prstGeom>
          <a:noFill/>
          <a:ln>
            <a:noFill/>
          </a:ln>
        </p:spPr>
      </p:pic>
      <p:pic>
        <p:nvPicPr>
          <p:cNvPr id="197" name="Google Shape;197;p21"/>
          <p:cNvPicPr preferRelativeResize="0"/>
          <p:nvPr/>
        </p:nvPicPr>
        <p:blipFill>
          <a:blip r:embed="rId6">
            <a:alphaModFix/>
          </a:blip>
          <a:stretch>
            <a:fillRect/>
          </a:stretch>
        </p:blipFill>
        <p:spPr>
          <a:xfrm>
            <a:off x="586325" y="913150"/>
            <a:ext cx="1375325" cy="976875"/>
          </a:xfrm>
          <a:prstGeom prst="rect">
            <a:avLst/>
          </a:prstGeom>
          <a:noFill/>
          <a:ln>
            <a:noFill/>
          </a:ln>
        </p:spPr>
      </p:pic>
      <p:pic>
        <p:nvPicPr>
          <p:cNvPr id="198" name="Google Shape;198;p21"/>
          <p:cNvPicPr preferRelativeResize="0"/>
          <p:nvPr/>
        </p:nvPicPr>
        <p:blipFill>
          <a:blip r:embed="rId6">
            <a:alphaModFix/>
          </a:blip>
          <a:stretch>
            <a:fillRect/>
          </a:stretch>
        </p:blipFill>
        <p:spPr>
          <a:xfrm>
            <a:off x="738725" y="1065550"/>
            <a:ext cx="1375325" cy="976875"/>
          </a:xfrm>
          <a:prstGeom prst="rect">
            <a:avLst/>
          </a:prstGeom>
          <a:noFill/>
          <a:ln>
            <a:noFill/>
          </a:ln>
        </p:spPr>
      </p:pic>
      <p:pic>
        <p:nvPicPr>
          <p:cNvPr id="199" name="Google Shape;199;p21"/>
          <p:cNvPicPr preferRelativeResize="0"/>
          <p:nvPr/>
        </p:nvPicPr>
        <p:blipFill>
          <a:blip r:embed="rId6">
            <a:alphaModFix/>
          </a:blip>
          <a:stretch>
            <a:fillRect/>
          </a:stretch>
        </p:blipFill>
        <p:spPr>
          <a:xfrm>
            <a:off x="738725" y="1065550"/>
            <a:ext cx="1375325" cy="976875"/>
          </a:xfrm>
          <a:prstGeom prst="rect">
            <a:avLst/>
          </a:prstGeom>
          <a:noFill/>
          <a:ln>
            <a:noFill/>
          </a:ln>
        </p:spPr>
      </p:pic>
      <p:sp>
        <p:nvSpPr>
          <p:cNvPr id="200" name="Google Shape;200;p21"/>
          <p:cNvSpPr txBox="1"/>
          <p:nvPr/>
        </p:nvSpPr>
        <p:spPr>
          <a:xfrm>
            <a:off x="1704875" y="2147850"/>
            <a:ext cx="2971200" cy="163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700">
                <a:solidFill>
                  <a:srgbClr val="FFFF00"/>
                </a:solidFill>
                <a:latin typeface="Love Ya Like A Sister"/>
                <a:ea typeface="Love Ya Like A Sister"/>
                <a:cs typeface="Love Ya Like A Sister"/>
                <a:sym typeface="Love Ya Like A Sister"/>
              </a:rPr>
              <a:t>My Three</a:t>
            </a:r>
            <a:endParaRPr b="1" sz="4700">
              <a:solidFill>
                <a:srgbClr val="FFFF00"/>
              </a:solidFill>
              <a:latin typeface="Love Ya Like A Sister"/>
              <a:ea typeface="Love Ya Like A Sister"/>
              <a:cs typeface="Love Ya Like A Sister"/>
              <a:sym typeface="Love Ya Like A Sister"/>
            </a:endParaRPr>
          </a:p>
          <a:p>
            <a:pPr indent="0" lvl="0" marL="0" rtl="0" algn="ctr">
              <a:spcBef>
                <a:spcPts val="0"/>
              </a:spcBef>
              <a:spcAft>
                <a:spcPts val="0"/>
              </a:spcAft>
              <a:buNone/>
            </a:pPr>
            <a:r>
              <a:rPr b="1" lang="en" sz="4700">
                <a:solidFill>
                  <a:srgbClr val="FFFF00"/>
                </a:solidFill>
                <a:latin typeface="Love Ya Like A Sister"/>
                <a:ea typeface="Love Ya Like A Sister"/>
                <a:cs typeface="Love Ya Like A Sister"/>
                <a:sym typeface="Love Ya Like A Sister"/>
              </a:rPr>
              <a:t>Wishes</a:t>
            </a:r>
            <a:endParaRPr b="1" sz="4700">
              <a:solidFill>
                <a:srgbClr val="FFFF00"/>
              </a:solidFill>
              <a:latin typeface="Love Ya Like A Sister"/>
              <a:ea typeface="Love Ya Like A Sister"/>
              <a:cs typeface="Love Ya Like A Sister"/>
              <a:sym typeface="Love Ya Like A Sister"/>
            </a:endParaRPr>
          </a:p>
        </p:txBody>
      </p:sp>
      <p:sp>
        <p:nvSpPr>
          <p:cNvPr id="201" name="Google Shape;201;p21"/>
          <p:cNvSpPr txBox="1"/>
          <p:nvPr/>
        </p:nvSpPr>
        <p:spPr>
          <a:xfrm>
            <a:off x="5166200" y="2233025"/>
            <a:ext cx="29712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AutoNum type="arabicPeriod"/>
            </a:pPr>
            <a:r>
              <a:rPr b="1" lang="en" sz="1600"/>
              <a:t>Type here.</a:t>
            </a:r>
            <a:endParaRPr b="1" sz="1600"/>
          </a:p>
        </p:txBody>
      </p:sp>
      <p:sp>
        <p:nvSpPr>
          <p:cNvPr id="202" name="Google Shape;202;p21"/>
          <p:cNvSpPr txBox="1"/>
          <p:nvPr/>
        </p:nvSpPr>
        <p:spPr>
          <a:xfrm>
            <a:off x="5205075" y="3306400"/>
            <a:ext cx="2971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2.   </a:t>
            </a:r>
            <a:r>
              <a:rPr b="1" lang="en" sz="1600"/>
              <a:t>Type here.</a:t>
            </a:r>
            <a:endParaRPr b="1" sz="1600"/>
          </a:p>
        </p:txBody>
      </p:sp>
      <p:sp>
        <p:nvSpPr>
          <p:cNvPr id="203" name="Google Shape;203;p21"/>
          <p:cNvSpPr txBox="1"/>
          <p:nvPr/>
        </p:nvSpPr>
        <p:spPr>
          <a:xfrm>
            <a:off x="5205075" y="4490150"/>
            <a:ext cx="2971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3.   </a:t>
            </a:r>
            <a:r>
              <a:rPr b="1" lang="en" sz="1600"/>
              <a:t>Type here.</a:t>
            </a:r>
            <a:endParaRPr b="1" sz="1600"/>
          </a:p>
        </p:txBody>
      </p:sp>
      <p:pic>
        <p:nvPicPr>
          <p:cNvPr id="204" name="Google Shape;204;p21"/>
          <p:cNvPicPr preferRelativeResize="0"/>
          <p:nvPr/>
        </p:nvPicPr>
        <p:blipFill>
          <a:blip r:embed="rId7">
            <a:alphaModFix/>
          </a:blip>
          <a:stretch>
            <a:fillRect/>
          </a:stretch>
        </p:blipFill>
        <p:spPr>
          <a:xfrm>
            <a:off x="2310130" y="3671275"/>
            <a:ext cx="1495732" cy="1631700"/>
          </a:xfrm>
          <a:prstGeom prst="rect">
            <a:avLst/>
          </a:prstGeom>
          <a:noFill/>
          <a:ln>
            <a:noFill/>
          </a:ln>
        </p:spPr>
      </p:pic>
      <p:pic>
        <p:nvPicPr>
          <p:cNvPr id="205" name="Google Shape;205;p21" title="Help.mp3">
            <a:hlinkClick r:id="rId8"/>
          </p:cNvPr>
          <p:cNvPicPr preferRelativeResize="0"/>
          <p:nvPr/>
        </p:nvPicPr>
        <p:blipFill>
          <a:blip r:embed="rId9">
            <a:alphaModFix/>
          </a:blip>
          <a:stretch>
            <a:fillRect/>
          </a:stretch>
        </p:blipFill>
        <p:spPr>
          <a:xfrm>
            <a:off x="1260975" y="-123000"/>
            <a:ext cx="853075" cy="853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11" name="Google Shape;211;p2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2" name="Google Shape;212;p2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213" name="Google Shape;213;p22"/>
          <p:cNvPicPr preferRelativeResize="0"/>
          <p:nvPr/>
        </p:nvPicPr>
        <p:blipFill>
          <a:blip r:embed="rId4">
            <a:alphaModFix/>
          </a:blip>
          <a:stretch>
            <a:fillRect/>
          </a:stretch>
        </p:blipFill>
        <p:spPr>
          <a:xfrm>
            <a:off x="-78999" y="2812275"/>
            <a:ext cx="3882700" cy="2902725"/>
          </a:xfrm>
          <a:prstGeom prst="rect">
            <a:avLst/>
          </a:prstGeom>
          <a:noFill/>
          <a:ln>
            <a:noFill/>
          </a:ln>
        </p:spPr>
      </p:pic>
      <p:pic>
        <p:nvPicPr>
          <p:cNvPr id="214" name="Google Shape;214;p22"/>
          <p:cNvPicPr preferRelativeResize="0"/>
          <p:nvPr/>
        </p:nvPicPr>
        <p:blipFill>
          <a:blip r:embed="rId5">
            <a:alphaModFix/>
          </a:blip>
          <a:stretch>
            <a:fillRect/>
          </a:stretch>
        </p:blipFill>
        <p:spPr>
          <a:xfrm>
            <a:off x="0" y="769387"/>
            <a:ext cx="1659725" cy="1409475"/>
          </a:xfrm>
          <a:prstGeom prst="rect">
            <a:avLst/>
          </a:prstGeom>
          <a:noFill/>
          <a:ln>
            <a:noFill/>
          </a:ln>
        </p:spPr>
      </p:pic>
      <p:pic>
        <p:nvPicPr>
          <p:cNvPr id="215" name="Google Shape;215;p22"/>
          <p:cNvPicPr preferRelativeResize="0"/>
          <p:nvPr/>
        </p:nvPicPr>
        <p:blipFill>
          <a:blip r:embed="rId6">
            <a:alphaModFix/>
          </a:blip>
          <a:stretch>
            <a:fillRect/>
          </a:stretch>
        </p:blipFill>
        <p:spPr>
          <a:xfrm>
            <a:off x="3717601" y="1036713"/>
            <a:ext cx="5228227" cy="4411273"/>
          </a:xfrm>
          <a:prstGeom prst="rect">
            <a:avLst/>
          </a:prstGeom>
          <a:noFill/>
          <a:ln cap="flat" cmpd="sng" w="76200">
            <a:solidFill>
              <a:srgbClr val="FF0000"/>
            </a:solidFill>
            <a:prstDash val="solid"/>
            <a:round/>
            <a:headEnd len="sm" w="sm" type="none"/>
            <a:tailEnd len="sm" w="sm" type="none"/>
          </a:ln>
        </p:spPr>
      </p:pic>
      <p:sp>
        <p:nvSpPr>
          <p:cNvPr id="216" name="Google Shape;216;p22"/>
          <p:cNvSpPr txBox="1"/>
          <p:nvPr/>
        </p:nvSpPr>
        <p:spPr>
          <a:xfrm>
            <a:off x="3803700" y="1107050"/>
            <a:ext cx="5028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FFFFFF"/>
                </a:solidFill>
              </a:rPr>
              <a:t>If I was a leprechaun, I would hide my pot of gold (Type here).</a:t>
            </a:r>
            <a:endParaRPr b="1" sz="2400">
              <a:solidFill>
                <a:srgbClr val="FFFFFF"/>
              </a:solidFill>
            </a:endParaRPr>
          </a:p>
        </p:txBody>
      </p:sp>
      <p:sp>
        <p:nvSpPr>
          <p:cNvPr id="217" name="Google Shape;217;p22"/>
          <p:cNvSpPr txBox="1"/>
          <p:nvPr/>
        </p:nvSpPr>
        <p:spPr>
          <a:xfrm>
            <a:off x="1764125" y="-93200"/>
            <a:ext cx="71817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D</a:t>
            </a:r>
            <a:r>
              <a:rPr b="1" lang="en"/>
              <a:t>irections:  Pretend that you are a leprechaun.  Have a parent take a picture of you from the neck up.  Have them insert it onto the leprechaun then place the hat on your head.  Respond to the writing prompt by telling me where you would hide your pot of gold if you were a leprechaun and why you would choose that spot.</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23" name="Google Shape;223;p2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4" name="Google Shape;224;p2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225" name="Google Shape;225;p23"/>
          <p:cNvPicPr preferRelativeResize="0"/>
          <p:nvPr/>
        </p:nvPicPr>
        <p:blipFill>
          <a:blip r:embed="rId4">
            <a:alphaModFix/>
          </a:blip>
          <a:stretch>
            <a:fillRect/>
          </a:stretch>
        </p:blipFill>
        <p:spPr>
          <a:xfrm>
            <a:off x="3463050" y="738025"/>
            <a:ext cx="2639875" cy="2639875"/>
          </a:xfrm>
          <a:prstGeom prst="rect">
            <a:avLst/>
          </a:prstGeom>
          <a:noFill/>
          <a:ln>
            <a:noFill/>
          </a:ln>
        </p:spPr>
      </p:pic>
      <p:pic>
        <p:nvPicPr>
          <p:cNvPr id="226" name="Google Shape;226;p23"/>
          <p:cNvPicPr preferRelativeResize="0"/>
          <p:nvPr/>
        </p:nvPicPr>
        <p:blipFill>
          <a:blip r:embed="rId4">
            <a:alphaModFix/>
          </a:blip>
          <a:stretch>
            <a:fillRect/>
          </a:stretch>
        </p:blipFill>
        <p:spPr>
          <a:xfrm>
            <a:off x="6428425" y="738025"/>
            <a:ext cx="2639875" cy="2639875"/>
          </a:xfrm>
          <a:prstGeom prst="rect">
            <a:avLst/>
          </a:prstGeom>
          <a:noFill/>
          <a:ln>
            <a:noFill/>
          </a:ln>
        </p:spPr>
      </p:pic>
      <p:pic>
        <p:nvPicPr>
          <p:cNvPr id="227" name="Google Shape;227;p23"/>
          <p:cNvPicPr preferRelativeResize="0"/>
          <p:nvPr/>
        </p:nvPicPr>
        <p:blipFill>
          <a:blip r:embed="rId4">
            <a:alphaModFix/>
          </a:blip>
          <a:stretch>
            <a:fillRect/>
          </a:stretch>
        </p:blipFill>
        <p:spPr>
          <a:xfrm>
            <a:off x="3510350" y="3190700"/>
            <a:ext cx="2639875" cy="2639875"/>
          </a:xfrm>
          <a:prstGeom prst="rect">
            <a:avLst/>
          </a:prstGeom>
          <a:noFill/>
          <a:ln>
            <a:noFill/>
          </a:ln>
        </p:spPr>
      </p:pic>
      <p:pic>
        <p:nvPicPr>
          <p:cNvPr id="228" name="Google Shape;228;p23"/>
          <p:cNvPicPr preferRelativeResize="0"/>
          <p:nvPr/>
        </p:nvPicPr>
        <p:blipFill>
          <a:blip r:embed="rId4">
            <a:alphaModFix/>
          </a:blip>
          <a:stretch>
            <a:fillRect/>
          </a:stretch>
        </p:blipFill>
        <p:spPr>
          <a:xfrm>
            <a:off x="6466275" y="3190700"/>
            <a:ext cx="2639875" cy="2639875"/>
          </a:xfrm>
          <a:prstGeom prst="rect">
            <a:avLst/>
          </a:prstGeom>
          <a:noFill/>
          <a:ln>
            <a:noFill/>
          </a:ln>
        </p:spPr>
      </p:pic>
      <p:sp>
        <p:nvSpPr>
          <p:cNvPr id="229" name="Google Shape;229;p23"/>
          <p:cNvSpPr txBox="1"/>
          <p:nvPr/>
        </p:nvSpPr>
        <p:spPr>
          <a:xfrm>
            <a:off x="3926700" y="1324675"/>
            <a:ext cx="1750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I am lucky because (Type here)</a:t>
            </a:r>
            <a:endParaRPr b="1" sz="1600"/>
          </a:p>
        </p:txBody>
      </p:sp>
      <p:sp>
        <p:nvSpPr>
          <p:cNvPr id="230" name="Google Shape;230;p23"/>
          <p:cNvSpPr txBox="1"/>
          <p:nvPr/>
        </p:nvSpPr>
        <p:spPr>
          <a:xfrm>
            <a:off x="6910950" y="1324675"/>
            <a:ext cx="1750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I am lucky because (Type here)</a:t>
            </a:r>
            <a:endParaRPr b="1" sz="1600"/>
          </a:p>
        </p:txBody>
      </p:sp>
      <p:sp>
        <p:nvSpPr>
          <p:cNvPr id="231" name="Google Shape;231;p23"/>
          <p:cNvSpPr txBox="1"/>
          <p:nvPr/>
        </p:nvSpPr>
        <p:spPr>
          <a:xfrm>
            <a:off x="3955038" y="3937175"/>
            <a:ext cx="1750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I am lucky because (Type here)</a:t>
            </a:r>
            <a:endParaRPr b="1" sz="1600"/>
          </a:p>
        </p:txBody>
      </p:sp>
      <p:sp>
        <p:nvSpPr>
          <p:cNvPr id="232" name="Google Shape;232;p23"/>
          <p:cNvSpPr txBox="1"/>
          <p:nvPr/>
        </p:nvSpPr>
        <p:spPr>
          <a:xfrm>
            <a:off x="6960275" y="4048938"/>
            <a:ext cx="1750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I am lucky because (Type here)</a:t>
            </a:r>
            <a:endParaRPr b="1" sz="1600"/>
          </a:p>
        </p:txBody>
      </p:sp>
      <p:sp>
        <p:nvSpPr>
          <p:cNvPr id="233" name="Google Shape;233;p23"/>
          <p:cNvSpPr txBox="1"/>
          <p:nvPr/>
        </p:nvSpPr>
        <p:spPr>
          <a:xfrm>
            <a:off x="37850" y="-227100"/>
            <a:ext cx="90684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0">
                <a:latin typeface="Love Ya Like A Sister"/>
                <a:ea typeface="Love Ya Like A Sister"/>
                <a:cs typeface="Love Ya Like A Sister"/>
                <a:sym typeface="Love Ya Like A Sister"/>
              </a:rPr>
              <a:t>I am Lucky Because...</a:t>
            </a:r>
            <a:endParaRPr b="1" sz="7000">
              <a:latin typeface="Love Ya Like A Sister"/>
              <a:ea typeface="Love Ya Like A Sister"/>
              <a:cs typeface="Love Ya Like A Sister"/>
              <a:sym typeface="Love Ya Like A Sister"/>
            </a:endParaRPr>
          </a:p>
        </p:txBody>
      </p:sp>
      <p:pic>
        <p:nvPicPr>
          <p:cNvPr id="234" name="Google Shape;234;p23"/>
          <p:cNvPicPr preferRelativeResize="0"/>
          <p:nvPr/>
        </p:nvPicPr>
        <p:blipFill>
          <a:blip r:embed="rId5">
            <a:alphaModFix/>
          </a:blip>
          <a:stretch>
            <a:fillRect/>
          </a:stretch>
        </p:blipFill>
        <p:spPr>
          <a:xfrm>
            <a:off x="-92600" y="1589600"/>
            <a:ext cx="3640825" cy="4060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40" name="Google Shape;240;p2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1" name="Google Shape;241;p2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grpSp>
        <p:nvGrpSpPr>
          <p:cNvPr id="242" name="Google Shape;242;p24"/>
          <p:cNvGrpSpPr/>
          <p:nvPr/>
        </p:nvGrpSpPr>
        <p:grpSpPr>
          <a:xfrm>
            <a:off x="1686140" y="4406425"/>
            <a:ext cx="1383944" cy="1243325"/>
            <a:chOff x="-2229822" y="2857500"/>
            <a:chExt cx="1295100" cy="1243325"/>
          </a:xfrm>
        </p:grpSpPr>
        <p:pic>
          <p:nvPicPr>
            <p:cNvPr id="243" name="Google Shape;243;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44" name="Google Shape;244;p24"/>
            <p:cNvSpPr txBox="1"/>
            <p:nvPr/>
          </p:nvSpPr>
          <p:spPr>
            <a:xfrm>
              <a:off x="-2229822" y="3217563"/>
              <a:ext cx="1295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rainbow</a:t>
              </a:r>
              <a:endParaRPr b="1" sz="2200"/>
            </a:p>
          </p:txBody>
        </p:sp>
      </p:grpSp>
      <p:grpSp>
        <p:nvGrpSpPr>
          <p:cNvPr id="245" name="Google Shape;245;p24"/>
          <p:cNvGrpSpPr/>
          <p:nvPr/>
        </p:nvGrpSpPr>
        <p:grpSpPr>
          <a:xfrm>
            <a:off x="3145740" y="4406425"/>
            <a:ext cx="1383944" cy="1243325"/>
            <a:chOff x="-2229822" y="2857500"/>
            <a:chExt cx="1295100" cy="1243325"/>
          </a:xfrm>
        </p:grpSpPr>
        <p:pic>
          <p:nvPicPr>
            <p:cNvPr id="246" name="Google Shape;246;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47" name="Google Shape;247;p24"/>
            <p:cNvSpPr txBox="1"/>
            <p:nvPr/>
          </p:nvSpPr>
          <p:spPr>
            <a:xfrm>
              <a:off x="-2229822" y="3217563"/>
              <a:ext cx="1295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magic</a:t>
              </a:r>
              <a:endParaRPr b="1" sz="2200"/>
            </a:p>
          </p:txBody>
        </p:sp>
      </p:grpSp>
      <p:grpSp>
        <p:nvGrpSpPr>
          <p:cNvPr id="248" name="Google Shape;248;p24"/>
          <p:cNvGrpSpPr/>
          <p:nvPr/>
        </p:nvGrpSpPr>
        <p:grpSpPr>
          <a:xfrm>
            <a:off x="4672588" y="4406425"/>
            <a:ext cx="1541028" cy="1243325"/>
            <a:chOff x="-2303320" y="2857500"/>
            <a:chExt cx="1442100" cy="1243325"/>
          </a:xfrm>
        </p:grpSpPr>
        <p:pic>
          <p:nvPicPr>
            <p:cNvPr id="249" name="Google Shape;249;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50" name="Google Shape;250;p24"/>
            <p:cNvSpPr txBox="1"/>
            <p:nvPr/>
          </p:nvSpPr>
          <p:spPr>
            <a:xfrm>
              <a:off x="-2303320" y="3217563"/>
              <a:ext cx="1442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shamrock</a:t>
              </a:r>
              <a:endParaRPr b="1" sz="2200"/>
            </a:p>
          </p:txBody>
        </p:sp>
      </p:grpSp>
      <p:grpSp>
        <p:nvGrpSpPr>
          <p:cNvPr id="251" name="Google Shape;251;p24"/>
          <p:cNvGrpSpPr/>
          <p:nvPr/>
        </p:nvGrpSpPr>
        <p:grpSpPr>
          <a:xfrm>
            <a:off x="6213615" y="4352675"/>
            <a:ext cx="1383944" cy="1243325"/>
            <a:chOff x="-2229822" y="2857500"/>
            <a:chExt cx="1295100" cy="1243325"/>
          </a:xfrm>
        </p:grpSpPr>
        <p:pic>
          <p:nvPicPr>
            <p:cNvPr id="252" name="Google Shape;252;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53" name="Google Shape;253;p24"/>
            <p:cNvSpPr txBox="1"/>
            <p:nvPr/>
          </p:nvSpPr>
          <p:spPr>
            <a:xfrm>
              <a:off x="-2229822" y="3217563"/>
              <a:ext cx="1295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luck</a:t>
              </a:r>
              <a:endParaRPr b="1" sz="2200"/>
            </a:p>
          </p:txBody>
        </p:sp>
      </p:grpSp>
      <p:grpSp>
        <p:nvGrpSpPr>
          <p:cNvPr id="254" name="Google Shape;254;p24"/>
          <p:cNvGrpSpPr/>
          <p:nvPr/>
        </p:nvGrpSpPr>
        <p:grpSpPr>
          <a:xfrm>
            <a:off x="7657927" y="4352675"/>
            <a:ext cx="1383944" cy="1243325"/>
            <a:chOff x="-2229822" y="2857500"/>
            <a:chExt cx="1295100" cy="1243325"/>
          </a:xfrm>
        </p:grpSpPr>
        <p:pic>
          <p:nvPicPr>
            <p:cNvPr id="255" name="Google Shape;255;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56" name="Google Shape;256;p24"/>
            <p:cNvSpPr txBox="1"/>
            <p:nvPr/>
          </p:nvSpPr>
          <p:spPr>
            <a:xfrm>
              <a:off x="-2229822" y="3217563"/>
              <a:ext cx="1295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gold</a:t>
              </a:r>
              <a:endParaRPr b="1" sz="2200"/>
            </a:p>
          </p:txBody>
        </p:sp>
      </p:grpSp>
      <p:grpSp>
        <p:nvGrpSpPr>
          <p:cNvPr id="257" name="Google Shape;257;p24"/>
          <p:cNvGrpSpPr/>
          <p:nvPr/>
        </p:nvGrpSpPr>
        <p:grpSpPr>
          <a:xfrm>
            <a:off x="191185" y="4406425"/>
            <a:ext cx="1150100" cy="1243325"/>
            <a:chOff x="-2157327" y="2857500"/>
            <a:chExt cx="1150100" cy="1243325"/>
          </a:xfrm>
        </p:grpSpPr>
        <p:pic>
          <p:nvPicPr>
            <p:cNvPr id="258" name="Google Shape;258;p24"/>
            <p:cNvPicPr preferRelativeResize="0"/>
            <p:nvPr/>
          </p:nvPicPr>
          <p:blipFill>
            <a:blip r:embed="rId4">
              <a:alphaModFix/>
            </a:blip>
            <a:stretch>
              <a:fillRect/>
            </a:stretch>
          </p:blipFill>
          <p:spPr>
            <a:xfrm>
              <a:off x="-2157327" y="2857500"/>
              <a:ext cx="1150100" cy="1243325"/>
            </a:xfrm>
            <a:prstGeom prst="rect">
              <a:avLst/>
            </a:prstGeom>
            <a:noFill/>
            <a:ln>
              <a:noFill/>
            </a:ln>
          </p:spPr>
        </p:pic>
        <p:sp>
          <p:nvSpPr>
            <p:cNvPr id="259" name="Google Shape;259;p24"/>
            <p:cNvSpPr txBox="1"/>
            <p:nvPr/>
          </p:nvSpPr>
          <p:spPr>
            <a:xfrm>
              <a:off x="-2072150" y="3198125"/>
              <a:ext cx="955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t>green</a:t>
              </a:r>
              <a:endParaRPr b="1" sz="2200"/>
            </a:p>
          </p:txBody>
        </p:sp>
      </p:grpSp>
      <p:pic>
        <p:nvPicPr>
          <p:cNvPr id="260" name="Google Shape;260;p24"/>
          <p:cNvPicPr preferRelativeResize="0"/>
          <p:nvPr/>
        </p:nvPicPr>
        <p:blipFill>
          <a:blip r:embed="rId5">
            <a:alphaModFix/>
          </a:blip>
          <a:stretch>
            <a:fillRect/>
          </a:stretch>
        </p:blipFill>
        <p:spPr>
          <a:xfrm>
            <a:off x="-194075" y="1890800"/>
            <a:ext cx="1686750" cy="1755600"/>
          </a:xfrm>
          <a:prstGeom prst="rect">
            <a:avLst/>
          </a:prstGeom>
          <a:noFill/>
          <a:ln>
            <a:noFill/>
          </a:ln>
        </p:spPr>
      </p:pic>
      <p:pic>
        <p:nvPicPr>
          <p:cNvPr id="261" name="Google Shape;261;p24"/>
          <p:cNvPicPr preferRelativeResize="0"/>
          <p:nvPr/>
        </p:nvPicPr>
        <p:blipFill>
          <a:blip r:embed="rId5">
            <a:alphaModFix/>
          </a:blip>
          <a:stretch>
            <a:fillRect/>
          </a:stretch>
        </p:blipFill>
        <p:spPr>
          <a:xfrm>
            <a:off x="1341275" y="1834025"/>
            <a:ext cx="1686750" cy="1755600"/>
          </a:xfrm>
          <a:prstGeom prst="rect">
            <a:avLst/>
          </a:prstGeom>
          <a:noFill/>
          <a:ln>
            <a:noFill/>
          </a:ln>
        </p:spPr>
      </p:pic>
      <p:pic>
        <p:nvPicPr>
          <p:cNvPr id="262" name="Google Shape;262;p24"/>
          <p:cNvPicPr preferRelativeResize="0"/>
          <p:nvPr/>
        </p:nvPicPr>
        <p:blipFill>
          <a:blip r:embed="rId5">
            <a:alphaModFix/>
          </a:blip>
          <a:stretch>
            <a:fillRect/>
          </a:stretch>
        </p:blipFill>
        <p:spPr>
          <a:xfrm>
            <a:off x="2800900" y="1890800"/>
            <a:ext cx="1686750" cy="1755600"/>
          </a:xfrm>
          <a:prstGeom prst="rect">
            <a:avLst/>
          </a:prstGeom>
          <a:noFill/>
          <a:ln>
            <a:noFill/>
          </a:ln>
        </p:spPr>
      </p:pic>
      <p:pic>
        <p:nvPicPr>
          <p:cNvPr id="263" name="Google Shape;263;p24"/>
          <p:cNvPicPr preferRelativeResize="0"/>
          <p:nvPr/>
        </p:nvPicPr>
        <p:blipFill>
          <a:blip r:embed="rId5">
            <a:alphaModFix/>
          </a:blip>
          <a:stretch>
            <a:fillRect/>
          </a:stretch>
        </p:blipFill>
        <p:spPr>
          <a:xfrm>
            <a:off x="4369787" y="1863937"/>
            <a:ext cx="1686750" cy="1755600"/>
          </a:xfrm>
          <a:prstGeom prst="rect">
            <a:avLst/>
          </a:prstGeom>
          <a:noFill/>
          <a:ln>
            <a:noFill/>
          </a:ln>
        </p:spPr>
      </p:pic>
      <p:pic>
        <p:nvPicPr>
          <p:cNvPr id="264" name="Google Shape;264;p24"/>
          <p:cNvPicPr preferRelativeResize="0"/>
          <p:nvPr/>
        </p:nvPicPr>
        <p:blipFill>
          <a:blip r:embed="rId5">
            <a:alphaModFix/>
          </a:blip>
          <a:stretch>
            <a:fillRect/>
          </a:stretch>
        </p:blipFill>
        <p:spPr>
          <a:xfrm>
            <a:off x="5910800" y="1863937"/>
            <a:ext cx="1686750" cy="1755600"/>
          </a:xfrm>
          <a:prstGeom prst="rect">
            <a:avLst/>
          </a:prstGeom>
          <a:noFill/>
          <a:ln>
            <a:noFill/>
          </a:ln>
        </p:spPr>
      </p:pic>
      <p:pic>
        <p:nvPicPr>
          <p:cNvPr id="265" name="Google Shape;265;p24"/>
          <p:cNvPicPr preferRelativeResize="0"/>
          <p:nvPr/>
        </p:nvPicPr>
        <p:blipFill>
          <a:blip r:embed="rId5">
            <a:alphaModFix/>
          </a:blip>
          <a:stretch>
            <a:fillRect/>
          </a:stretch>
        </p:blipFill>
        <p:spPr>
          <a:xfrm>
            <a:off x="7506525" y="1863937"/>
            <a:ext cx="1686750" cy="1755600"/>
          </a:xfrm>
          <a:prstGeom prst="rect">
            <a:avLst/>
          </a:prstGeom>
          <a:noFill/>
          <a:ln>
            <a:noFill/>
          </a:ln>
        </p:spPr>
      </p:pic>
      <p:sp>
        <p:nvSpPr>
          <p:cNvPr id="266" name="Google Shape;266;p24"/>
          <p:cNvSpPr txBox="1"/>
          <p:nvPr/>
        </p:nvSpPr>
        <p:spPr>
          <a:xfrm>
            <a:off x="259200" y="-255475"/>
            <a:ext cx="8884800" cy="163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400">
                <a:latin typeface="Love Ya Like A Sister"/>
                <a:ea typeface="Love Ya Like A Sister"/>
                <a:cs typeface="Love Ya Like A Sister"/>
                <a:sym typeface="Love Ya Like A Sister"/>
              </a:rPr>
              <a:t>ABC Order Shamrocks</a:t>
            </a:r>
            <a:endParaRPr sz="5400">
              <a:latin typeface="Love Ya Like A Sister"/>
              <a:ea typeface="Love Ya Like A Sister"/>
              <a:cs typeface="Love Ya Like A Sister"/>
              <a:sym typeface="Love Ya Like A Sister"/>
            </a:endParaRPr>
          </a:p>
          <a:p>
            <a:pPr indent="0" lvl="0" marL="0" rtl="0" algn="l">
              <a:spcBef>
                <a:spcPts val="0"/>
              </a:spcBef>
              <a:spcAft>
                <a:spcPts val="0"/>
              </a:spcAft>
              <a:buNone/>
            </a:pPr>
            <a:r>
              <a:rPr lang="en" sz="2000">
                <a:latin typeface="Love Ya Like A Sister"/>
                <a:ea typeface="Love Ya Like A Sister"/>
                <a:cs typeface="Love Ya Like A Sister"/>
                <a:sym typeface="Love Ya Like A Sister"/>
              </a:rPr>
              <a:t>Directions:  The little puppies love to collect shamrocks!  Help them by placing the shamrocks in ABC order and place them under each puppy.</a:t>
            </a:r>
            <a:endParaRPr sz="2000">
              <a:latin typeface="Love Ya Like A Sister"/>
              <a:ea typeface="Love Ya Like A Sister"/>
              <a:cs typeface="Love Ya Like A Sister"/>
              <a:sym typeface="Love Ya Like A Sister"/>
            </a:endParaRPr>
          </a:p>
        </p:txBody>
      </p:sp>
      <p:pic>
        <p:nvPicPr>
          <p:cNvPr id="267" name="Google Shape;267;p24"/>
          <p:cNvPicPr preferRelativeResize="0"/>
          <p:nvPr/>
        </p:nvPicPr>
        <p:blipFill>
          <a:blip r:embed="rId6">
            <a:alphaModFix/>
          </a:blip>
          <a:stretch>
            <a:fillRect/>
          </a:stretch>
        </p:blipFill>
        <p:spPr>
          <a:xfrm>
            <a:off x="539325" y="1280525"/>
            <a:ext cx="8052101" cy="819150"/>
          </a:xfrm>
          <a:prstGeom prst="rect">
            <a:avLst/>
          </a:prstGeom>
          <a:noFill/>
          <a:ln>
            <a:noFill/>
          </a:ln>
        </p:spPr>
      </p:pic>
      <p:pic>
        <p:nvPicPr>
          <p:cNvPr id="268" name="Google Shape;268;p24"/>
          <p:cNvPicPr preferRelativeResize="0"/>
          <p:nvPr/>
        </p:nvPicPr>
        <p:blipFill>
          <a:blip r:embed="rId7">
            <a:alphaModFix/>
          </a:blip>
          <a:stretch>
            <a:fillRect/>
          </a:stretch>
        </p:blipFill>
        <p:spPr>
          <a:xfrm>
            <a:off x="476975" y="2664289"/>
            <a:ext cx="826450" cy="548722"/>
          </a:xfrm>
          <a:prstGeom prst="rect">
            <a:avLst/>
          </a:prstGeom>
          <a:noFill/>
          <a:ln>
            <a:noFill/>
          </a:ln>
        </p:spPr>
      </p:pic>
      <p:pic>
        <p:nvPicPr>
          <p:cNvPr id="269" name="Google Shape;269;p24"/>
          <p:cNvPicPr preferRelativeResize="0"/>
          <p:nvPr/>
        </p:nvPicPr>
        <p:blipFill>
          <a:blip r:embed="rId7">
            <a:alphaModFix/>
          </a:blip>
          <a:stretch>
            <a:fillRect/>
          </a:stretch>
        </p:blipFill>
        <p:spPr>
          <a:xfrm>
            <a:off x="2031112" y="2616964"/>
            <a:ext cx="826450" cy="548722"/>
          </a:xfrm>
          <a:prstGeom prst="rect">
            <a:avLst/>
          </a:prstGeom>
          <a:noFill/>
          <a:ln>
            <a:noFill/>
          </a:ln>
        </p:spPr>
      </p:pic>
      <p:pic>
        <p:nvPicPr>
          <p:cNvPr id="270" name="Google Shape;270;p24"/>
          <p:cNvPicPr preferRelativeResize="0"/>
          <p:nvPr/>
        </p:nvPicPr>
        <p:blipFill>
          <a:blip r:embed="rId7">
            <a:alphaModFix/>
          </a:blip>
          <a:stretch>
            <a:fillRect/>
          </a:stretch>
        </p:blipFill>
        <p:spPr>
          <a:xfrm>
            <a:off x="3500075" y="2704139"/>
            <a:ext cx="826450" cy="548722"/>
          </a:xfrm>
          <a:prstGeom prst="rect">
            <a:avLst/>
          </a:prstGeom>
          <a:noFill/>
          <a:ln>
            <a:noFill/>
          </a:ln>
        </p:spPr>
      </p:pic>
      <p:pic>
        <p:nvPicPr>
          <p:cNvPr id="271" name="Google Shape;271;p24"/>
          <p:cNvPicPr preferRelativeResize="0"/>
          <p:nvPr/>
        </p:nvPicPr>
        <p:blipFill>
          <a:blip r:embed="rId7">
            <a:alphaModFix/>
          </a:blip>
          <a:stretch>
            <a:fillRect/>
          </a:stretch>
        </p:blipFill>
        <p:spPr>
          <a:xfrm>
            <a:off x="5029900" y="2664289"/>
            <a:ext cx="826450" cy="548722"/>
          </a:xfrm>
          <a:prstGeom prst="rect">
            <a:avLst/>
          </a:prstGeom>
          <a:noFill/>
          <a:ln>
            <a:noFill/>
          </a:ln>
        </p:spPr>
      </p:pic>
      <p:pic>
        <p:nvPicPr>
          <p:cNvPr id="272" name="Google Shape;272;p24"/>
          <p:cNvPicPr preferRelativeResize="0"/>
          <p:nvPr/>
        </p:nvPicPr>
        <p:blipFill>
          <a:blip r:embed="rId7">
            <a:alphaModFix/>
          </a:blip>
          <a:stretch>
            <a:fillRect/>
          </a:stretch>
        </p:blipFill>
        <p:spPr>
          <a:xfrm>
            <a:off x="6559725" y="2704139"/>
            <a:ext cx="826450" cy="548722"/>
          </a:xfrm>
          <a:prstGeom prst="rect">
            <a:avLst/>
          </a:prstGeom>
          <a:noFill/>
          <a:ln>
            <a:noFill/>
          </a:ln>
        </p:spPr>
      </p:pic>
      <p:pic>
        <p:nvPicPr>
          <p:cNvPr id="273" name="Google Shape;273;p24"/>
          <p:cNvPicPr preferRelativeResize="0"/>
          <p:nvPr/>
        </p:nvPicPr>
        <p:blipFill>
          <a:blip r:embed="rId7">
            <a:alphaModFix/>
          </a:blip>
          <a:stretch>
            <a:fillRect/>
          </a:stretch>
        </p:blipFill>
        <p:spPr>
          <a:xfrm>
            <a:off x="8177575" y="2704139"/>
            <a:ext cx="826450" cy="5487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79" name="Google Shape;279;p2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0" name="Google Shape;280;p2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grpSp>
        <p:nvGrpSpPr>
          <p:cNvPr id="281" name="Google Shape;281;p25"/>
          <p:cNvGrpSpPr/>
          <p:nvPr/>
        </p:nvGrpSpPr>
        <p:grpSpPr>
          <a:xfrm>
            <a:off x="71158" y="807425"/>
            <a:ext cx="2273092" cy="2365875"/>
            <a:chOff x="9542533" y="760125"/>
            <a:chExt cx="2273092" cy="2365875"/>
          </a:xfrm>
        </p:grpSpPr>
        <p:pic>
          <p:nvPicPr>
            <p:cNvPr id="282" name="Google Shape;282;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83" name="Google Shape;283;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mint</a:t>
              </a:r>
              <a:endParaRPr b="1" sz="1800"/>
            </a:p>
          </p:txBody>
        </p:sp>
      </p:grpSp>
      <p:grpSp>
        <p:nvGrpSpPr>
          <p:cNvPr id="284" name="Google Shape;284;p25"/>
          <p:cNvGrpSpPr/>
          <p:nvPr/>
        </p:nvGrpSpPr>
        <p:grpSpPr>
          <a:xfrm>
            <a:off x="2251583" y="807425"/>
            <a:ext cx="2273092" cy="2365875"/>
            <a:chOff x="9542533" y="760125"/>
            <a:chExt cx="2273092" cy="2365875"/>
          </a:xfrm>
        </p:grpSpPr>
        <p:pic>
          <p:nvPicPr>
            <p:cNvPr id="285" name="Google Shape;285;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86" name="Google Shape;286;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friend</a:t>
              </a:r>
              <a:endParaRPr b="1" sz="1800"/>
            </a:p>
          </p:txBody>
        </p:sp>
      </p:grpSp>
      <p:grpSp>
        <p:nvGrpSpPr>
          <p:cNvPr id="287" name="Google Shape;287;p25"/>
          <p:cNvGrpSpPr/>
          <p:nvPr/>
        </p:nvGrpSpPr>
        <p:grpSpPr>
          <a:xfrm>
            <a:off x="4349933" y="807425"/>
            <a:ext cx="2273092" cy="2365875"/>
            <a:chOff x="9542533" y="760125"/>
            <a:chExt cx="2273092" cy="2365875"/>
          </a:xfrm>
        </p:grpSpPr>
        <p:pic>
          <p:nvPicPr>
            <p:cNvPr id="288" name="Google Shape;288;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89" name="Google Shape;289;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blank</a:t>
              </a:r>
              <a:endParaRPr b="1" sz="1800"/>
            </a:p>
          </p:txBody>
        </p:sp>
      </p:grpSp>
      <p:grpSp>
        <p:nvGrpSpPr>
          <p:cNvPr id="290" name="Google Shape;290;p25"/>
          <p:cNvGrpSpPr/>
          <p:nvPr/>
        </p:nvGrpSpPr>
        <p:grpSpPr>
          <a:xfrm>
            <a:off x="6623033" y="895600"/>
            <a:ext cx="2273092" cy="2365875"/>
            <a:chOff x="9542533" y="760125"/>
            <a:chExt cx="2273092" cy="2365875"/>
          </a:xfrm>
        </p:grpSpPr>
        <p:pic>
          <p:nvPicPr>
            <p:cNvPr id="291" name="Google Shape;291;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92" name="Google Shape;292;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find</a:t>
              </a:r>
              <a:endParaRPr b="1" sz="1800"/>
            </a:p>
          </p:txBody>
        </p:sp>
      </p:grpSp>
      <p:grpSp>
        <p:nvGrpSpPr>
          <p:cNvPr id="293" name="Google Shape;293;p25"/>
          <p:cNvGrpSpPr/>
          <p:nvPr/>
        </p:nvGrpSpPr>
        <p:grpSpPr>
          <a:xfrm>
            <a:off x="8" y="2857500"/>
            <a:ext cx="2273092" cy="2365875"/>
            <a:chOff x="9542533" y="760125"/>
            <a:chExt cx="2273092" cy="2365875"/>
          </a:xfrm>
        </p:grpSpPr>
        <p:pic>
          <p:nvPicPr>
            <p:cNvPr id="294" name="Google Shape;294;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95" name="Google Shape;295;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green</a:t>
              </a:r>
              <a:endParaRPr b="1" sz="1800"/>
            </a:p>
          </p:txBody>
        </p:sp>
      </p:grpSp>
      <p:grpSp>
        <p:nvGrpSpPr>
          <p:cNvPr id="296" name="Google Shape;296;p25"/>
          <p:cNvGrpSpPr/>
          <p:nvPr/>
        </p:nvGrpSpPr>
        <p:grpSpPr>
          <a:xfrm>
            <a:off x="2185358" y="2857500"/>
            <a:ext cx="2273092" cy="2365875"/>
            <a:chOff x="9542533" y="760125"/>
            <a:chExt cx="2273092" cy="2365875"/>
          </a:xfrm>
        </p:grpSpPr>
        <p:pic>
          <p:nvPicPr>
            <p:cNvPr id="297" name="Google Shape;297;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298" name="Google Shape;298;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gold</a:t>
              </a:r>
              <a:endParaRPr b="1" sz="1800"/>
            </a:p>
          </p:txBody>
        </p:sp>
      </p:grpSp>
      <p:grpSp>
        <p:nvGrpSpPr>
          <p:cNvPr id="299" name="Google Shape;299;p25"/>
          <p:cNvGrpSpPr/>
          <p:nvPr/>
        </p:nvGrpSpPr>
        <p:grpSpPr>
          <a:xfrm>
            <a:off x="4294183" y="2857500"/>
            <a:ext cx="2273092" cy="2365875"/>
            <a:chOff x="9542533" y="760125"/>
            <a:chExt cx="2273092" cy="2365875"/>
          </a:xfrm>
        </p:grpSpPr>
        <p:pic>
          <p:nvPicPr>
            <p:cNvPr id="300" name="Google Shape;300;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301" name="Google Shape;301;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trust</a:t>
              </a:r>
              <a:endParaRPr b="1" sz="1800"/>
            </a:p>
          </p:txBody>
        </p:sp>
      </p:grpSp>
      <p:grpSp>
        <p:nvGrpSpPr>
          <p:cNvPr id="302" name="Google Shape;302;p25"/>
          <p:cNvGrpSpPr/>
          <p:nvPr/>
        </p:nvGrpSpPr>
        <p:grpSpPr>
          <a:xfrm>
            <a:off x="6518958" y="2910000"/>
            <a:ext cx="2273092" cy="2365875"/>
            <a:chOff x="9542533" y="760125"/>
            <a:chExt cx="2273092" cy="2365875"/>
          </a:xfrm>
        </p:grpSpPr>
        <p:pic>
          <p:nvPicPr>
            <p:cNvPr id="303" name="Google Shape;303;p25"/>
            <p:cNvPicPr preferRelativeResize="0"/>
            <p:nvPr/>
          </p:nvPicPr>
          <p:blipFill>
            <a:blip r:embed="rId4">
              <a:alphaModFix/>
            </a:blip>
            <a:stretch>
              <a:fillRect/>
            </a:stretch>
          </p:blipFill>
          <p:spPr>
            <a:xfrm>
              <a:off x="9542533" y="760125"/>
              <a:ext cx="2273092" cy="2365875"/>
            </a:xfrm>
            <a:prstGeom prst="rect">
              <a:avLst/>
            </a:prstGeom>
            <a:noFill/>
            <a:ln>
              <a:noFill/>
            </a:ln>
          </p:spPr>
        </p:pic>
        <p:sp>
          <p:nvSpPr>
            <p:cNvPr id="304" name="Google Shape;304;p25"/>
            <p:cNvSpPr txBox="1"/>
            <p:nvPr/>
          </p:nvSpPr>
          <p:spPr>
            <a:xfrm>
              <a:off x="9698475" y="1599075"/>
              <a:ext cx="9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t>frost</a:t>
              </a:r>
              <a:endParaRPr b="1" sz="1800"/>
            </a:p>
          </p:txBody>
        </p:sp>
      </p:grpSp>
      <p:grpSp>
        <p:nvGrpSpPr>
          <p:cNvPr id="305" name="Google Shape;305;p25"/>
          <p:cNvGrpSpPr/>
          <p:nvPr/>
        </p:nvGrpSpPr>
        <p:grpSpPr>
          <a:xfrm>
            <a:off x="-47298" y="4960039"/>
            <a:ext cx="1325375" cy="879987"/>
            <a:chOff x="10266202" y="1550364"/>
            <a:chExt cx="1325375" cy="879987"/>
          </a:xfrm>
        </p:grpSpPr>
        <p:pic>
          <p:nvPicPr>
            <p:cNvPr id="306" name="Google Shape;306;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07" name="Google Shape;307;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must</a:t>
              </a:r>
              <a:endParaRPr b="1" sz="1900"/>
            </a:p>
          </p:txBody>
        </p:sp>
      </p:grpSp>
      <p:grpSp>
        <p:nvGrpSpPr>
          <p:cNvPr id="308" name="Google Shape;308;p25"/>
          <p:cNvGrpSpPr/>
          <p:nvPr/>
        </p:nvGrpSpPr>
        <p:grpSpPr>
          <a:xfrm>
            <a:off x="1065677" y="4960039"/>
            <a:ext cx="1325375" cy="879987"/>
            <a:chOff x="10266202" y="1550364"/>
            <a:chExt cx="1325375" cy="879987"/>
          </a:xfrm>
        </p:grpSpPr>
        <p:pic>
          <p:nvPicPr>
            <p:cNvPr id="309" name="Google Shape;309;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10" name="Google Shape;310;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cost</a:t>
              </a:r>
              <a:endParaRPr b="1" sz="1900"/>
            </a:p>
          </p:txBody>
        </p:sp>
      </p:grpSp>
      <p:grpSp>
        <p:nvGrpSpPr>
          <p:cNvPr id="311" name="Google Shape;311;p25"/>
          <p:cNvGrpSpPr/>
          <p:nvPr/>
        </p:nvGrpSpPr>
        <p:grpSpPr>
          <a:xfrm>
            <a:off x="2185352" y="4960039"/>
            <a:ext cx="1325375" cy="879987"/>
            <a:chOff x="10266202" y="1550364"/>
            <a:chExt cx="1325375" cy="879987"/>
          </a:xfrm>
        </p:grpSpPr>
        <p:pic>
          <p:nvPicPr>
            <p:cNvPr id="312" name="Google Shape;312;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13" name="Google Shape;313;p25"/>
            <p:cNvSpPr txBox="1"/>
            <p:nvPr/>
          </p:nvSpPr>
          <p:spPr>
            <a:xfrm>
              <a:off x="10502725" y="1797775"/>
              <a:ext cx="9282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blend</a:t>
              </a:r>
              <a:endParaRPr b="1" sz="1900"/>
            </a:p>
          </p:txBody>
        </p:sp>
      </p:grpSp>
      <p:grpSp>
        <p:nvGrpSpPr>
          <p:cNvPr id="314" name="Google Shape;314;p25"/>
          <p:cNvGrpSpPr/>
          <p:nvPr/>
        </p:nvGrpSpPr>
        <p:grpSpPr>
          <a:xfrm>
            <a:off x="3312314" y="4960039"/>
            <a:ext cx="1325375" cy="879987"/>
            <a:chOff x="10266202" y="1550364"/>
            <a:chExt cx="1325375" cy="879987"/>
          </a:xfrm>
        </p:grpSpPr>
        <p:pic>
          <p:nvPicPr>
            <p:cNvPr id="315" name="Google Shape;315;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16" name="Google Shape;316;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plank</a:t>
              </a:r>
              <a:endParaRPr b="1" sz="1900"/>
            </a:p>
          </p:txBody>
        </p:sp>
      </p:grpSp>
      <p:grpSp>
        <p:nvGrpSpPr>
          <p:cNvPr id="317" name="Google Shape;317;p25"/>
          <p:cNvGrpSpPr/>
          <p:nvPr/>
        </p:nvGrpSpPr>
        <p:grpSpPr>
          <a:xfrm>
            <a:off x="5558939" y="4960039"/>
            <a:ext cx="1325375" cy="879987"/>
            <a:chOff x="10266202" y="1550364"/>
            <a:chExt cx="1325375" cy="879987"/>
          </a:xfrm>
        </p:grpSpPr>
        <p:pic>
          <p:nvPicPr>
            <p:cNvPr id="318" name="Google Shape;318;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19" name="Google Shape;319;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mind</a:t>
              </a:r>
              <a:endParaRPr b="1" sz="1900"/>
            </a:p>
          </p:txBody>
        </p:sp>
      </p:grpSp>
      <p:grpSp>
        <p:nvGrpSpPr>
          <p:cNvPr id="320" name="Google Shape;320;p25"/>
          <p:cNvGrpSpPr/>
          <p:nvPr/>
        </p:nvGrpSpPr>
        <p:grpSpPr>
          <a:xfrm>
            <a:off x="4452002" y="4960039"/>
            <a:ext cx="1325375" cy="879987"/>
            <a:chOff x="10266202" y="1550364"/>
            <a:chExt cx="1325375" cy="879987"/>
          </a:xfrm>
        </p:grpSpPr>
        <p:pic>
          <p:nvPicPr>
            <p:cNvPr id="321" name="Google Shape;321;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22" name="Google Shape;322;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sold</a:t>
              </a:r>
              <a:endParaRPr b="1" sz="1900"/>
            </a:p>
          </p:txBody>
        </p:sp>
      </p:grpSp>
      <p:grpSp>
        <p:nvGrpSpPr>
          <p:cNvPr id="323" name="Google Shape;323;p25"/>
          <p:cNvGrpSpPr/>
          <p:nvPr/>
        </p:nvGrpSpPr>
        <p:grpSpPr>
          <a:xfrm>
            <a:off x="6718677" y="4960039"/>
            <a:ext cx="1325375" cy="879987"/>
            <a:chOff x="10266202" y="1550364"/>
            <a:chExt cx="1325375" cy="879987"/>
          </a:xfrm>
        </p:grpSpPr>
        <p:pic>
          <p:nvPicPr>
            <p:cNvPr id="324" name="Google Shape;324;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25" name="Google Shape;325;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seen</a:t>
              </a:r>
              <a:endParaRPr b="1" sz="1900"/>
            </a:p>
          </p:txBody>
        </p:sp>
      </p:grpSp>
      <p:grpSp>
        <p:nvGrpSpPr>
          <p:cNvPr id="326" name="Google Shape;326;p25"/>
          <p:cNvGrpSpPr/>
          <p:nvPr/>
        </p:nvGrpSpPr>
        <p:grpSpPr>
          <a:xfrm>
            <a:off x="7844352" y="4960039"/>
            <a:ext cx="1325375" cy="879987"/>
            <a:chOff x="10266202" y="1550364"/>
            <a:chExt cx="1325375" cy="879987"/>
          </a:xfrm>
        </p:grpSpPr>
        <p:pic>
          <p:nvPicPr>
            <p:cNvPr id="327" name="Google Shape;327;p25"/>
            <p:cNvPicPr preferRelativeResize="0"/>
            <p:nvPr/>
          </p:nvPicPr>
          <p:blipFill>
            <a:blip r:embed="rId5">
              <a:alphaModFix/>
            </a:blip>
            <a:stretch>
              <a:fillRect/>
            </a:stretch>
          </p:blipFill>
          <p:spPr>
            <a:xfrm>
              <a:off x="10266202" y="1550364"/>
              <a:ext cx="1325375" cy="879987"/>
            </a:xfrm>
            <a:prstGeom prst="rect">
              <a:avLst/>
            </a:prstGeom>
            <a:noFill/>
            <a:ln>
              <a:noFill/>
            </a:ln>
          </p:spPr>
        </p:pic>
        <p:sp>
          <p:nvSpPr>
            <p:cNvPr id="328" name="Google Shape;328;p25"/>
            <p:cNvSpPr txBox="1"/>
            <p:nvPr/>
          </p:nvSpPr>
          <p:spPr>
            <a:xfrm>
              <a:off x="10502725" y="1797775"/>
              <a:ext cx="813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print</a:t>
              </a:r>
              <a:endParaRPr b="1" sz="1900"/>
            </a:p>
          </p:txBody>
        </p:sp>
      </p:grpSp>
      <p:sp>
        <p:nvSpPr>
          <p:cNvPr id="329" name="Google Shape;329;p25"/>
          <p:cNvSpPr txBox="1"/>
          <p:nvPr/>
        </p:nvSpPr>
        <p:spPr>
          <a:xfrm>
            <a:off x="0" y="-160850"/>
            <a:ext cx="9144000" cy="1215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latin typeface="Love Ya Like A Sister"/>
                <a:ea typeface="Love Ya Like A Sister"/>
                <a:cs typeface="Love Ya Like A Sister"/>
                <a:sym typeface="Love Ya Like A Sister"/>
              </a:rPr>
              <a:t>Please Help Me Find My Bowtie</a:t>
            </a:r>
            <a:endParaRPr b="1" sz="31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800">
                <a:latin typeface="Love Ya Like A Sister"/>
                <a:ea typeface="Love Ya Like A Sister"/>
                <a:cs typeface="Love Ya Like A Sister"/>
                <a:sym typeface="Love Ya Like A Sister"/>
              </a:rPr>
              <a:t>Directions:  Read the word on each puppy’s clover.  Find the bowtie that matches.  Click and drag it onto the puppy.</a:t>
            </a:r>
            <a:endParaRPr b="1" sz="1800">
              <a:latin typeface="Love Ya Like A Sister"/>
              <a:ea typeface="Love Ya Like A Sister"/>
              <a:cs typeface="Love Ya Like A Sister"/>
              <a:sym typeface="Love Ya Like A Sis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335" name="Google Shape;335;p2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36" name="Google Shape;336;p2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337" name="Google Shape;337;p26"/>
          <p:cNvSpPr txBox="1"/>
          <p:nvPr/>
        </p:nvSpPr>
        <p:spPr>
          <a:xfrm>
            <a:off x="217625" y="75700"/>
            <a:ext cx="8601000" cy="1554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latin typeface="Love Ya Like A Sister"/>
                <a:ea typeface="Love Ya Like A Sister"/>
                <a:cs typeface="Love Ya Like A Sister"/>
                <a:sym typeface="Love Ya Like A Sister"/>
              </a:rPr>
              <a:t>My 5 Star Sentences</a:t>
            </a:r>
            <a:endParaRPr b="1" sz="49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000">
                <a:latin typeface="Love Ya Like A Sister"/>
                <a:ea typeface="Love Ya Like A Sister"/>
                <a:cs typeface="Love Ya Like A Sister"/>
                <a:sym typeface="Love Ya Like A Sister"/>
              </a:rPr>
              <a:t>Directions:  Choose four of the words from the rhyming activity on the previous slide and write a 5 star sentence for each.</a:t>
            </a:r>
            <a:endParaRPr b="1" sz="2000">
              <a:latin typeface="Love Ya Like A Sister"/>
              <a:ea typeface="Love Ya Like A Sister"/>
              <a:cs typeface="Love Ya Like A Sister"/>
              <a:sym typeface="Love Ya Like A Sister"/>
            </a:endParaRPr>
          </a:p>
        </p:txBody>
      </p:sp>
      <p:sp>
        <p:nvSpPr>
          <p:cNvPr id="338" name="Google Shape;338;p26"/>
          <p:cNvSpPr txBox="1"/>
          <p:nvPr/>
        </p:nvSpPr>
        <p:spPr>
          <a:xfrm>
            <a:off x="179775" y="1769375"/>
            <a:ext cx="4636200" cy="5541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400"/>
          </a:p>
        </p:txBody>
      </p:sp>
      <p:pic>
        <p:nvPicPr>
          <p:cNvPr id="339" name="Google Shape;339;p26"/>
          <p:cNvPicPr preferRelativeResize="0"/>
          <p:nvPr/>
        </p:nvPicPr>
        <p:blipFill>
          <a:blip r:embed="rId4">
            <a:alphaModFix/>
          </a:blip>
          <a:stretch>
            <a:fillRect/>
          </a:stretch>
        </p:blipFill>
        <p:spPr>
          <a:xfrm>
            <a:off x="5019175" y="1604950"/>
            <a:ext cx="3960200" cy="3892425"/>
          </a:xfrm>
          <a:prstGeom prst="rect">
            <a:avLst/>
          </a:prstGeom>
          <a:noFill/>
          <a:ln cap="flat" cmpd="sng" w="38100">
            <a:solidFill>
              <a:srgbClr val="000000"/>
            </a:solidFill>
            <a:prstDash val="dot"/>
            <a:round/>
            <a:headEnd len="sm" w="sm" type="none"/>
            <a:tailEnd len="sm" w="sm" type="none"/>
          </a:ln>
        </p:spPr>
      </p:pic>
      <p:sp>
        <p:nvSpPr>
          <p:cNvPr id="340" name="Google Shape;340;p26"/>
          <p:cNvSpPr txBox="1"/>
          <p:nvPr/>
        </p:nvSpPr>
        <p:spPr>
          <a:xfrm>
            <a:off x="179775" y="2726050"/>
            <a:ext cx="4636200" cy="5541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400"/>
          </a:p>
        </p:txBody>
      </p:sp>
      <p:sp>
        <p:nvSpPr>
          <p:cNvPr id="341" name="Google Shape;341;p26"/>
          <p:cNvSpPr txBox="1"/>
          <p:nvPr/>
        </p:nvSpPr>
        <p:spPr>
          <a:xfrm>
            <a:off x="114575" y="3800738"/>
            <a:ext cx="4636200" cy="5541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400"/>
          </a:p>
        </p:txBody>
      </p:sp>
      <p:sp>
        <p:nvSpPr>
          <p:cNvPr id="342" name="Google Shape;342;p26"/>
          <p:cNvSpPr txBox="1"/>
          <p:nvPr/>
        </p:nvSpPr>
        <p:spPr>
          <a:xfrm>
            <a:off x="114575" y="4875425"/>
            <a:ext cx="4636200" cy="5541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400"/>
          </a:p>
        </p:txBody>
      </p:sp>
      <p:pic>
        <p:nvPicPr>
          <p:cNvPr id="343" name="Google Shape;343;p26"/>
          <p:cNvPicPr preferRelativeResize="0"/>
          <p:nvPr/>
        </p:nvPicPr>
        <p:blipFill>
          <a:blip r:embed="rId5">
            <a:alphaModFix/>
          </a:blip>
          <a:stretch>
            <a:fillRect/>
          </a:stretch>
        </p:blipFill>
        <p:spPr>
          <a:xfrm>
            <a:off x="311700" y="-260125"/>
            <a:ext cx="1173275" cy="1173275"/>
          </a:xfrm>
          <a:prstGeom prst="rect">
            <a:avLst/>
          </a:prstGeom>
          <a:noFill/>
          <a:ln>
            <a:noFill/>
          </a:ln>
        </p:spPr>
      </p:pic>
      <p:pic>
        <p:nvPicPr>
          <p:cNvPr id="344" name="Google Shape;344;p26"/>
          <p:cNvPicPr preferRelativeResize="0"/>
          <p:nvPr/>
        </p:nvPicPr>
        <p:blipFill>
          <a:blip r:embed="rId5">
            <a:alphaModFix/>
          </a:blip>
          <a:stretch>
            <a:fillRect/>
          </a:stretch>
        </p:blipFill>
        <p:spPr>
          <a:xfrm>
            <a:off x="7659025" y="-211800"/>
            <a:ext cx="1173275" cy="1173275"/>
          </a:xfrm>
          <a:prstGeom prst="rect">
            <a:avLst/>
          </a:prstGeom>
          <a:noFill/>
          <a:ln>
            <a:noFill/>
          </a:ln>
        </p:spPr>
      </p:pic>
      <p:pic>
        <p:nvPicPr>
          <p:cNvPr id="345" name="Google Shape;345;p26"/>
          <p:cNvPicPr preferRelativeResize="0"/>
          <p:nvPr/>
        </p:nvPicPr>
        <p:blipFill>
          <a:blip r:embed="rId6">
            <a:alphaModFix/>
          </a:blip>
          <a:stretch>
            <a:fillRect/>
          </a:stretch>
        </p:blipFill>
        <p:spPr>
          <a:xfrm rot="-5400000">
            <a:off x="-1652350" y="332525"/>
            <a:ext cx="2928375" cy="1743075"/>
          </a:xfrm>
          <a:prstGeom prst="rect">
            <a:avLst/>
          </a:prstGeom>
          <a:noFill/>
          <a:ln>
            <a:noFill/>
          </a:ln>
        </p:spPr>
      </p:pic>
      <p:pic>
        <p:nvPicPr>
          <p:cNvPr id="346" name="Google Shape;346;p26"/>
          <p:cNvPicPr preferRelativeResize="0"/>
          <p:nvPr/>
        </p:nvPicPr>
        <p:blipFill>
          <a:blip r:embed="rId6">
            <a:alphaModFix/>
          </a:blip>
          <a:stretch>
            <a:fillRect/>
          </a:stretch>
        </p:blipFill>
        <p:spPr>
          <a:xfrm rot="-5400000">
            <a:off x="-1765413" y="3307737"/>
            <a:ext cx="3154500" cy="1743075"/>
          </a:xfrm>
          <a:prstGeom prst="rect">
            <a:avLst/>
          </a:prstGeom>
          <a:noFill/>
          <a:ln>
            <a:noFill/>
          </a:ln>
        </p:spPr>
      </p:pic>
      <p:pic>
        <p:nvPicPr>
          <p:cNvPr id="347" name="Google Shape;347;p26"/>
          <p:cNvPicPr preferRelativeResize="0"/>
          <p:nvPr/>
        </p:nvPicPr>
        <p:blipFill>
          <a:blip r:embed="rId6">
            <a:alphaModFix/>
          </a:blip>
          <a:stretch>
            <a:fillRect/>
          </a:stretch>
        </p:blipFill>
        <p:spPr>
          <a:xfrm rot="5400000">
            <a:off x="7776037" y="315938"/>
            <a:ext cx="3340050" cy="1743075"/>
          </a:xfrm>
          <a:prstGeom prst="rect">
            <a:avLst/>
          </a:prstGeom>
          <a:noFill/>
          <a:ln>
            <a:noFill/>
          </a:ln>
        </p:spPr>
      </p:pic>
      <p:pic>
        <p:nvPicPr>
          <p:cNvPr id="348" name="Google Shape;348;p26"/>
          <p:cNvPicPr preferRelativeResize="0"/>
          <p:nvPr/>
        </p:nvPicPr>
        <p:blipFill>
          <a:blip r:embed="rId6">
            <a:alphaModFix/>
          </a:blip>
          <a:stretch>
            <a:fillRect/>
          </a:stretch>
        </p:blipFill>
        <p:spPr>
          <a:xfrm rot="5400000">
            <a:off x="7948762" y="3351813"/>
            <a:ext cx="2994600" cy="1743075"/>
          </a:xfrm>
          <a:prstGeom prst="rect">
            <a:avLst/>
          </a:prstGeom>
          <a:noFill/>
          <a:ln>
            <a:noFill/>
          </a:ln>
        </p:spPr>
      </p:pic>
      <p:pic>
        <p:nvPicPr>
          <p:cNvPr id="349" name="Google Shape;349;p26"/>
          <p:cNvPicPr preferRelativeResize="0"/>
          <p:nvPr/>
        </p:nvPicPr>
        <p:blipFill>
          <a:blip r:embed="rId6">
            <a:alphaModFix/>
          </a:blip>
          <a:stretch>
            <a:fillRect/>
          </a:stretch>
        </p:blipFill>
        <p:spPr>
          <a:xfrm>
            <a:off x="0" y="5093062"/>
            <a:ext cx="2928375" cy="1743075"/>
          </a:xfrm>
          <a:prstGeom prst="rect">
            <a:avLst/>
          </a:prstGeom>
          <a:noFill/>
          <a:ln>
            <a:noFill/>
          </a:ln>
        </p:spPr>
      </p:pic>
      <p:pic>
        <p:nvPicPr>
          <p:cNvPr id="350" name="Google Shape;350;p26"/>
          <p:cNvPicPr preferRelativeResize="0"/>
          <p:nvPr/>
        </p:nvPicPr>
        <p:blipFill>
          <a:blip r:embed="rId6">
            <a:alphaModFix/>
          </a:blip>
          <a:stretch>
            <a:fillRect/>
          </a:stretch>
        </p:blipFill>
        <p:spPr>
          <a:xfrm>
            <a:off x="2760611" y="5076425"/>
            <a:ext cx="3332850" cy="1743075"/>
          </a:xfrm>
          <a:prstGeom prst="rect">
            <a:avLst/>
          </a:prstGeom>
          <a:noFill/>
          <a:ln>
            <a:noFill/>
          </a:ln>
        </p:spPr>
      </p:pic>
      <p:pic>
        <p:nvPicPr>
          <p:cNvPr id="351" name="Google Shape;351;p26"/>
          <p:cNvPicPr preferRelativeResize="0"/>
          <p:nvPr/>
        </p:nvPicPr>
        <p:blipFill>
          <a:blip r:embed="rId6">
            <a:alphaModFix/>
          </a:blip>
          <a:stretch>
            <a:fillRect/>
          </a:stretch>
        </p:blipFill>
        <p:spPr>
          <a:xfrm>
            <a:off x="5951550" y="5076425"/>
            <a:ext cx="3192450" cy="1743075"/>
          </a:xfrm>
          <a:prstGeom prst="rect">
            <a:avLst/>
          </a:prstGeom>
          <a:noFill/>
          <a:ln>
            <a:noFill/>
          </a:ln>
        </p:spPr>
      </p:pic>
      <p:pic>
        <p:nvPicPr>
          <p:cNvPr id="352" name="Google Shape;352;p26"/>
          <p:cNvPicPr preferRelativeResize="0"/>
          <p:nvPr/>
        </p:nvPicPr>
        <p:blipFill>
          <a:blip r:embed="rId6">
            <a:alphaModFix/>
          </a:blip>
          <a:stretch>
            <a:fillRect/>
          </a:stretch>
        </p:blipFill>
        <p:spPr>
          <a:xfrm rot="10800000">
            <a:off x="-141925" y="-1150575"/>
            <a:ext cx="3117625" cy="1743075"/>
          </a:xfrm>
          <a:prstGeom prst="rect">
            <a:avLst/>
          </a:prstGeom>
          <a:noFill/>
          <a:ln>
            <a:noFill/>
          </a:ln>
        </p:spPr>
      </p:pic>
      <p:pic>
        <p:nvPicPr>
          <p:cNvPr id="353" name="Google Shape;353;p26"/>
          <p:cNvPicPr preferRelativeResize="0"/>
          <p:nvPr/>
        </p:nvPicPr>
        <p:blipFill>
          <a:blip r:embed="rId6">
            <a:alphaModFix/>
          </a:blip>
          <a:stretch>
            <a:fillRect/>
          </a:stretch>
        </p:blipFill>
        <p:spPr>
          <a:xfrm rot="10800000">
            <a:off x="2755887" y="-1150575"/>
            <a:ext cx="3342325" cy="1743075"/>
          </a:xfrm>
          <a:prstGeom prst="rect">
            <a:avLst/>
          </a:prstGeom>
          <a:noFill/>
          <a:ln>
            <a:noFill/>
          </a:ln>
        </p:spPr>
      </p:pic>
      <p:pic>
        <p:nvPicPr>
          <p:cNvPr id="354" name="Google Shape;354;p26"/>
          <p:cNvPicPr preferRelativeResize="0"/>
          <p:nvPr/>
        </p:nvPicPr>
        <p:blipFill>
          <a:blip r:embed="rId6">
            <a:alphaModFix/>
          </a:blip>
          <a:stretch>
            <a:fillRect/>
          </a:stretch>
        </p:blipFill>
        <p:spPr>
          <a:xfrm rot="10800000">
            <a:off x="5932187" y="-1150575"/>
            <a:ext cx="3231175" cy="1743075"/>
          </a:xfrm>
          <a:prstGeom prst="rect">
            <a:avLst/>
          </a:prstGeom>
          <a:noFill/>
          <a:ln>
            <a:noFill/>
          </a:ln>
        </p:spPr>
      </p:pic>
      <p:pic>
        <p:nvPicPr>
          <p:cNvPr id="355" name="Google Shape;355;p26"/>
          <p:cNvPicPr preferRelativeResize="0"/>
          <p:nvPr/>
        </p:nvPicPr>
        <p:blipFill>
          <a:blip r:embed="rId7">
            <a:alphaModFix/>
          </a:blip>
          <a:stretch>
            <a:fillRect/>
          </a:stretch>
        </p:blipFill>
        <p:spPr>
          <a:xfrm>
            <a:off x="557699" y="75699"/>
            <a:ext cx="927275" cy="927275"/>
          </a:xfrm>
          <a:prstGeom prst="rect">
            <a:avLst/>
          </a:prstGeom>
          <a:noFill/>
          <a:ln>
            <a:noFill/>
          </a:ln>
        </p:spPr>
      </p:pic>
      <p:pic>
        <p:nvPicPr>
          <p:cNvPr id="356" name="Google Shape;356;p26"/>
          <p:cNvPicPr preferRelativeResize="0"/>
          <p:nvPr/>
        </p:nvPicPr>
        <p:blipFill>
          <a:blip r:embed="rId7">
            <a:alphaModFix/>
          </a:blip>
          <a:stretch>
            <a:fillRect/>
          </a:stretch>
        </p:blipFill>
        <p:spPr>
          <a:xfrm>
            <a:off x="7659024" y="119374"/>
            <a:ext cx="927275" cy="927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7"/>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362" name="Google Shape;362;p27"/>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3" name="Google Shape;363;p27"/>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364" name="Google Shape;364;p27"/>
          <p:cNvSpPr txBox="1"/>
          <p:nvPr/>
        </p:nvSpPr>
        <p:spPr>
          <a:xfrm>
            <a:off x="302775" y="151400"/>
            <a:ext cx="8478000" cy="544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400" u="sng">
                <a:latin typeface="Love Ya Like A Sister"/>
                <a:ea typeface="Love Ya Like A Sister"/>
                <a:cs typeface="Love Ya Like A Sister"/>
                <a:sym typeface="Love Ya Like A Sister"/>
              </a:rPr>
              <a:t>Three Wishes for You</a:t>
            </a:r>
            <a:endParaRPr b="1" sz="5400" u="sng">
              <a:latin typeface="Love Ya Like A Sister"/>
              <a:ea typeface="Love Ya Like A Sister"/>
              <a:cs typeface="Love Ya Like A Sister"/>
              <a:sym typeface="Love Ya Like A Sister"/>
            </a:endParaRPr>
          </a:p>
          <a:p>
            <a:pPr indent="0" lvl="0" marL="0" rtl="0" algn="ctr">
              <a:spcBef>
                <a:spcPts val="0"/>
              </a:spcBef>
              <a:spcAft>
                <a:spcPts val="0"/>
              </a:spcAft>
              <a:buNone/>
            </a:pPr>
            <a:r>
              <a:t/>
            </a:r>
            <a:endParaRPr b="1" sz="5400" u="sng">
              <a:latin typeface="Love Ya Like A Sister"/>
              <a:ea typeface="Love Ya Like A Sister"/>
              <a:cs typeface="Love Ya Like A Sister"/>
              <a:sym typeface="Love Ya Like A Sister"/>
            </a:endParaRPr>
          </a:p>
          <a:p>
            <a:pPr indent="0" lvl="0" marL="0" rtl="0" algn="ctr">
              <a:spcBef>
                <a:spcPts val="0"/>
              </a:spcBef>
              <a:spcAft>
                <a:spcPts val="0"/>
              </a:spcAft>
              <a:buNone/>
            </a:pPr>
            <a:r>
              <a:t/>
            </a:r>
            <a:endParaRPr b="1" sz="5400" u="sng">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3000">
                <a:latin typeface="Love Ya Like A Sister"/>
                <a:ea typeface="Love Ya Like A Sister"/>
                <a:cs typeface="Love Ya Like A Sister"/>
                <a:sym typeface="Love Ya Like A Sister"/>
              </a:rPr>
              <a:t>Directions: On the next slide is a story about a leprechaun but it’s missing some words.  The Leprechaun needs your help in finding the correct words that are missing to help the story make sense.  Are you up for the challenge?  You can do it!!!  </a:t>
            </a:r>
            <a:endParaRPr b="1" sz="3000">
              <a:latin typeface="Love Ya Like A Sister"/>
              <a:ea typeface="Love Ya Like A Sister"/>
              <a:cs typeface="Love Ya Like A Sister"/>
              <a:sym typeface="Love Ya Like A Sister"/>
            </a:endParaRPr>
          </a:p>
        </p:txBody>
      </p:sp>
      <p:pic>
        <p:nvPicPr>
          <p:cNvPr id="365" name="Google Shape;365;p27"/>
          <p:cNvPicPr preferRelativeResize="0"/>
          <p:nvPr/>
        </p:nvPicPr>
        <p:blipFill>
          <a:blip r:embed="rId4">
            <a:alphaModFix/>
          </a:blip>
          <a:stretch>
            <a:fillRect/>
          </a:stretch>
        </p:blipFill>
        <p:spPr>
          <a:xfrm>
            <a:off x="3868088" y="823175"/>
            <a:ext cx="1347375" cy="2232899"/>
          </a:xfrm>
          <a:prstGeom prst="rect">
            <a:avLst/>
          </a:prstGeom>
          <a:noFill/>
          <a:ln>
            <a:noFill/>
          </a:ln>
        </p:spPr>
      </p:pic>
      <p:pic>
        <p:nvPicPr>
          <p:cNvPr id="366" name="Google Shape;366;p27"/>
          <p:cNvPicPr preferRelativeResize="0"/>
          <p:nvPr/>
        </p:nvPicPr>
        <p:blipFill>
          <a:blip r:embed="rId5">
            <a:alphaModFix/>
          </a:blip>
          <a:stretch>
            <a:fillRect/>
          </a:stretch>
        </p:blipFill>
        <p:spPr>
          <a:xfrm rot="2264682">
            <a:off x="6019722" y="1065004"/>
            <a:ext cx="1205001" cy="1862796"/>
          </a:xfrm>
          <a:prstGeom prst="rect">
            <a:avLst/>
          </a:prstGeom>
          <a:noFill/>
          <a:ln>
            <a:noFill/>
          </a:ln>
        </p:spPr>
      </p:pic>
      <p:pic>
        <p:nvPicPr>
          <p:cNvPr id="367" name="Google Shape;367;p27"/>
          <p:cNvPicPr preferRelativeResize="0"/>
          <p:nvPr/>
        </p:nvPicPr>
        <p:blipFill>
          <a:blip r:embed="rId5">
            <a:alphaModFix/>
          </a:blip>
          <a:stretch>
            <a:fillRect/>
          </a:stretch>
        </p:blipFill>
        <p:spPr>
          <a:xfrm flipH="1" rot="-2018749">
            <a:off x="2134637" y="1212233"/>
            <a:ext cx="1302900" cy="15652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8"/>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373" name="Google Shape;373;p28"/>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74" name="Google Shape;374;p28"/>
          <p:cNvPicPr preferRelativeResize="0"/>
          <p:nvPr/>
        </p:nvPicPr>
        <p:blipFill>
          <a:blip r:embed="rId3">
            <a:alphaModFix/>
          </a:blip>
          <a:stretch>
            <a:fillRect/>
          </a:stretch>
        </p:blipFill>
        <p:spPr>
          <a:xfrm>
            <a:off x="-130700" y="31287"/>
            <a:ext cx="9144000" cy="5652425"/>
          </a:xfrm>
          <a:prstGeom prst="rect">
            <a:avLst/>
          </a:prstGeom>
          <a:noFill/>
          <a:ln cap="flat" cmpd="sng" w="152400">
            <a:solidFill>
              <a:srgbClr val="00FF00"/>
            </a:solidFill>
            <a:prstDash val="solid"/>
            <a:round/>
            <a:headEnd len="sm" w="sm" type="none"/>
            <a:tailEnd len="sm" w="sm" type="none"/>
          </a:ln>
        </p:spPr>
      </p:pic>
      <p:sp>
        <p:nvSpPr>
          <p:cNvPr id="375" name="Google Shape;375;p28"/>
          <p:cNvSpPr txBox="1"/>
          <p:nvPr/>
        </p:nvSpPr>
        <p:spPr>
          <a:xfrm>
            <a:off x="264925" y="179775"/>
            <a:ext cx="8676600" cy="458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One day, a little                      was playing with his                    .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They                   to go on the                   when they saw a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m</a:t>
            </a:r>
            <a:r>
              <a:rPr b="1" lang="en" sz="2200"/>
              <a:t>an all in green run in back of a                    .  The boy and his</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f</a:t>
            </a:r>
            <a:r>
              <a:rPr b="1" lang="en" sz="2200"/>
              <a:t>riend                    the </a:t>
            </a:r>
            <a:r>
              <a:rPr b="1" lang="en" sz="2200"/>
              <a:t>little</a:t>
            </a:r>
            <a:r>
              <a:rPr b="1" lang="en" sz="2200"/>
              <a:t> man to come out.  The little man did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as he </a:t>
            </a:r>
            <a:r>
              <a:rPr b="1" lang="en" sz="2200"/>
              <a:t>w</a:t>
            </a:r>
            <a:r>
              <a:rPr b="1" lang="en" sz="2200"/>
              <a:t>as asked.  He told the boys that he was                     for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his pot of                      and that if they could                    him he </a:t>
            </a:r>
            <a:endParaRPr b="1" sz="2200"/>
          </a:p>
          <a:p>
            <a:pPr indent="0" lvl="0" marL="0" rtl="0" algn="l">
              <a:spcBef>
                <a:spcPts val="0"/>
              </a:spcBef>
              <a:spcAft>
                <a:spcPts val="0"/>
              </a:spcAft>
              <a:buNone/>
            </a:pPr>
            <a:r>
              <a:t/>
            </a:r>
            <a:endParaRPr b="1" sz="2200"/>
          </a:p>
          <a:p>
            <a:pPr indent="0" lvl="0" marL="0" rtl="0" algn="l">
              <a:spcBef>
                <a:spcPts val="0"/>
              </a:spcBef>
              <a:spcAft>
                <a:spcPts val="0"/>
              </a:spcAft>
              <a:buNone/>
            </a:pPr>
            <a:r>
              <a:rPr b="1" lang="en" sz="2200"/>
              <a:t>would grant </a:t>
            </a:r>
            <a:r>
              <a:rPr b="1" lang="en" sz="2200"/>
              <a:t>t</a:t>
            </a:r>
            <a:r>
              <a:rPr b="1" lang="en" sz="2200"/>
              <a:t>hem three                    .   They were                    ! </a:t>
            </a:r>
            <a:endParaRPr b="1" sz="2200"/>
          </a:p>
        </p:txBody>
      </p:sp>
      <p:sp>
        <p:nvSpPr>
          <p:cNvPr id="376" name="Google Shape;376;p28"/>
          <p:cNvSpPr txBox="1"/>
          <p:nvPr/>
        </p:nvSpPr>
        <p:spPr>
          <a:xfrm>
            <a:off x="1050275" y="927275"/>
            <a:ext cx="1334100" cy="3534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77" name="Google Shape;377;p28"/>
          <p:cNvSpPr txBox="1"/>
          <p:nvPr/>
        </p:nvSpPr>
        <p:spPr>
          <a:xfrm>
            <a:off x="4145325" y="903875"/>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78" name="Google Shape;378;p28"/>
          <p:cNvSpPr txBox="1"/>
          <p:nvPr/>
        </p:nvSpPr>
        <p:spPr>
          <a:xfrm>
            <a:off x="7867900" y="880325"/>
            <a:ext cx="11778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79" name="Google Shape;379;p28"/>
          <p:cNvSpPr txBox="1"/>
          <p:nvPr/>
        </p:nvSpPr>
        <p:spPr>
          <a:xfrm>
            <a:off x="4771825" y="1564225"/>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0" name="Google Shape;380;p28"/>
          <p:cNvSpPr txBox="1"/>
          <p:nvPr/>
        </p:nvSpPr>
        <p:spPr>
          <a:xfrm>
            <a:off x="2603050" y="23755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1" name="Google Shape;381;p28"/>
          <p:cNvSpPr txBox="1"/>
          <p:nvPr/>
        </p:nvSpPr>
        <p:spPr>
          <a:xfrm>
            <a:off x="6890275" y="23755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2" name="Google Shape;382;p28"/>
          <p:cNvSpPr txBox="1"/>
          <p:nvPr/>
        </p:nvSpPr>
        <p:spPr>
          <a:xfrm>
            <a:off x="1268950" y="2226575"/>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3" name="Google Shape;383;p28"/>
          <p:cNvSpPr txBox="1"/>
          <p:nvPr/>
        </p:nvSpPr>
        <p:spPr>
          <a:xfrm>
            <a:off x="6712550" y="290480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4" name="Google Shape;384;p28"/>
          <p:cNvSpPr txBox="1"/>
          <p:nvPr/>
        </p:nvSpPr>
        <p:spPr>
          <a:xfrm>
            <a:off x="1804825" y="361850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5" name="Google Shape;385;p28"/>
          <p:cNvSpPr txBox="1"/>
          <p:nvPr/>
        </p:nvSpPr>
        <p:spPr>
          <a:xfrm>
            <a:off x="6268800" y="354875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6" name="Google Shape;386;p28"/>
          <p:cNvSpPr txBox="1"/>
          <p:nvPr/>
        </p:nvSpPr>
        <p:spPr>
          <a:xfrm>
            <a:off x="3496125" y="4242200"/>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7" name="Google Shape;387;p28"/>
          <p:cNvSpPr txBox="1"/>
          <p:nvPr/>
        </p:nvSpPr>
        <p:spPr>
          <a:xfrm>
            <a:off x="-3134250" y="2858600"/>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friend</a:t>
            </a:r>
            <a:endParaRPr b="1" sz="2000">
              <a:solidFill>
                <a:srgbClr val="FFFFFF"/>
              </a:solidFill>
            </a:endParaRPr>
          </a:p>
        </p:txBody>
      </p:sp>
      <p:sp>
        <p:nvSpPr>
          <p:cNvPr id="388" name="Google Shape;388;p28"/>
          <p:cNvSpPr txBox="1"/>
          <p:nvPr/>
        </p:nvSpPr>
        <p:spPr>
          <a:xfrm>
            <a:off x="-1632475" y="34139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went</a:t>
            </a:r>
            <a:endParaRPr b="1" sz="2000">
              <a:solidFill>
                <a:srgbClr val="FFFFFF"/>
              </a:solidFill>
            </a:endParaRPr>
          </a:p>
        </p:txBody>
      </p:sp>
      <p:sp>
        <p:nvSpPr>
          <p:cNvPr id="389" name="Google Shape;389;p28"/>
          <p:cNvSpPr txBox="1"/>
          <p:nvPr/>
        </p:nvSpPr>
        <p:spPr>
          <a:xfrm>
            <a:off x="-3134250" y="34139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boy</a:t>
            </a:r>
            <a:endParaRPr b="1" sz="2000">
              <a:solidFill>
                <a:srgbClr val="FFFFFF"/>
              </a:solidFill>
            </a:endParaRPr>
          </a:p>
        </p:txBody>
      </p:sp>
      <p:sp>
        <p:nvSpPr>
          <p:cNvPr id="390" name="Google Shape;390;p28"/>
          <p:cNvSpPr txBox="1"/>
          <p:nvPr/>
        </p:nvSpPr>
        <p:spPr>
          <a:xfrm>
            <a:off x="-1632475" y="40026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swings</a:t>
            </a:r>
            <a:endParaRPr b="1" sz="2000">
              <a:solidFill>
                <a:srgbClr val="FFFFFF"/>
              </a:solidFill>
            </a:endParaRPr>
          </a:p>
        </p:txBody>
      </p:sp>
      <p:sp>
        <p:nvSpPr>
          <p:cNvPr id="391" name="Google Shape;391;p28"/>
          <p:cNvSpPr txBox="1"/>
          <p:nvPr/>
        </p:nvSpPr>
        <p:spPr>
          <a:xfrm>
            <a:off x="-3134250" y="4591313"/>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asked</a:t>
            </a:r>
            <a:endParaRPr b="1" sz="2000">
              <a:solidFill>
                <a:srgbClr val="FFFFFF"/>
              </a:solidFill>
            </a:endParaRPr>
          </a:p>
        </p:txBody>
      </p:sp>
      <p:sp>
        <p:nvSpPr>
          <p:cNvPr id="392" name="Google Shape;392;p28"/>
          <p:cNvSpPr txBox="1"/>
          <p:nvPr/>
        </p:nvSpPr>
        <p:spPr>
          <a:xfrm>
            <a:off x="-1632475" y="45913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tree</a:t>
            </a:r>
            <a:endParaRPr b="1" sz="2000">
              <a:solidFill>
                <a:srgbClr val="FFFFFF"/>
              </a:solidFill>
            </a:endParaRPr>
          </a:p>
        </p:txBody>
      </p:sp>
      <p:sp>
        <p:nvSpPr>
          <p:cNvPr id="393" name="Google Shape;393;p28"/>
          <p:cNvSpPr txBox="1"/>
          <p:nvPr/>
        </p:nvSpPr>
        <p:spPr>
          <a:xfrm>
            <a:off x="-1632475" y="28252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small</a:t>
            </a:r>
            <a:endParaRPr b="1" sz="2000">
              <a:solidFill>
                <a:srgbClr val="FFFFFF"/>
              </a:solidFill>
            </a:endParaRPr>
          </a:p>
        </p:txBody>
      </p:sp>
      <p:sp>
        <p:nvSpPr>
          <p:cNvPr id="394" name="Google Shape;394;p28"/>
          <p:cNvSpPr txBox="1"/>
          <p:nvPr/>
        </p:nvSpPr>
        <p:spPr>
          <a:xfrm>
            <a:off x="-1698725" y="22365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looking</a:t>
            </a:r>
            <a:endParaRPr b="1" sz="2000">
              <a:solidFill>
                <a:srgbClr val="FFFFFF"/>
              </a:solidFill>
            </a:endParaRPr>
          </a:p>
        </p:txBody>
      </p:sp>
      <p:sp>
        <p:nvSpPr>
          <p:cNvPr id="395" name="Google Shape;395;p28"/>
          <p:cNvSpPr txBox="1"/>
          <p:nvPr/>
        </p:nvSpPr>
        <p:spPr>
          <a:xfrm>
            <a:off x="-3134250" y="40026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gold</a:t>
            </a:r>
            <a:endParaRPr b="1" sz="2000">
              <a:solidFill>
                <a:srgbClr val="FFFFFF"/>
              </a:solidFill>
            </a:endParaRPr>
          </a:p>
        </p:txBody>
      </p:sp>
      <p:sp>
        <p:nvSpPr>
          <p:cNvPr id="396" name="Google Shape;396;p28"/>
          <p:cNvSpPr txBox="1"/>
          <p:nvPr/>
        </p:nvSpPr>
        <p:spPr>
          <a:xfrm>
            <a:off x="-3134250" y="22365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help</a:t>
            </a:r>
            <a:endParaRPr b="1" sz="2000">
              <a:solidFill>
                <a:srgbClr val="FFFFFF"/>
              </a:solidFill>
            </a:endParaRPr>
          </a:p>
        </p:txBody>
      </p:sp>
      <p:sp>
        <p:nvSpPr>
          <p:cNvPr id="397" name="Google Shape;397;p28"/>
          <p:cNvSpPr txBox="1"/>
          <p:nvPr/>
        </p:nvSpPr>
        <p:spPr>
          <a:xfrm>
            <a:off x="-1632475" y="51800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wishes</a:t>
            </a:r>
            <a:endParaRPr b="1" sz="2000">
              <a:solidFill>
                <a:srgbClr val="FFFFFF"/>
              </a:solidFill>
            </a:endParaRPr>
          </a:p>
        </p:txBody>
      </p:sp>
      <p:sp>
        <p:nvSpPr>
          <p:cNvPr id="398" name="Google Shape;398;p28"/>
          <p:cNvSpPr txBox="1"/>
          <p:nvPr/>
        </p:nvSpPr>
        <p:spPr>
          <a:xfrm>
            <a:off x="-3134250" y="5180025"/>
            <a:ext cx="1334100" cy="492600"/>
          </a:xfrm>
          <a:prstGeom prst="rect">
            <a:avLst/>
          </a:prstGeom>
          <a:solidFill>
            <a:srgbClr val="000000"/>
          </a:solidFill>
          <a:ln cap="flat" cmpd="sng" w="38100">
            <a:solidFill>
              <a:srgbClr val="00FF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rPr>
              <a:t>happy</a:t>
            </a:r>
            <a:endParaRPr b="1" sz="2000">
              <a:solidFill>
                <a:srgbClr val="FFFFFF"/>
              </a:solidFill>
            </a:endParaRPr>
          </a:p>
        </p:txBody>
      </p:sp>
      <p:sp>
        <p:nvSpPr>
          <p:cNvPr id="399" name="Google Shape;399;p28"/>
          <p:cNvSpPr txBox="1"/>
          <p:nvPr/>
        </p:nvSpPr>
        <p:spPr>
          <a:xfrm>
            <a:off x="6750400" y="4191113"/>
            <a:ext cx="1334100" cy="400200"/>
          </a:xfrm>
          <a:prstGeom prst="rect">
            <a:avLst/>
          </a:prstGeom>
          <a:solidFill>
            <a:srgbClr val="00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00" name="Google Shape;400;p28"/>
          <p:cNvSpPr txBox="1"/>
          <p:nvPr/>
        </p:nvSpPr>
        <p:spPr>
          <a:xfrm>
            <a:off x="-2933275" y="64475"/>
            <a:ext cx="2634900" cy="20319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Directions:  Read the story. As you read and come to a green box, look at the word list and try to find the word that would fit to make sense in the sentence.  Click and drag it on top of the green box.</a:t>
            </a:r>
            <a:endParaRPr b="1"/>
          </a:p>
        </p:txBody>
      </p:sp>
      <p:pic>
        <p:nvPicPr>
          <p:cNvPr id="401" name="Google Shape;401;p28"/>
          <p:cNvPicPr preferRelativeResize="0"/>
          <p:nvPr/>
        </p:nvPicPr>
        <p:blipFill>
          <a:blip r:embed="rId4">
            <a:alphaModFix/>
          </a:blip>
          <a:stretch>
            <a:fillRect/>
          </a:stretch>
        </p:blipFill>
        <p:spPr>
          <a:xfrm>
            <a:off x="-130712" y="4301100"/>
            <a:ext cx="4663974" cy="1413900"/>
          </a:xfrm>
          <a:prstGeom prst="rect">
            <a:avLst/>
          </a:prstGeom>
          <a:noFill/>
          <a:ln>
            <a:noFill/>
          </a:ln>
        </p:spPr>
      </p:pic>
      <p:pic>
        <p:nvPicPr>
          <p:cNvPr id="402" name="Google Shape;402;p28"/>
          <p:cNvPicPr preferRelativeResize="0"/>
          <p:nvPr/>
        </p:nvPicPr>
        <p:blipFill>
          <a:blip r:embed="rId4">
            <a:alphaModFix/>
          </a:blip>
          <a:stretch>
            <a:fillRect/>
          </a:stretch>
        </p:blipFill>
        <p:spPr>
          <a:xfrm>
            <a:off x="4349338" y="4301100"/>
            <a:ext cx="4663974" cy="1413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9"/>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08" name="Google Shape;408;p29"/>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09" name="Google Shape;409;p29"/>
          <p:cNvPicPr preferRelativeResize="0"/>
          <p:nvPr/>
        </p:nvPicPr>
        <p:blipFill>
          <a:blip r:embed="rId3">
            <a:alphaModFix/>
          </a:blip>
          <a:stretch>
            <a:fillRect/>
          </a:stretch>
        </p:blipFill>
        <p:spPr>
          <a:xfrm>
            <a:off x="-130700" y="31287"/>
            <a:ext cx="9144000" cy="5652425"/>
          </a:xfrm>
          <a:prstGeom prst="rect">
            <a:avLst/>
          </a:prstGeom>
          <a:noFill/>
          <a:ln cap="flat" cmpd="sng" w="152400">
            <a:solidFill>
              <a:srgbClr val="00FF00"/>
            </a:solidFill>
            <a:prstDash val="solid"/>
            <a:round/>
            <a:headEnd len="sm" w="sm" type="none"/>
            <a:tailEnd len="sm" w="sm" type="none"/>
          </a:ln>
        </p:spPr>
      </p:pic>
      <p:pic>
        <p:nvPicPr>
          <p:cNvPr descr="Hey Happy Readers!!  Welcome to our Children's Books Read Aloud! In this video we present St Patrick's Day Books for Kids, How to Catch a Leprechaun book read aloud by Beth with Happy Cultivated. &#10;&#10;Today's St Patrick's Day Book: How to Catch a Leprechaun is written by Adam Wallace&#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St Patrick's Day for Kids Book, How to Catch a Leprechaun, we follow a leprechaun on the night before St Patrick's Day as he causes mischief, leaves gold and tries to not get in a leprechaun trap. How to Catch a Leprechaun is a great addition to St Patrick's Day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10;&#10;#kidsbooks #leprechaun #stpatricksday #booksforkids #booksreadaloud" id="410" name="Google Shape;410;p29" title="HOW TO CATCH A LEPRECHAUN Book Read Aloud | St Patrick's Day Books for Kids | Kids Books Read Aloud">
            <a:hlinkClick r:id="rId4"/>
          </p:cNvPr>
          <p:cNvPicPr preferRelativeResize="0"/>
          <p:nvPr/>
        </p:nvPicPr>
        <p:blipFill>
          <a:blip r:embed="rId5">
            <a:alphaModFix/>
          </a:blip>
          <a:stretch>
            <a:fillRect/>
          </a:stretch>
        </p:blipFill>
        <p:spPr>
          <a:xfrm>
            <a:off x="2221550" y="1391950"/>
            <a:ext cx="4572000" cy="3429000"/>
          </a:xfrm>
          <a:prstGeom prst="rect">
            <a:avLst/>
          </a:prstGeom>
          <a:noFill/>
          <a:ln cap="flat" cmpd="sng" w="114300">
            <a:solidFill>
              <a:srgbClr val="38761D"/>
            </a:solidFill>
            <a:prstDash val="solid"/>
            <a:round/>
            <a:headEnd len="sm" w="sm" type="none"/>
            <a:tailEnd len="sm" w="sm" type="none"/>
          </a:ln>
        </p:spPr>
      </p:pic>
      <p:sp>
        <p:nvSpPr>
          <p:cNvPr id="411" name="Google Shape;411;p29"/>
          <p:cNvSpPr txBox="1"/>
          <p:nvPr/>
        </p:nvSpPr>
        <p:spPr>
          <a:xfrm>
            <a:off x="-98450" y="31275"/>
            <a:ext cx="90795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500">
                <a:latin typeface="Love Ya Like A Sister"/>
                <a:ea typeface="Love Ya Like A Sister"/>
                <a:cs typeface="Love Ya Like A Sister"/>
                <a:sym typeface="Love Ya Like A Sister"/>
              </a:rPr>
              <a:t>How to Catch a Leprechaun</a:t>
            </a:r>
            <a:endParaRPr sz="5500">
              <a:latin typeface="Love Ya Like A Sister"/>
              <a:ea typeface="Love Ya Like A Sister"/>
              <a:cs typeface="Love Ya Like A Sister"/>
              <a:sym typeface="Love Ya Like A Sister"/>
            </a:endParaRPr>
          </a:p>
        </p:txBody>
      </p:sp>
      <p:pic>
        <p:nvPicPr>
          <p:cNvPr id="412" name="Google Shape;412;p29"/>
          <p:cNvPicPr preferRelativeResize="0"/>
          <p:nvPr/>
        </p:nvPicPr>
        <p:blipFill>
          <a:blip r:embed="rId6">
            <a:alphaModFix/>
          </a:blip>
          <a:stretch>
            <a:fillRect/>
          </a:stretch>
        </p:blipFill>
        <p:spPr>
          <a:xfrm>
            <a:off x="699212" y="2259575"/>
            <a:ext cx="1614275" cy="2954251"/>
          </a:xfrm>
          <a:prstGeom prst="rect">
            <a:avLst/>
          </a:prstGeom>
          <a:noFill/>
          <a:ln>
            <a:noFill/>
          </a:ln>
        </p:spPr>
      </p:pic>
      <p:pic>
        <p:nvPicPr>
          <p:cNvPr id="413" name="Google Shape;413;p29"/>
          <p:cNvPicPr preferRelativeResize="0"/>
          <p:nvPr/>
        </p:nvPicPr>
        <p:blipFill>
          <a:blip r:embed="rId7">
            <a:alphaModFix/>
          </a:blip>
          <a:stretch>
            <a:fillRect/>
          </a:stretch>
        </p:blipFill>
        <p:spPr>
          <a:xfrm>
            <a:off x="5564750" y="1391938"/>
            <a:ext cx="3790950" cy="3790950"/>
          </a:xfrm>
          <a:prstGeom prst="rect">
            <a:avLst/>
          </a:prstGeom>
          <a:noFill/>
          <a:ln>
            <a:noFill/>
          </a:ln>
        </p:spPr>
      </p:pic>
      <p:pic>
        <p:nvPicPr>
          <p:cNvPr id="414" name="Google Shape;414;p29"/>
          <p:cNvPicPr preferRelativeResize="0"/>
          <p:nvPr/>
        </p:nvPicPr>
        <p:blipFill>
          <a:blip r:embed="rId8">
            <a:alphaModFix/>
          </a:blip>
          <a:stretch>
            <a:fillRect/>
          </a:stretch>
        </p:blipFill>
        <p:spPr>
          <a:xfrm rot="981642">
            <a:off x="6832026" y="1286137"/>
            <a:ext cx="1256401" cy="106696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0"/>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20" name="Google Shape;420;p30"/>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21" name="Google Shape;421;p30"/>
          <p:cNvPicPr preferRelativeResize="0"/>
          <p:nvPr/>
        </p:nvPicPr>
        <p:blipFill>
          <a:blip r:embed="rId3">
            <a:alphaModFix/>
          </a:blip>
          <a:stretch>
            <a:fillRect/>
          </a:stretch>
        </p:blipFill>
        <p:spPr>
          <a:xfrm>
            <a:off x="-130700" y="31287"/>
            <a:ext cx="9144000" cy="5652425"/>
          </a:xfrm>
          <a:prstGeom prst="rect">
            <a:avLst/>
          </a:prstGeom>
          <a:noFill/>
          <a:ln cap="flat" cmpd="sng" w="152400">
            <a:solidFill>
              <a:srgbClr val="00FF00"/>
            </a:solidFill>
            <a:prstDash val="solid"/>
            <a:round/>
            <a:headEnd len="sm" w="sm" type="none"/>
            <a:tailEnd len="sm" w="sm" type="none"/>
          </a:ln>
        </p:spPr>
      </p:pic>
      <p:sp>
        <p:nvSpPr>
          <p:cNvPr id="422" name="Google Shape;422;p30"/>
          <p:cNvSpPr txBox="1"/>
          <p:nvPr/>
        </p:nvSpPr>
        <p:spPr>
          <a:xfrm>
            <a:off x="330100" y="-221100"/>
            <a:ext cx="8222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latin typeface="Love Ya Like A Sister"/>
                <a:ea typeface="Love Ya Like A Sister"/>
                <a:cs typeface="Love Ya Like A Sister"/>
                <a:sym typeface="Love Ya Like A Sister"/>
              </a:rPr>
              <a:t>How I Would Catch a Leprechaun</a:t>
            </a:r>
            <a:endParaRPr b="1" sz="3300">
              <a:latin typeface="Love Ya Like A Sister"/>
              <a:ea typeface="Love Ya Like A Sister"/>
              <a:cs typeface="Love Ya Like A Sister"/>
              <a:sym typeface="Love Ya Like A Sister"/>
            </a:endParaRPr>
          </a:p>
        </p:txBody>
      </p:sp>
      <p:sp>
        <p:nvSpPr>
          <p:cNvPr id="423" name="Google Shape;423;p30"/>
          <p:cNvSpPr txBox="1"/>
          <p:nvPr/>
        </p:nvSpPr>
        <p:spPr>
          <a:xfrm>
            <a:off x="31900" y="2431650"/>
            <a:ext cx="8520600" cy="5694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500"/>
              <a:t>First, </a:t>
            </a:r>
            <a:endParaRPr b="1" sz="2500"/>
          </a:p>
        </p:txBody>
      </p:sp>
      <p:sp>
        <p:nvSpPr>
          <p:cNvPr id="424" name="Google Shape;424;p30"/>
          <p:cNvSpPr txBox="1"/>
          <p:nvPr/>
        </p:nvSpPr>
        <p:spPr>
          <a:xfrm>
            <a:off x="31900" y="3274800"/>
            <a:ext cx="8520600" cy="5694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500"/>
              <a:t>Next,</a:t>
            </a:r>
            <a:endParaRPr b="1" sz="2500"/>
          </a:p>
        </p:txBody>
      </p:sp>
      <p:sp>
        <p:nvSpPr>
          <p:cNvPr id="425" name="Google Shape;425;p30"/>
          <p:cNvSpPr txBox="1"/>
          <p:nvPr/>
        </p:nvSpPr>
        <p:spPr>
          <a:xfrm>
            <a:off x="43200" y="4117950"/>
            <a:ext cx="8520600" cy="5694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500"/>
              <a:t>Then,</a:t>
            </a:r>
            <a:endParaRPr b="1" sz="2500"/>
          </a:p>
        </p:txBody>
      </p:sp>
      <p:sp>
        <p:nvSpPr>
          <p:cNvPr id="426" name="Google Shape;426;p30"/>
          <p:cNvSpPr txBox="1"/>
          <p:nvPr/>
        </p:nvSpPr>
        <p:spPr>
          <a:xfrm>
            <a:off x="31900" y="4961100"/>
            <a:ext cx="8520600" cy="5694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500"/>
              <a:t>Last,</a:t>
            </a:r>
            <a:endParaRPr b="1" sz="2500"/>
          </a:p>
        </p:txBody>
      </p:sp>
      <p:pic>
        <p:nvPicPr>
          <p:cNvPr id="427" name="Google Shape;427;p30"/>
          <p:cNvPicPr preferRelativeResize="0"/>
          <p:nvPr/>
        </p:nvPicPr>
        <p:blipFill>
          <a:blip r:embed="rId4">
            <a:alphaModFix/>
          </a:blip>
          <a:stretch>
            <a:fillRect/>
          </a:stretch>
        </p:blipFill>
        <p:spPr>
          <a:xfrm>
            <a:off x="3709100" y="295025"/>
            <a:ext cx="1608650" cy="2136625"/>
          </a:xfrm>
          <a:prstGeom prst="rect">
            <a:avLst/>
          </a:prstGeom>
          <a:noFill/>
          <a:ln>
            <a:noFill/>
          </a:ln>
        </p:spPr>
      </p:pic>
      <p:pic>
        <p:nvPicPr>
          <p:cNvPr id="428" name="Google Shape;428;p30"/>
          <p:cNvPicPr preferRelativeResize="0"/>
          <p:nvPr/>
        </p:nvPicPr>
        <p:blipFill>
          <a:blip r:embed="rId5">
            <a:alphaModFix/>
          </a:blip>
          <a:stretch>
            <a:fillRect/>
          </a:stretch>
        </p:blipFill>
        <p:spPr>
          <a:xfrm>
            <a:off x="1599075" y="471600"/>
            <a:ext cx="1410950" cy="1880201"/>
          </a:xfrm>
          <a:prstGeom prst="rect">
            <a:avLst/>
          </a:prstGeom>
          <a:noFill/>
          <a:ln>
            <a:noFill/>
          </a:ln>
        </p:spPr>
      </p:pic>
      <p:pic>
        <p:nvPicPr>
          <p:cNvPr id="429" name="Google Shape;429;p30"/>
          <p:cNvPicPr preferRelativeResize="0"/>
          <p:nvPr/>
        </p:nvPicPr>
        <p:blipFill>
          <a:blip r:embed="rId5">
            <a:alphaModFix/>
          </a:blip>
          <a:stretch>
            <a:fillRect/>
          </a:stretch>
        </p:blipFill>
        <p:spPr>
          <a:xfrm>
            <a:off x="6016825" y="423237"/>
            <a:ext cx="1410950" cy="1880201"/>
          </a:xfrm>
          <a:prstGeom prst="rect">
            <a:avLst/>
          </a:prstGeom>
          <a:noFill/>
          <a:ln>
            <a:noFill/>
          </a:ln>
        </p:spPr>
      </p:pic>
      <p:pic>
        <p:nvPicPr>
          <p:cNvPr id="430" name="Google Shape;430;p30"/>
          <p:cNvPicPr preferRelativeResize="0"/>
          <p:nvPr/>
        </p:nvPicPr>
        <p:blipFill>
          <a:blip r:embed="rId6">
            <a:alphaModFix/>
          </a:blip>
          <a:stretch>
            <a:fillRect/>
          </a:stretch>
        </p:blipFill>
        <p:spPr>
          <a:xfrm>
            <a:off x="3709100" y="166675"/>
            <a:ext cx="884000" cy="692700"/>
          </a:xfrm>
          <a:prstGeom prst="rect">
            <a:avLst/>
          </a:prstGeom>
          <a:noFill/>
          <a:ln>
            <a:noFill/>
          </a:ln>
        </p:spPr>
      </p:pic>
      <p:pic>
        <p:nvPicPr>
          <p:cNvPr id="431" name="Google Shape;431;p30"/>
          <p:cNvPicPr preferRelativeResize="0"/>
          <p:nvPr/>
        </p:nvPicPr>
        <p:blipFill>
          <a:blip r:embed="rId6">
            <a:alphaModFix/>
          </a:blip>
          <a:stretch>
            <a:fillRect/>
          </a:stretch>
        </p:blipFill>
        <p:spPr>
          <a:xfrm>
            <a:off x="3861500" y="319075"/>
            <a:ext cx="884000" cy="692700"/>
          </a:xfrm>
          <a:prstGeom prst="rect">
            <a:avLst/>
          </a:prstGeom>
          <a:noFill/>
          <a:ln>
            <a:noFill/>
          </a:ln>
        </p:spPr>
      </p:pic>
      <p:pic>
        <p:nvPicPr>
          <p:cNvPr id="432" name="Google Shape;432;p30"/>
          <p:cNvPicPr preferRelativeResize="0"/>
          <p:nvPr/>
        </p:nvPicPr>
        <p:blipFill>
          <a:blip r:embed="rId6">
            <a:alphaModFix/>
          </a:blip>
          <a:stretch>
            <a:fillRect/>
          </a:stretch>
        </p:blipFill>
        <p:spPr>
          <a:xfrm>
            <a:off x="3767900" y="319075"/>
            <a:ext cx="884000" cy="692700"/>
          </a:xfrm>
          <a:prstGeom prst="rect">
            <a:avLst/>
          </a:prstGeom>
          <a:noFill/>
          <a:ln>
            <a:noFill/>
          </a:ln>
        </p:spPr>
      </p:pic>
      <p:pic>
        <p:nvPicPr>
          <p:cNvPr id="433" name="Google Shape;433;p30"/>
          <p:cNvPicPr preferRelativeResize="0"/>
          <p:nvPr/>
        </p:nvPicPr>
        <p:blipFill>
          <a:blip r:embed="rId6">
            <a:alphaModFix/>
          </a:blip>
          <a:stretch>
            <a:fillRect/>
          </a:stretch>
        </p:blipFill>
        <p:spPr>
          <a:xfrm>
            <a:off x="3767900" y="319075"/>
            <a:ext cx="884000" cy="692700"/>
          </a:xfrm>
          <a:prstGeom prst="rect">
            <a:avLst/>
          </a:prstGeom>
          <a:noFill/>
          <a:ln>
            <a:noFill/>
          </a:ln>
        </p:spPr>
      </p:pic>
      <p:pic>
        <p:nvPicPr>
          <p:cNvPr id="434" name="Google Shape;434;p30"/>
          <p:cNvPicPr preferRelativeResize="0"/>
          <p:nvPr/>
        </p:nvPicPr>
        <p:blipFill>
          <a:blip r:embed="rId6">
            <a:alphaModFix/>
          </a:blip>
          <a:stretch>
            <a:fillRect/>
          </a:stretch>
        </p:blipFill>
        <p:spPr>
          <a:xfrm>
            <a:off x="3645900" y="376850"/>
            <a:ext cx="884000" cy="692700"/>
          </a:xfrm>
          <a:prstGeom prst="rect">
            <a:avLst/>
          </a:prstGeom>
          <a:noFill/>
          <a:ln>
            <a:noFill/>
          </a:ln>
        </p:spPr>
      </p:pic>
      <p:pic>
        <p:nvPicPr>
          <p:cNvPr id="435" name="Google Shape;435;p30"/>
          <p:cNvPicPr preferRelativeResize="0"/>
          <p:nvPr/>
        </p:nvPicPr>
        <p:blipFill>
          <a:blip r:embed="rId6">
            <a:alphaModFix/>
          </a:blip>
          <a:stretch>
            <a:fillRect/>
          </a:stretch>
        </p:blipFill>
        <p:spPr>
          <a:xfrm>
            <a:off x="3580675" y="376850"/>
            <a:ext cx="884000" cy="692700"/>
          </a:xfrm>
          <a:prstGeom prst="rect">
            <a:avLst/>
          </a:prstGeom>
          <a:noFill/>
          <a:ln>
            <a:noFill/>
          </a:ln>
        </p:spPr>
      </p:pic>
      <p:pic>
        <p:nvPicPr>
          <p:cNvPr id="436" name="Google Shape;436;p30"/>
          <p:cNvPicPr preferRelativeResize="0"/>
          <p:nvPr/>
        </p:nvPicPr>
        <p:blipFill>
          <a:blip r:embed="rId6">
            <a:alphaModFix/>
          </a:blip>
          <a:stretch>
            <a:fillRect/>
          </a:stretch>
        </p:blipFill>
        <p:spPr>
          <a:xfrm>
            <a:off x="3709100" y="207525"/>
            <a:ext cx="884000" cy="692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42" name="Google Shape;442;p3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43" name="Google Shape;443;p31"/>
          <p:cNvPicPr preferRelativeResize="0"/>
          <p:nvPr/>
        </p:nvPicPr>
        <p:blipFill>
          <a:blip r:embed="rId3">
            <a:alphaModFix/>
          </a:blip>
          <a:stretch>
            <a:fillRect/>
          </a:stretch>
        </p:blipFill>
        <p:spPr>
          <a:xfrm>
            <a:off x="-130700" y="31287"/>
            <a:ext cx="9144000" cy="5652425"/>
          </a:xfrm>
          <a:prstGeom prst="rect">
            <a:avLst/>
          </a:prstGeom>
          <a:noFill/>
          <a:ln cap="flat" cmpd="sng" w="152400">
            <a:solidFill>
              <a:srgbClr val="00FF00"/>
            </a:solidFill>
            <a:prstDash val="solid"/>
            <a:round/>
            <a:headEnd len="sm" w="sm" type="none"/>
            <a:tailEnd len="sm" w="sm" type="none"/>
          </a:ln>
        </p:spPr>
      </p:pic>
      <p:sp>
        <p:nvSpPr>
          <p:cNvPr id="444" name="Google Shape;444;p31"/>
          <p:cNvSpPr txBox="1"/>
          <p:nvPr/>
        </p:nvSpPr>
        <p:spPr>
          <a:xfrm>
            <a:off x="0" y="717513"/>
            <a:ext cx="5260800" cy="3848100"/>
          </a:xfrm>
          <a:prstGeom prst="rect">
            <a:avLst/>
          </a:prstGeom>
          <a:solidFill>
            <a:srgbClr val="00FF00"/>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I</a:t>
            </a:r>
            <a:r>
              <a:rPr b="1" lang="en" sz="1800"/>
              <a:t> want to catch a leprechaun.  My dad helped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me set up a trap.  First, we found an empty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box.  We turned it upside down.  My dad told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me to find a stick outside.  He put it under the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box.  Next, we put some fake gold in the box.  I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really hope it works!  I have so many </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questions I want to ask the leprechaun!</a:t>
            </a:r>
            <a:endParaRPr b="1" sz="2100"/>
          </a:p>
        </p:txBody>
      </p:sp>
      <p:sp>
        <p:nvSpPr>
          <p:cNvPr id="445" name="Google Shape;445;p31"/>
          <p:cNvSpPr txBox="1"/>
          <p:nvPr/>
        </p:nvSpPr>
        <p:spPr>
          <a:xfrm>
            <a:off x="-56775" y="-94600"/>
            <a:ext cx="51000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latin typeface="Love Ya Like A Sister"/>
                <a:ea typeface="Love Ya Like A Sister"/>
                <a:cs typeface="Love Ya Like A Sister"/>
                <a:sym typeface="Love Ya Like A Sister"/>
              </a:rPr>
              <a:t>A Leprechaun Trap</a:t>
            </a:r>
            <a:endParaRPr b="1" sz="4500">
              <a:latin typeface="Love Ya Like A Sister"/>
              <a:ea typeface="Love Ya Like A Sister"/>
              <a:cs typeface="Love Ya Like A Sister"/>
              <a:sym typeface="Love Ya Like A Sister"/>
            </a:endParaRPr>
          </a:p>
        </p:txBody>
      </p:sp>
      <p:sp>
        <p:nvSpPr>
          <p:cNvPr id="446" name="Google Shape;446;p31"/>
          <p:cNvSpPr txBox="1"/>
          <p:nvPr/>
        </p:nvSpPr>
        <p:spPr>
          <a:xfrm>
            <a:off x="5407200" y="340775"/>
            <a:ext cx="3425100" cy="5033400"/>
          </a:xfrm>
          <a:prstGeom prst="rect">
            <a:avLst/>
          </a:prstGeom>
          <a:solidFill>
            <a:srgbClr val="93C47D"/>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323850" lvl="0" marL="457200" rtl="0" algn="l">
              <a:spcBef>
                <a:spcPts val="0"/>
              </a:spcBef>
              <a:spcAft>
                <a:spcPts val="0"/>
              </a:spcAft>
              <a:buSzPts val="1500"/>
              <a:buAutoNum type="arabicPeriod"/>
            </a:pPr>
            <a:r>
              <a:rPr b="1" lang="en" sz="1500"/>
              <a:t>  What does the boy want to         </a:t>
            </a:r>
            <a:endParaRPr b="1" sz="1500"/>
          </a:p>
          <a:p>
            <a:pPr indent="0" lvl="0" marL="457200" rtl="0" algn="l">
              <a:spcBef>
                <a:spcPts val="0"/>
              </a:spcBef>
              <a:spcAft>
                <a:spcPts val="0"/>
              </a:spcAft>
              <a:buNone/>
            </a:pPr>
            <a:r>
              <a:rPr b="1" lang="en" sz="1500"/>
              <a:t>  </a:t>
            </a:r>
            <a:r>
              <a:rPr b="1" lang="en" sz="1500"/>
              <a:t>d</a:t>
            </a:r>
            <a:r>
              <a:rPr b="1" lang="en" sz="1500"/>
              <a:t>o?  Type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2.	Who helped the boy?  Type </a:t>
            </a:r>
            <a:endParaRPr b="1" sz="1500"/>
          </a:p>
          <a:p>
            <a:pPr indent="0" lvl="0" marL="0" rtl="0" algn="l">
              <a:spcBef>
                <a:spcPts val="0"/>
              </a:spcBef>
              <a:spcAft>
                <a:spcPts val="0"/>
              </a:spcAft>
              <a:buNone/>
            </a:pPr>
            <a:r>
              <a:rPr b="1" lang="en" sz="1500"/>
              <a:t>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3. 	What is the first thing the boy </a:t>
            </a:r>
            <a:endParaRPr b="1" sz="1500"/>
          </a:p>
          <a:p>
            <a:pPr indent="0" lvl="0" marL="0" rtl="0" algn="l">
              <a:spcBef>
                <a:spcPts val="0"/>
              </a:spcBef>
              <a:spcAft>
                <a:spcPts val="0"/>
              </a:spcAft>
              <a:buNone/>
            </a:pPr>
            <a:r>
              <a:rPr b="1" lang="en" sz="1500"/>
              <a:t>         </a:t>
            </a:r>
            <a:r>
              <a:rPr b="1" lang="en" sz="1500"/>
              <a:t>a</a:t>
            </a:r>
            <a:r>
              <a:rPr b="1" lang="en" sz="1500"/>
              <a:t>nd his dad did?  Type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4.	What did the boy put under </a:t>
            </a:r>
            <a:endParaRPr b="1" sz="1500"/>
          </a:p>
          <a:p>
            <a:pPr indent="0" lvl="0" marL="0" rtl="0" algn="l">
              <a:spcBef>
                <a:spcPts val="0"/>
              </a:spcBef>
              <a:spcAft>
                <a:spcPts val="0"/>
              </a:spcAft>
              <a:buNone/>
            </a:pPr>
            <a:r>
              <a:rPr b="1" lang="en" sz="1500"/>
              <a:t>         </a:t>
            </a:r>
            <a:r>
              <a:rPr b="1" lang="en" sz="1500"/>
              <a:t>t</a:t>
            </a:r>
            <a:r>
              <a:rPr b="1" lang="en" sz="1500"/>
              <a:t>he box?  Type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5.  	What is the last thing the boy </a:t>
            </a:r>
            <a:endParaRPr b="1" sz="1500"/>
          </a:p>
          <a:p>
            <a:pPr indent="0" lvl="0" marL="0" rtl="0" algn="l">
              <a:spcBef>
                <a:spcPts val="0"/>
              </a:spcBef>
              <a:spcAft>
                <a:spcPts val="0"/>
              </a:spcAft>
              <a:buNone/>
            </a:pPr>
            <a:r>
              <a:rPr b="1" lang="en" sz="1500"/>
              <a:t>        </a:t>
            </a:r>
            <a:r>
              <a:rPr b="1" lang="en" sz="1500"/>
              <a:t>a</a:t>
            </a:r>
            <a:r>
              <a:rPr b="1" lang="en" sz="1500"/>
              <a:t>nd his dad did to the trap?</a:t>
            </a:r>
            <a:endParaRPr b="1" sz="1500"/>
          </a:p>
          <a:p>
            <a:pPr indent="0" lvl="0" marL="0" rtl="0" algn="l">
              <a:spcBef>
                <a:spcPts val="0"/>
              </a:spcBef>
              <a:spcAft>
                <a:spcPts val="0"/>
              </a:spcAft>
              <a:buNone/>
            </a:pPr>
            <a:r>
              <a:rPr b="1" lang="en" sz="1500"/>
              <a:t>        Type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6. 	Why is the boy excited to </a:t>
            </a:r>
            <a:endParaRPr b="1" sz="1500"/>
          </a:p>
          <a:p>
            <a:pPr indent="0" lvl="0" marL="0" rtl="0" algn="l">
              <a:spcBef>
                <a:spcPts val="0"/>
              </a:spcBef>
              <a:spcAft>
                <a:spcPts val="0"/>
              </a:spcAft>
              <a:buNone/>
            </a:pPr>
            <a:r>
              <a:rPr b="1" lang="en" sz="1500"/>
              <a:t>         </a:t>
            </a:r>
            <a:r>
              <a:rPr b="1" lang="en" sz="1500"/>
              <a:t>c</a:t>
            </a:r>
            <a:r>
              <a:rPr b="1" lang="en" sz="1500"/>
              <a:t>atch the leprechaun?  Type</a:t>
            </a:r>
            <a:endParaRPr b="1" sz="1500"/>
          </a:p>
          <a:p>
            <a:pPr indent="0" lvl="0" marL="0" rtl="0" algn="l">
              <a:spcBef>
                <a:spcPts val="0"/>
              </a:spcBef>
              <a:spcAft>
                <a:spcPts val="0"/>
              </a:spcAft>
              <a:buNone/>
            </a:pPr>
            <a:r>
              <a:rPr b="1" lang="en" sz="1500"/>
              <a:t>         here.</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t/>
            </a:r>
            <a:endParaRPr b="1" sz="1500"/>
          </a:p>
        </p:txBody>
      </p:sp>
      <p:pic>
        <p:nvPicPr>
          <p:cNvPr id="447" name="Google Shape;447;p31"/>
          <p:cNvPicPr preferRelativeResize="0"/>
          <p:nvPr/>
        </p:nvPicPr>
        <p:blipFill>
          <a:blip r:embed="rId4">
            <a:alphaModFix/>
          </a:blip>
          <a:stretch>
            <a:fillRect/>
          </a:stretch>
        </p:blipFill>
        <p:spPr>
          <a:xfrm>
            <a:off x="0" y="4503875"/>
            <a:ext cx="1079800" cy="1438925"/>
          </a:xfrm>
          <a:prstGeom prst="rect">
            <a:avLst/>
          </a:prstGeom>
          <a:noFill/>
          <a:ln>
            <a:noFill/>
          </a:ln>
        </p:spPr>
      </p:pic>
      <p:pic>
        <p:nvPicPr>
          <p:cNvPr id="448" name="Google Shape;448;p31"/>
          <p:cNvPicPr preferRelativeResize="0"/>
          <p:nvPr/>
        </p:nvPicPr>
        <p:blipFill>
          <a:blip r:embed="rId4">
            <a:alphaModFix/>
          </a:blip>
          <a:stretch>
            <a:fillRect/>
          </a:stretch>
        </p:blipFill>
        <p:spPr>
          <a:xfrm>
            <a:off x="1415700" y="4503875"/>
            <a:ext cx="1079800" cy="1438925"/>
          </a:xfrm>
          <a:prstGeom prst="rect">
            <a:avLst/>
          </a:prstGeom>
          <a:noFill/>
          <a:ln>
            <a:noFill/>
          </a:ln>
        </p:spPr>
      </p:pic>
      <p:pic>
        <p:nvPicPr>
          <p:cNvPr id="449" name="Google Shape;449;p31"/>
          <p:cNvPicPr preferRelativeResize="0"/>
          <p:nvPr/>
        </p:nvPicPr>
        <p:blipFill>
          <a:blip r:embed="rId4">
            <a:alphaModFix/>
          </a:blip>
          <a:stretch>
            <a:fillRect/>
          </a:stretch>
        </p:blipFill>
        <p:spPr>
          <a:xfrm>
            <a:off x="2831400" y="4503875"/>
            <a:ext cx="1079800" cy="1438925"/>
          </a:xfrm>
          <a:prstGeom prst="rect">
            <a:avLst/>
          </a:prstGeom>
          <a:noFill/>
          <a:ln>
            <a:noFill/>
          </a:ln>
        </p:spPr>
      </p:pic>
      <p:pic>
        <p:nvPicPr>
          <p:cNvPr id="450" name="Google Shape;450;p31"/>
          <p:cNvPicPr preferRelativeResize="0"/>
          <p:nvPr/>
        </p:nvPicPr>
        <p:blipFill>
          <a:blip r:embed="rId4">
            <a:alphaModFix/>
          </a:blip>
          <a:stretch>
            <a:fillRect/>
          </a:stretch>
        </p:blipFill>
        <p:spPr>
          <a:xfrm>
            <a:off x="4237775" y="4459600"/>
            <a:ext cx="1079800" cy="1438925"/>
          </a:xfrm>
          <a:prstGeom prst="rect">
            <a:avLst/>
          </a:prstGeom>
          <a:noFill/>
          <a:ln>
            <a:noFill/>
          </a:ln>
        </p:spPr>
      </p:pic>
      <p:pic>
        <p:nvPicPr>
          <p:cNvPr id="451" name="Google Shape;451;p31" title="Leprechaun Trap.mp3">
            <a:hlinkClick r:id="rId5"/>
          </p:cNvPr>
          <p:cNvPicPr preferRelativeResize="0"/>
          <p:nvPr/>
        </p:nvPicPr>
        <p:blipFill>
          <a:blip r:embed="rId6">
            <a:alphaModFix/>
          </a:blip>
          <a:stretch>
            <a:fillRect/>
          </a:stretch>
        </p:blipFill>
        <p:spPr>
          <a:xfrm>
            <a:off x="-921225" y="-138625"/>
            <a:ext cx="921225" cy="921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57" name="Google Shape;457;p3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8" name="Google Shape;458;p3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459" name="Google Shape;459;p32"/>
          <p:cNvPicPr preferRelativeResize="0"/>
          <p:nvPr/>
        </p:nvPicPr>
        <p:blipFill>
          <a:blip r:embed="rId4">
            <a:alphaModFix/>
          </a:blip>
          <a:stretch>
            <a:fillRect/>
          </a:stretch>
        </p:blipFill>
        <p:spPr>
          <a:xfrm>
            <a:off x="-5" y="442550"/>
            <a:ext cx="2991000" cy="2493400"/>
          </a:xfrm>
          <a:prstGeom prst="rect">
            <a:avLst/>
          </a:prstGeom>
          <a:noFill/>
          <a:ln>
            <a:noFill/>
          </a:ln>
        </p:spPr>
      </p:pic>
      <p:pic>
        <p:nvPicPr>
          <p:cNvPr id="460" name="Google Shape;460;p32"/>
          <p:cNvPicPr preferRelativeResize="0"/>
          <p:nvPr/>
        </p:nvPicPr>
        <p:blipFill>
          <a:blip r:embed="rId4">
            <a:alphaModFix/>
          </a:blip>
          <a:stretch>
            <a:fillRect/>
          </a:stretch>
        </p:blipFill>
        <p:spPr>
          <a:xfrm>
            <a:off x="3128170" y="364100"/>
            <a:ext cx="2991000" cy="2493400"/>
          </a:xfrm>
          <a:prstGeom prst="rect">
            <a:avLst/>
          </a:prstGeom>
          <a:noFill/>
          <a:ln>
            <a:noFill/>
          </a:ln>
        </p:spPr>
      </p:pic>
      <p:pic>
        <p:nvPicPr>
          <p:cNvPr id="461" name="Google Shape;461;p32"/>
          <p:cNvPicPr preferRelativeResize="0"/>
          <p:nvPr/>
        </p:nvPicPr>
        <p:blipFill>
          <a:blip r:embed="rId4">
            <a:alphaModFix/>
          </a:blip>
          <a:stretch>
            <a:fillRect/>
          </a:stretch>
        </p:blipFill>
        <p:spPr>
          <a:xfrm>
            <a:off x="6256345" y="324150"/>
            <a:ext cx="2991000" cy="2493400"/>
          </a:xfrm>
          <a:prstGeom prst="rect">
            <a:avLst/>
          </a:prstGeom>
          <a:noFill/>
          <a:ln>
            <a:noFill/>
          </a:ln>
        </p:spPr>
      </p:pic>
      <p:sp>
        <p:nvSpPr>
          <p:cNvPr id="462" name="Google Shape;462;p32"/>
          <p:cNvSpPr txBox="1"/>
          <p:nvPr/>
        </p:nvSpPr>
        <p:spPr>
          <a:xfrm>
            <a:off x="1159650" y="957700"/>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16</a:t>
            </a:r>
            <a:endParaRPr b="1" sz="2800"/>
          </a:p>
        </p:txBody>
      </p:sp>
      <p:sp>
        <p:nvSpPr>
          <p:cNvPr id="463" name="Google Shape;463;p32"/>
          <p:cNvSpPr txBox="1"/>
          <p:nvPr/>
        </p:nvSpPr>
        <p:spPr>
          <a:xfrm>
            <a:off x="579400" y="1666325"/>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9</a:t>
            </a:r>
            <a:endParaRPr b="1" sz="2800"/>
          </a:p>
        </p:txBody>
      </p:sp>
      <p:sp>
        <p:nvSpPr>
          <p:cNvPr id="464" name="Google Shape;464;p32"/>
          <p:cNvSpPr txBox="1"/>
          <p:nvPr/>
        </p:nvSpPr>
        <p:spPr>
          <a:xfrm>
            <a:off x="1739900" y="1622600"/>
            <a:ext cx="671700" cy="6156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sp>
        <p:nvSpPr>
          <p:cNvPr id="465" name="Google Shape;465;p32"/>
          <p:cNvSpPr txBox="1"/>
          <p:nvPr/>
        </p:nvSpPr>
        <p:spPr>
          <a:xfrm>
            <a:off x="4179375" y="765850"/>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25</a:t>
            </a:r>
            <a:endParaRPr b="1" sz="2800"/>
          </a:p>
        </p:txBody>
      </p:sp>
      <p:sp>
        <p:nvSpPr>
          <p:cNvPr id="466" name="Google Shape;466;p32"/>
          <p:cNvSpPr txBox="1"/>
          <p:nvPr/>
        </p:nvSpPr>
        <p:spPr>
          <a:xfrm>
            <a:off x="3637400" y="1997050"/>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sp>
        <p:nvSpPr>
          <p:cNvPr id="467" name="Google Shape;467;p32"/>
          <p:cNvSpPr txBox="1"/>
          <p:nvPr/>
        </p:nvSpPr>
        <p:spPr>
          <a:xfrm>
            <a:off x="4754925" y="1518525"/>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15</a:t>
            </a:r>
            <a:endParaRPr b="1" sz="2800"/>
          </a:p>
        </p:txBody>
      </p:sp>
      <p:sp>
        <p:nvSpPr>
          <p:cNvPr id="468" name="Google Shape;468;p32"/>
          <p:cNvSpPr txBox="1"/>
          <p:nvPr/>
        </p:nvSpPr>
        <p:spPr>
          <a:xfrm>
            <a:off x="7416000" y="844150"/>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12</a:t>
            </a:r>
            <a:endParaRPr b="1" sz="2800"/>
          </a:p>
        </p:txBody>
      </p:sp>
      <p:sp>
        <p:nvSpPr>
          <p:cNvPr id="469" name="Google Shape;469;p32"/>
          <p:cNvSpPr txBox="1"/>
          <p:nvPr/>
        </p:nvSpPr>
        <p:spPr>
          <a:xfrm>
            <a:off x="6887500" y="1518525"/>
            <a:ext cx="671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8</a:t>
            </a:r>
            <a:endParaRPr b="1" sz="2800"/>
          </a:p>
        </p:txBody>
      </p:sp>
      <p:pic>
        <p:nvPicPr>
          <p:cNvPr id="470" name="Google Shape;470;p32"/>
          <p:cNvPicPr preferRelativeResize="0"/>
          <p:nvPr/>
        </p:nvPicPr>
        <p:blipFill>
          <a:blip r:embed="rId5">
            <a:alphaModFix/>
          </a:blip>
          <a:stretch>
            <a:fillRect/>
          </a:stretch>
        </p:blipFill>
        <p:spPr>
          <a:xfrm>
            <a:off x="1251088" y="4409363"/>
            <a:ext cx="488824" cy="488825"/>
          </a:xfrm>
          <a:prstGeom prst="rect">
            <a:avLst/>
          </a:prstGeom>
          <a:noFill/>
          <a:ln>
            <a:noFill/>
          </a:ln>
        </p:spPr>
      </p:pic>
      <p:pic>
        <p:nvPicPr>
          <p:cNvPr id="471" name="Google Shape;471;p32"/>
          <p:cNvPicPr preferRelativeResize="0"/>
          <p:nvPr/>
        </p:nvPicPr>
        <p:blipFill>
          <a:blip r:embed="rId5">
            <a:alphaModFix/>
          </a:blip>
          <a:stretch>
            <a:fillRect/>
          </a:stretch>
        </p:blipFill>
        <p:spPr>
          <a:xfrm>
            <a:off x="1251088" y="5037500"/>
            <a:ext cx="488824" cy="488825"/>
          </a:xfrm>
          <a:prstGeom prst="rect">
            <a:avLst/>
          </a:prstGeom>
          <a:noFill/>
          <a:ln>
            <a:noFill/>
          </a:ln>
        </p:spPr>
      </p:pic>
      <p:pic>
        <p:nvPicPr>
          <p:cNvPr id="472" name="Google Shape;472;p32"/>
          <p:cNvPicPr preferRelativeResize="0"/>
          <p:nvPr/>
        </p:nvPicPr>
        <p:blipFill>
          <a:blip r:embed="rId6">
            <a:alphaModFix/>
          </a:blip>
          <a:stretch>
            <a:fillRect/>
          </a:stretch>
        </p:blipFill>
        <p:spPr>
          <a:xfrm>
            <a:off x="1251100" y="3742313"/>
            <a:ext cx="488800" cy="488800"/>
          </a:xfrm>
          <a:prstGeom prst="rect">
            <a:avLst/>
          </a:prstGeom>
          <a:noFill/>
          <a:ln>
            <a:noFill/>
          </a:ln>
        </p:spPr>
      </p:pic>
      <p:pic>
        <p:nvPicPr>
          <p:cNvPr id="473" name="Google Shape;473;p32"/>
          <p:cNvPicPr preferRelativeResize="0"/>
          <p:nvPr/>
        </p:nvPicPr>
        <p:blipFill>
          <a:blip r:embed="rId6">
            <a:alphaModFix/>
          </a:blip>
          <a:stretch>
            <a:fillRect/>
          </a:stretch>
        </p:blipFill>
        <p:spPr>
          <a:xfrm>
            <a:off x="1251100" y="2982188"/>
            <a:ext cx="488800" cy="488800"/>
          </a:xfrm>
          <a:prstGeom prst="rect">
            <a:avLst/>
          </a:prstGeom>
          <a:noFill/>
          <a:ln>
            <a:noFill/>
          </a:ln>
        </p:spPr>
      </p:pic>
      <p:sp>
        <p:nvSpPr>
          <p:cNvPr id="474" name="Google Shape;474;p32"/>
          <p:cNvSpPr txBox="1"/>
          <p:nvPr/>
        </p:nvSpPr>
        <p:spPr>
          <a:xfrm>
            <a:off x="3707988" y="1518525"/>
            <a:ext cx="671700" cy="6156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sp>
        <p:nvSpPr>
          <p:cNvPr id="475" name="Google Shape;475;p32"/>
          <p:cNvSpPr txBox="1"/>
          <p:nvPr/>
        </p:nvSpPr>
        <p:spPr>
          <a:xfrm>
            <a:off x="7996250" y="1518525"/>
            <a:ext cx="671700" cy="6156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sp>
        <p:nvSpPr>
          <p:cNvPr id="476" name="Google Shape;476;p32"/>
          <p:cNvSpPr txBox="1"/>
          <p:nvPr/>
        </p:nvSpPr>
        <p:spPr>
          <a:xfrm>
            <a:off x="487950" y="29341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77" name="Google Shape;477;p32"/>
          <p:cNvSpPr txBox="1"/>
          <p:nvPr/>
        </p:nvSpPr>
        <p:spPr>
          <a:xfrm>
            <a:off x="1831350" y="29341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78" name="Google Shape;478;p32"/>
          <p:cNvSpPr txBox="1"/>
          <p:nvPr/>
        </p:nvSpPr>
        <p:spPr>
          <a:xfrm>
            <a:off x="487950" y="3607925"/>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79" name="Google Shape;479;p32"/>
          <p:cNvSpPr txBox="1"/>
          <p:nvPr/>
        </p:nvSpPr>
        <p:spPr>
          <a:xfrm>
            <a:off x="1831350" y="3607925"/>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80" name="Google Shape;480;p32"/>
          <p:cNvSpPr txBox="1"/>
          <p:nvPr/>
        </p:nvSpPr>
        <p:spPr>
          <a:xfrm>
            <a:off x="487950" y="428175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81" name="Google Shape;481;p32"/>
          <p:cNvSpPr txBox="1"/>
          <p:nvPr/>
        </p:nvSpPr>
        <p:spPr>
          <a:xfrm>
            <a:off x="1831350" y="428175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82" name="Google Shape;482;p32"/>
          <p:cNvSpPr txBox="1"/>
          <p:nvPr/>
        </p:nvSpPr>
        <p:spPr>
          <a:xfrm>
            <a:off x="487950" y="4955575"/>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83" name="Google Shape;483;p32"/>
          <p:cNvSpPr txBox="1"/>
          <p:nvPr/>
        </p:nvSpPr>
        <p:spPr>
          <a:xfrm>
            <a:off x="1831350" y="4955575"/>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pic>
        <p:nvPicPr>
          <p:cNvPr id="484" name="Google Shape;484;p32"/>
          <p:cNvPicPr preferRelativeResize="0"/>
          <p:nvPr/>
        </p:nvPicPr>
        <p:blipFill>
          <a:blip r:embed="rId6">
            <a:alphaModFix/>
          </a:blip>
          <a:stretch>
            <a:fillRect/>
          </a:stretch>
        </p:blipFill>
        <p:spPr>
          <a:xfrm>
            <a:off x="4497550" y="3030288"/>
            <a:ext cx="488800" cy="488800"/>
          </a:xfrm>
          <a:prstGeom prst="rect">
            <a:avLst/>
          </a:prstGeom>
          <a:noFill/>
          <a:ln>
            <a:noFill/>
          </a:ln>
        </p:spPr>
      </p:pic>
      <p:pic>
        <p:nvPicPr>
          <p:cNvPr id="485" name="Google Shape;485;p32"/>
          <p:cNvPicPr preferRelativeResize="0"/>
          <p:nvPr/>
        </p:nvPicPr>
        <p:blipFill>
          <a:blip r:embed="rId6">
            <a:alphaModFix/>
          </a:blip>
          <a:stretch>
            <a:fillRect/>
          </a:stretch>
        </p:blipFill>
        <p:spPr>
          <a:xfrm>
            <a:off x="4497550" y="3691888"/>
            <a:ext cx="488800" cy="488800"/>
          </a:xfrm>
          <a:prstGeom prst="rect">
            <a:avLst/>
          </a:prstGeom>
          <a:noFill/>
          <a:ln>
            <a:noFill/>
          </a:ln>
        </p:spPr>
      </p:pic>
      <p:pic>
        <p:nvPicPr>
          <p:cNvPr id="486" name="Google Shape;486;p32"/>
          <p:cNvPicPr preferRelativeResize="0"/>
          <p:nvPr/>
        </p:nvPicPr>
        <p:blipFill>
          <a:blip r:embed="rId6">
            <a:alphaModFix/>
          </a:blip>
          <a:stretch>
            <a:fillRect/>
          </a:stretch>
        </p:blipFill>
        <p:spPr>
          <a:xfrm>
            <a:off x="7598900" y="3030288"/>
            <a:ext cx="488800" cy="488800"/>
          </a:xfrm>
          <a:prstGeom prst="rect">
            <a:avLst/>
          </a:prstGeom>
          <a:noFill/>
          <a:ln>
            <a:noFill/>
          </a:ln>
        </p:spPr>
      </p:pic>
      <p:pic>
        <p:nvPicPr>
          <p:cNvPr id="487" name="Google Shape;487;p32"/>
          <p:cNvPicPr preferRelativeResize="0"/>
          <p:nvPr/>
        </p:nvPicPr>
        <p:blipFill>
          <a:blip r:embed="rId6">
            <a:alphaModFix/>
          </a:blip>
          <a:stretch>
            <a:fillRect/>
          </a:stretch>
        </p:blipFill>
        <p:spPr>
          <a:xfrm>
            <a:off x="7598900" y="3731838"/>
            <a:ext cx="488800" cy="488800"/>
          </a:xfrm>
          <a:prstGeom prst="rect">
            <a:avLst/>
          </a:prstGeom>
          <a:noFill/>
          <a:ln>
            <a:noFill/>
          </a:ln>
        </p:spPr>
      </p:pic>
      <p:pic>
        <p:nvPicPr>
          <p:cNvPr id="488" name="Google Shape;488;p32"/>
          <p:cNvPicPr preferRelativeResize="0"/>
          <p:nvPr/>
        </p:nvPicPr>
        <p:blipFill>
          <a:blip r:embed="rId5">
            <a:alphaModFix/>
          </a:blip>
          <a:stretch>
            <a:fillRect/>
          </a:stretch>
        </p:blipFill>
        <p:spPr>
          <a:xfrm>
            <a:off x="4497538" y="4353488"/>
            <a:ext cx="488825" cy="488825"/>
          </a:xfrm>
          <a:prstGeom prst="rect">
            <a:avLst/>
          </a:prstGeom>
          <a:noFill/>
          <a:ln>
            <a:noFill/>
          </a:ln>
        </p:spPr>
      </p:pic>
      <p:pic>
        <p:nvPicPr>
          <p:cNvPr id="489" name="Google Shape;489;p32"/>
          <p:cNvPicPr preferRelativeResize="0"/>
          <p:nvPr/>
        </p:nvPicPr>
        <p:blipFill>
          <a:blip r:embed="rId5">
            <a:alphaModFix/>
          </a:blip>
          <a:stretch>
            <a:fillRect/>
          </a:stretch>
        </p:blipFill>
        <p:spPr>
          <a:xfrm>
            <a:off x="7598888" y="4353488"/>
            <a:ext cx="488824" cy="488825"/>
          </a:xfrm>
          <a:prstGeom prst="rect">
            <a:avLst/>
          </a:prstGeom>
          <a:noFill/>
          <a:ln>
            <a:noFill/>
          </a:ln>
        </p:spPr>
      </p:pic>
      <p:pic>
        <p:nvPicPr>
          <p:cNvPr id="490" name="Google Shape;490;p32"/>
          <p:cNvPicPr preferRelativeResize="0"/>
          <p:nvPr/>
        </p:nvPicPr>
        <p:blipFill>
          <a:blip r:embed="rId5">
            <a:alphaModFix/>
          </a:blip>
          <a:stretch>
            <a:fillRect/>
          </a:stretch>
        </p:blipFill>
        <p:spPr>
          <a:xfrm>
            <a:off x="4497538" y="5003663"/>
            <a:ext cx="488825" cy="488825"/>
          </a:xfrm>
          <a:prstGeom prst="rect">
            <a:avLst/>
          </a:prstGeom>
          <a:noFill/>
          <a:ln>
            <a:noFill/>
          </a:ln>
        </p:spPr>
      </p:pic>
      <p:pic>
        <p:nvPicPr>
          <p:cNvPr id="491" name="Google Shape;491;p32"/>
          <p:cNvPicPr preferRelativeResize="0"/>
          <p:nvPr/>
        </p:nvPicPr>
        <p:blipFill>
          <a:blip r:embed="rId5">
            <a:alphaModFix/>
          </a:blip>
          <a:stretch>
            <a:fillRect/>
          </a:stretch>
        </p:blipFill>
        <p:spPr>
          <a:xfrm>
            <a:off x="7598888" y="4975138"/>
            <a:ext cx="488824" cy="488825"/>
          </a:xfrm>
          <a:prstGeom prst="rect">
            <a:avLst/>
          </a:prstGeom>
          <a:noFill/>
          <a:ln>
            <a:noFill/>
          </a:ln>
        </p:spPr>
      </p:pic>
      <p:sp>
        <p:nvSpPr>
          <p:cNvPr id="492" name="Google Shape;492;p32"/>
          <p:cNvSpPr txBox="1"/>
          <p:nvPr/>
        </p:nvSpPr>
        <p:spPr>
          <a:xfrm>
            <a:off x="3755325" y="29341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3" name="Google Shape;493;p32"/>
          <p:cNvSpPr txBox="1"/>
          <p:nvPr/>
        </p:nvSpPr>
        <p:spPr>
          <a:xfrm>
            <a:off x="5056875" y="29341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4" name="Google Shape;494;p32"/>
          <p:cNvSpPr txBox="1"/>
          <p:nvPr/>
        </p:nvSpPr>
        <p:spPr>
          <a:xfrm>
            <a:off x="3755325" y="35957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5" name="Google Shape;495;p32"/>
          <p:cNvSpPr txBox="1"/>
          <p:nvPr/>
        </p:nvSpPr>
        <p:spPr>
          <a:xfrm>
            <a:off x="3755325" y="42573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6" name="Google Shape;496;p32"/>
          <p:cNvSpPr txBox="1"/>
          <p:nvPr/>
        </p:nvSpPr>
        <p:spPr>
          <a:xfrm>
            <a:off x="3755325" y="49189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7" name="Google Shape;497;p32"/>
          <p:cNvSpPr txBox="1"/>
          <p:nvPr/>
        </p:nvSpPr>
        <p:spPr>
          <a:xfrm>
            <a:off x="5056875" y="35957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8" name="Google Shape;498;p32"/>
          <p:cNvSpPr txBox="1"/>
          <p:nvPr/>
        </p:nvSpPr>
        <p:spPr>
          <a:xfrm>
            <a:off x="5056875" y="42573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499" name="Google Shape;499;p32"/>
          <p:cNvSpPr txBox="1"/>
          <p:nvPr/>
        </p:nvSpPr>
        <p:spPr>
          <a:xfrm>
            <a:off x="5056875" y="49189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0" name="Google Shape;500;p32"/>
          <p:cNvSpPr txBox="1"/>
          <p:nvPr/>
        </p:nvSpPr>
        <p:spPr>
          <a:xfrm>
            <a:off x="6887500" y="29822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1" name="Google Shape;501;p32"/>
          <p:cNvSpPr txBox="1"/>
          <p:nvPr/>
        </p:nvSpPr>
        <p:spPr>
          <a:xfrm>
            <a:off x="6887500" y="36438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2" name="Google Shape;502;p32"/>
          <p:cNvSpPr txBox="1"/>
          <p:nvPr/>
        </p:nvSpPr>
        <p:spPr>
          <a:xfrm>
            <a:off x="6887500" y="43054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3" name="Google Shape;503;p32"/>
          <p:cNvSpPr txBox="1"/>
          <p:nvPr/>
        </p:nvSpPr>
        <p:spPr>
          <a:xfrm>
            <a:off x="6887500" y="49670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4" name="Google Shape;504;p32"/>
          <p:cNvSpPr txBox="1"/>
          <p:nvPr/>
        </p:nvSpPr>
        <p:spPr>
          <a:xfrm>
            <a:off x="8127400" y="293410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5" name="Google Shape;505;p32"/>
          <p:cNvSpPr txBox="1"/>
          <p:nvPr/>
        </p:nvSpPr>
        <p:spPr>
          <a:xfrm>
            <a:off x="8127400" y="3635650"/>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6" name="Google Shape;506;p32"/>
          <p:cNvSpPr txBox="1"/>
          <p:nvPr/>
        </p:nvSpPr>
        <p:spPr>
          <a:xfrm>
            <a:off x="8127400" y="4295613"/>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7" name="Google Shape;507;p32"/>
          <p:cNvSpPr txBox="1"/>
          <p:nvPr/>
        </p:nvSpPr>
        <p:spPr>
          <a:xfrm>
            <a:off x="8127400" y="4955575"/>
            <a:ext cx="671700" cy="585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600"/>
          </a:p>
        </p:txBody>
      </p:sp>
      <p:sp>
        <p:nvSpPr>
          <p:cNvPr id="508" name="Google Shape;508;p32"/>
          <p:cNvSpPr txBox="1"/>
          <p:nvPr/>
        </p:nvSpPr>
        <p:spPr>
          <a:xfrm>
            <a:off x="1097575" y="-378475"/>
            <a:ext cx="74844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latin typeface="Love Ya Like A Sister"/>
                <a:ea typeface="Love Ya Like A Sister"/>
                <a:cs typeface="Love Ya Like A Sister"/>
                <a:sym typeface="Love Ya Like A Sister"/>
              </a:rPr>
              <a:t>Shamrock Fact Families</a:t>
            </a:r>
            <a:endParaRPr b="1" sz="5900">
              <a:latin typeface="Love Ya Like A Sister"/>
              <a:ea typeface="Love Ya Like A Sister"/>
              <a:cs typeface="Love Ya Like A Sister"/>
              <a:sym typeface="Love Ya Like A Sister"/>
            </a:endParaRPr>
          </a:p>
        </p:txBody>
      </p:sp>
      <p:sp>
        <p:nvSpPr>
          <p:cNvPr id="509" name="Google Shape;509;p32"/>
          <p:cNvSpPr txBox="1"/>
          <p:nvPr/>
        </p:nvSpPr>
        <p:spPr>
          <a:xfrm>
            <a:off x="-3084575" y="-66225"/>
            <a:ext cx="2847900" cy="5725800"/>
          </a:xfrm>
          <a:prstGeom prst="rect">
            <a:avLst/>
          </a:prstGeom>
          <a:solidFill>
            <a:srgbClr val="B6D7A8"/>
          </a:solidFill>
          <a:ln cap="flat" cmpd="sng" w="114300">
            <a:solidFill>
              <a:srgbClr val="FFFF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Directions:</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rPr b="1" lang="en" sz="2000"/>
              <a:t>Find the missing number on each shamrock so that the numbers when added equal the sum at the top of the shamrock.</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rPr b="1" lang="en" sz="2000"/>
              <a:t>Type the facts for each shamrock fact family.</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000"/>
          </a:p>
        </p:txBody>
      </p:sp>
      <p:pic>
        <p:nvPicPr>
          <p:cNvPr id="510" name="Google Shape;510;p32"/>
          <p:cNvPicPr preferRelativeResize="0"/>
          <p:nvPr/>
        </p:nvPicPr>
        <p:blipFill>
          <a:blip r:embed="rId7">
            <a:alphaModFix/>
          </a:blip>
          <a:stretch>
            <a:fillRect/>
          </a:stretch>
        </p:blipFill>
        <p:spPr>
          <a:xfrm>
            <a:off x="-2084925" y="3479863"/>
            <a:ext cx="2139875" cy="2139875"/>
          </a:xfrm>
          <a:prstGeom prst="rect">
            <a:avLst/>
          </a:prstGeom>
          <a:noFill/>
          <a:ln>
            <a:noFill/>
          </a:ln>
        </p:spPr>
      </p:pic>
      <p:pic>
        <p:nvPicPr>
          <p:cNvPr id="511" name="Google Shape;511;p32"/>
          <p:cNvPicPr preferRelativeResize="0"/>
          <p:nvPr/>
        </p:nvPicPr>
        <p:blipFill>
          <a:blip r:embed="rId8">
            <a:alphaModFix/>
          </a:blip>
          <a:stretch>
            <a:fillRect/>
          </a:stretch>
        </p:blipFill>
        <p:spPr>
          <a:xfrm rot="-1151524">
            <a:off x="-1755016" y="3416330"/>
            <a:ext cx="823012" cy="698938"/>
          </a:xfrm>
          <a:prstGeom prst="rect">
            <a:avLst/>
          </a:prstGeom>
          <a:noFill/>
          <a:ln>
            <a:noFill/>
          </a:ln>
        </p:spPr>
      </p:pic>
      <p:pic>
        <p:nvPicPr>
          <p:cNvPr id="512" name="Google Shape;512;p32"/>
          <p:cNvPicPr preferRelativeResize="0"/>
          <p:nvPr/>
        </p:nvPicPr>
        <p:blipFill>
          <a:blip r:embed="rId9">
            <a:alphaModFix/>
          </a:blip>
          <a:stretch>
            <a:fillRect/>
          </a:stretch>
        </p:blipFill>
        <p:spPr>
          <a:xfrm flipH="1">
            <a:off x="-2789924" y="4007700"/>
            <a:ext cx="1446325" cy="1755600"/>
          </a:xfrm>
          <a:prstGeom prst="rect">
            <a:avLst/>
          </a:prstGeom>
          <a:noFill/>
          <a:ln>
            <a:noFill/>
          </a:ln>
        </p:spPr>
      </p:pic>
      <p:pic>
        <p:nvPicPr>
          <p:cNvPr id="513" name="Google Shape;513;p32"/>
          <p:cNvPicPr preferRelativeResize="0"/>
          <p:nvPr/>
        </p:nvPicPr>
        <p:blipFill>
          <a:blip r:embed="rId10">
            <a:alphaModFix/>
          </a:blip>
          <a:stretch>
            <a:fillRect/>
          </a:stretch>
        </p:blipFill>
        <p:spPr>
          <a:xfrm>
            <a:off x="-2607625" y="4842289"/>
            <a:ext cx="826450" cy="548722"/>
          </a:xfrm>
          <a:prstGeom prst="rect">
            <a:avLst/>
          </a:prstGeom>
          <a:noFill/>
          <a:ln>
            <a:noFill/>
          </a:ln>
        </p:spPr>
      </p:pic>
      <p:pic>
        <p:nvPicPr>
          <p:cNvPr id="514" name="Google Shape;514;p32" title="Fact Families.mp3">
            <a:hlinkClick r:id="rId11"/>
          </p:cNvPr>
          <p:cNvPicPr preferRelativeResize="0"/>
          <p:nvPr/>
        </p:nvPicPr>
        <p:blipFill>
          <a:blip r:embed="rId12">
            <a:alphaModFix/>
          </a:blip>
          <a:stretch>
            <a:fillRect/>
          </a:stretch>
        </p:blipFill>
        <p:spPr>
          <a:xfrm>
            <a:off x="-1175687" y="-223400"/>
            <a:ext cx="939000" cy="939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520" name="Google Shape;520;p3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21" name="Google Shape;521;p3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522" name="Google Shape;522;p33"/>
          <p:cNvPicPr preferRelativeResize="0"/>
          <p:nvPr/>
        </p:nvPicPr>
        <p:blipFill>
          <a:blip r:embed="rId4">
            <a:alphaModFix/>
          </a:blip>
          <a:stretch>
            <a:fillRect/>
          </a:stretch>
        </p:blipFill>
        <p:spPr>
          <a:xfrm>
            <a:off x="0" y="2112440"/>
            <a:ext cx="2307850" cy="2132075"/>
          </a:xfrm>
          <a:prstGeom prst="rect">
            <a:avLst/>
          </a:prstGeom>
          <a:noFill/>
          <a:ln>
            <a:noFill/>
          </a:ln>
        </p:spPr>
      </p:pic>
      <p:pic>
        <p:nvPicPr>
          <p:cNvPr id="523" name="Google Shape;523;p33"/>
          <p:cNvPicPr preferRelativeResize="0"/>
          <p:nvPr/>
        </p:nvPicPr>
        <p:blipFill>
          <a:blip r:embed="rId4">
            <a:alphaModFix/>
          </a:blip>
          <a:stretch>
            <a:fillRect/>
          </a:stretch>
        </p:blipFill>
        <p:spPr>
          <a:xfrm>
            <a:off x="2350425" y="2179665"/>
            <a:ext cx="2307850" cy="2132075"/>
          </a:xfrm>
          <a:prstGeom prst="rect">
            <a:avLst/>
          </a:prstGeom>
          <a:noFill/>
          <a:ln>
            <a:noFill/>
          </a:ln>
        </p:spPr>
      </p:pic>
      <p:pic>
        <p:nvPicPr>
          <p:cNvPr id="524" name="Google Shape;524;p33"/>
          <p:cNvPicPr preferRelativeResize="0"/>
          <p:nvPr/>
        </p:nvPicPr>
        <p:blipFill>
          <a:blip r:embed="rId4">
            <a:alphaModFix/>
          </a:blip>
          <a:stretch>
            <a:fillRect/>
          </a:stretch>
        </p:blipFill>
        <p:spPr>
          <a:xfrm>
            <a:off x="4572000" y="2179665"/>
            <a:ext cx="2307850" cy="2132075"/>
          </a:xfrm>
          <a:prstGeom prst="rect">
            <a:avLst/>
          </a:prstGeom>
          <a:noFill/>
          <a:ln>
            <a:noFill/>
          </a:ln>
        </p:spPr>
      </p:pic>
      <p:pic>
        <p:nvPicPr>
          <p:cNvPr id="525" name="Google Shape;525;p33"/>
          <p:cNvPicPr preferRelativeResize="0"/>
          <p:nvPr/>
        </p:nvPicPr>
        <p:blipFill>
          <a:blip r:embed="rId4">
            <a:alphaModFix/>
          </a:blip>
          <a:stretch>
            <a:fillRect/>
          </a:stretch>
        </p:blipFill>
        <p:spPr>
          <a:xfrm>
            <a:off x="6836150" y="2179678"/>
            <a:ext cx="2307850" cy="2132075"/>
          </a:xfrm>
          <a:prstGeom prst="rect">
            <a:avLst/>
          </a:prstGeom>
          <a:noFill/>
          <a:ln>
            <a:noFill/>
          </a:ln>
        </p:spPr>
      </p:pic>
      <p:pic>
        <p:nvPicPr>
          <p:cNvPr id="526" name="Google Shape;526;p33"/>
          <p:cNvPicPr preferRelativeResize="0"/>
          <p:nvPr/>
        </p:nvPicPr>
        <p:blipFill>
          <a:blip r:embed="rId5">
            <a:alphaModFix/>
          </a:blip>
          <a:stretch>
            <a:fillRect/>
          </a:stretch>
        </p:blipFill>
        <p:spPr>
          <a:xfrm>
            <a:off x="504100" y="2896125"/>
            <a:ext cx="1205025" cy="903775"/>
          </a:xfrm>
          <a:prstGeom prst="rect">
            <a:avLst/>
          </a:prstGeom>
          <a:noFill/>
          <a:ln cap="flat" cmpd="sng" w="38100">
            <a:solidFill>
              <a:srgbClr val="FFFF00"/>
            </a:solidFill>
            <a:prstDash val="solid"/>
            <a:round/>
            <a:headEnd len="sm" w="sm" type="none"/>
            <a:tailEnd len="sm" w="sm" type="none"/>
          </a:ln>
        </p:spPr>
      </p:pic>
      <p:pic>
        <p:nvPicPr>
          <p:cNvPr id="527" name="Google Shape;527;p33"/>
          <p:cNvPicPr preferRelativeResize="0"/>
          <p:nvPr/>
        </p:nvPicPr>
        <p:blipFill>
          <a:blip r:embed="rId6">
            <a:alphaModFix/>
          </a:blip>
          <a:stretch>
            <a:fillRect/>
          </a:stretch>
        </p:blipFill>
        <p:spPr>
          <a:xfrm>
            <a:off x="2918550" y="2900338"/>
            <a:ext cx="1171575" cy="895350"/>
          </a:xfrm>
          <a:prstGeom prst="rect">
            <a:avLst/>
          </a:prstGeom>
          <a:noFill/>
          <a:ln cap="flat" cmpd="sng" w="38100">
            <a:solidFill>
              <a:srgbClr val="FFFF00"/>
            </a:solidFill>
            <a:prstDash val="solid"/>
            <a:round/>
            <a:headEnd len="sm" w="sm" type="none"/>
            <a:tailEnd len="sm" w="sm" type="none"/>
          </a:ln>
        </p:spPr>
      </p:pic>
      <p:pic>
        <p:nvPicPr>
          <p:cNvPr id="528" name="Google Shape;528;p33"/>
          <p:cNvPicPr preferRelativeResize="0"/>
          <p:nvPr/>
        </p:nvPicPr>
        <p:blipFill>
          <a:blip r:embed="rId7">
            <a:alphaModFix/>
          </a:blip>
          <a:stretch>
            <a:fillRect/>
          </a:stretch>
        </p:blipFill>
        <p:spPr>
          <a:xfrm>
            <a:off x="5078225" y="2901476"/>
            <a:ext cx="1295400" cy="895350"/>
          </a:xfrm>
          <a:prstGeom prst="rect">
            <a:avLst/>
          </a:prstGeom>
          <a:noFill/>
          <a:ln cap="flat" cmpd="sng" w="38100">
            <a:solidFill>
              <a:srgbClr val="FFFF00"/>
            </a:solidFill>
            <a:prstDash val="solid"/>
            <a:round/>
            <a:headEnd len="sm" w="sm" type="none"/>
            <a:tailEnd len="sm" w="sm" type="none"/>
          </a:ln>
        </p:spPr>
      </p:pic>
      <p:pic>
        <p:nvPicPr>
          <p:cNvPr id="529" name="Google Shape;529;p33"/>
          <p:cNvPicPr preferRelativeResize="0"/>
          <p:nvPr/>
        </p:nvPicPr>
        <p:blipFill>
          <a:blip r:embed="rId8">
            <a:alphaModFix/>
          </a:blip>
          <a:stretch>
            <a:fillRect/>
          </a:stretch>
        </p:blipFill>
        <p:spPr>
          <a:xfrm>
            <a:off x="7295500" y="2896125"/>
            <a:ext cx="1276350" cy="1028700"/>
          </a:xfrm>
          <a:prstGeom prst="rect">
            <a:avLst/>
          </a:prstGeom>
          <a:noFill/>
          <a:ln cap="flat" cmpd="sng" w="38100">
            <a:solidFill>
              <a:srgbClr val="FFFF00"/>
            </a:solidFill>
            <a:prstDash val="solid"/>
            <a:round/>
            <a:headEnd len="sm" w="sm" type="none"/>
            <a:tailEnd len="sm" w="sm" type="none"/>
          </a:ln>
        </p:spPr>
      </p:pic>
      <p:sp>
        <p:nvSpPr>
          <p:cNvPr id="530" name="Google Shape;530;p33"/>
          <p:cNvSpPr txBox="1"/>
          <p:nvPr/>
        </p:nvSpPr>
        <p:spPr>
          <a:xfrm>
            <a:off x="978875" y="3070963"/>
            <a:ext cx="35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t>+</a:t>
            </a:r>
            <a:endParaRPr b="1" sz="2400"/>
          </a:p>
        </p:txBody>
      </p:sp>
      <p:sp>
        <p:nvSpPr>
          <p:cNvPr id="531" name="Google Shape;531;p33"/>
          <p:cNvSpPr txBox="1"/>
          <p:nvPr/>
        </p:nvSpPr>
        <p:spPr>
          <a:xfrm>
            <a:off x="3402125" y="2968663"/>
            <a:ext cx="35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t>+</a:t>
            </a:r>
            <a:endParaRPr b="1" sz="2400"/>
          </a:p>
        </p:txBody>
      </p:sp>
      <p:sp>
        <p:nvSpPr>
          <p:cNvPr id="532" name="Google Shape;532;p33"/>
          <p:cNvSpPr txBox="1"/>
          <p:nvPr/>
        </p:nvSpPr>
        <p:spPr>
          <a:xfrm>
            <a:off x="5517763" y="2968663"/>
            <a:ext cx="35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t>+</a:t>
            </a:r>
            <a:endParaRPr b="1" sz="2400"/>
          </a:p>
        </p:txBody>
      </p:sp>
      <p:sp>
        <p:nvSpPr>
          <p:cNvPr id="533" name="Google Shape;533;p33"/>
          <p:cNvSpPr txBox="1"/>
          <p:nvPr/>
        </p:nvSpPr>
        <p:spPr>
          <a:xfrm>
            <a:off x="7758625" y="2968675"/>
            <a:ext cx="35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t>+</a:t>
            </a:r>
            <a:endParaRPr b="1" sz="2400"/>
          </a:p>
        </p:txBody>
      </p:sp>
      <p:grpSp>
        <p:nvGrpSpPr>
          <p:cNvPr id="534" name="Google Shape;534;p33"/>
          <p:cNvGrpSpPr/>
          <p:nvPr/>
        </p:nvGrpSpPr>
        <p:grpSpPr>
          <a:xfrm>
            <a:off x="5161425" y="4311750"/>
            <a:ext cx="1171575" cy="1171575"/>
            <a:chOff x="10276050" y="705325"/>
            <a:chExt cx="1171575" cy="1171575"/>
          </a:xfrm>
        </p:grpSpPr>
        <p:pic>
          <p:nvPicPr>
            <p:cNvPr id="535" name="Google Shape;535;p33"/>
            <p:cNvPicPr preferRelativeResize="0"/>
            <p:nvPr/>
          </p:nvPicPr>
          <p:blipFill>
            <a:blip r:embed="rId9">
              <a:alphaModFix/>
            </a:blip>
            <a:stretch>
              <a:fillRect/>
            </a:stretch>
          </p:blipFill>
          <p:spPr>
            <a:xfrm>
              <a:off x="10276050" y="705325"/>
              <a:ext cx="1171575" cy="1171575"/>
            </a:xfrm>
            <a:prstGeom prst="rect">
              <a:avLst/>
            </a:prstGeom>
            <a:noFill/>
            <a:ln>
              <a:noFill/>
            </a:ln>
          </p:spPr>
        </p:pic>
        <p:sp>
          <p:nvSpPr>
            <p:cNvPr id="536" name="Google Shape;536;p33"/>
            <p:cNvSpPr txBox="1"/>
            <p:nvPr/>
          </p:nvSpPr>
          <p:spPr>
            <a:xfrm>
              <a:off x="10426538" y="929463"/>
              <a:ext cx="870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rgbClr val="274E13"/>
                  </a:solidFill>
                </a:rPr>
                <a:t>93</a:t>
              </a:r>
              <a:endParaRPr b="1" sz="3500">
                <a:solidFill>
                  <a:srgbClr val="274E13"/>
                </a:solidFill>
              </a:endParaRPr>
            </a:p>
          </p:txBody>
        </p:sp>
      </p:grpSp>
      <p:grpSp>
        <p:nvGrpSpPr>
          <p:cNvPr id="537" name="Google Shape;537;p33"/>
          <p:cNvGrpSpPr/>
          <p:nvPr/>
        </p:nvGrpSpPr>
        <p:grpSpPr>
          <a:xfrm>
            <a:off x="7404300" y="4311750"/>
            <a:ext cx="1171575" cy="1171575"/>
            <a:chOff x="10276050" y="705325"/>
            <a:chExt cx="1171575" cy="1171575"/>
          </a:xfrm>
        </p:grpSpPr>
        <p:pic>
          <p:nvPicPr>
            <p:cNvPr id="538" name="Google Shape;538;p33"/>
            <p:cNvPicPr preferRelativeResize="0"/>
            <p:nvPr/>
          </p:nvPicPr>
          <p:blipFill>
            <a:blip r:embed="rId9">
              <a:alphaModFix/>
            </a:blip>
            <a:stretch>
              <a:fillRect/>
            </a:stretch>
          </p:blipFill>
          <p:spPr>
            <a:xfrm>
              <a:off x="10276050" y="705325"/>
              <a:ext cx="1171575" cy="1171575"/>
            </a:xfrm>
            <a:prstGeom prst="rect">
              <a:avLst/>
            </a:prstGeom>
            <a:noFill/>
            <a:ln>
              <a:noFill/>
            </a:ln>
          </p:spPr>
        </p:pic>
        <p:sp>
          <p:nvSpPr>
            <p:cNvPr id="539" name="Google Shape;539;p33"/>
            <p:cNvSpPr txBox="1"/>
            <p:nvPr/>
          </p:nvSpPr>
          <p:spPr>
            <a:xfrm>
              <a:off x="10365613" y="929475"/>
              <a:ext cx="9315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rgbClr val="274E13"/>
                  </a:solidFill>
                </a:rPr>
                <a:t>103</a:t>
              </a:r>
              <a:endParaRPr b="1" sz="3500">
                <a:solidFill>
                  <a:srgbClr val="274E13"/>
                </a:solidFill>
              </a:endParaRPr>
            </a:p>
          </p:txBody>
        </p:sp>
      </p:grpSp>
      <p:grpSp>
        <p:nvGrpSpPr>
          <p:cNvPr id="540" name="Google Shape;540;p33"/>
          <p:cNvGrpSpPr/>
          <p:nvPr/>
        </p:nvGrpSpPr>
        <p:grpSpPr>
          <a:xfrm>
            <a:off x="2918562" y="4244525"/>
            <a:ext cx="1171575" cy="1171575"/>
            <a:chOff x="10276050" y="705325"/>
            <a:chExt cx="1171575" cy="1171575"/>
          </a:xfrm>
        </p:grpSpPr>
        <p:pic>
          <p:nvPicPr>
            <p:cNvPr id="541" name="Google Shape;541;p33"/>
            <p:cNvPicPr preferRelativeResize="0"/>
            <p:nvPr/>
          </p:nvPicPr>
          <p:blipFill>
            <a:blip r:embed="rId9">
              <a:alphaModFix/>
            </a:blip>
            <a:stretch>
              <a:fillRect/>
            </a:stretch>
          </p:blipFill>
          <p:spPr>
            <a:xfrm>
              <a:off x="10276050" y="705325"/>
              <a:ext cx="1171575" cy="1171575"/>
            </a:xfrm>
            <a:prstGeom prst="rect">
              <a:avLst/>
            </a:prstGeom>
            <a:noFill/>
            <a:ln>
              <a:noFill/>
            </a:ln>
          </p:spPr>
        </p:pic>
        <p:sp>
          <p:nvSpPr>
            <p:cNvPr id="542" name="Google Shape;542;p33"/>
            <p:cNvSpPr txBox="1"/>
            <p:nvPr/>
          </p:nvSpPr>
          <p:spPr>
            <a:xfrm>
              <a:off x="10308389" y="929475"/>
              <a:ext cx="9888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rgbClr val="274E13"/>
                  </a:solidFill>
                </a:rPr>
                <a:t>134</a:t>
              </a:r>
              <a:endParaRPr b="1" sz="3500">
                <a:solidFill>
                  <a:srgbClr val="274E13"/>
                </a:solidFill>
              </a:endParaRPr>
            </a:p>
          </p:txBody>
        </p:sp>
      </p:grpSp>
      <p:grpSp>
        <p:nvGrpSpPr>
          <p:cNvPr id="543" name="Google Shape;543;p33"/>
          <p:cNvGrpSpPr/>
          <p:nvPr/>
        </p:nvGrpSpPr>
        <p:grpSpPr>
          <a:xfrm>
            <a:off x="520825" y="4244525"/>
            <a:ext cx="1171575" cy="1171575"/>
            <a:chOff x="10276050" y="705325"/>
            <a:chExt cx="1171575" cy="1171575"/>
          </a:xfrm>
        </p:grpSpPr>
        <p:pic>
          <p:nvPicPr>
            <p:cNvPr id="544" name="Google Shape;544;p33"/>
            <p:cNvPicPr preferRelativeResize="0"/>
            <p:nvPr/>
          </p:nvPicPr>
          <p:blipFill>
            <a:blip r:embed="rId9">
              <a:alphaModFix/>
            </a:blip>
            <a:stretch>
              <a:fillRect/>
            </a:stretch>
          </p:blipFill>
          <p:spPr>
            <a:xfrm>
              <a:off x="10276050" y="705325"/>
              <a:ext cx="1171575" cy="1171575"/>
            </a:xfrm>
            <a:prstGeom prst="rect">
              <a:avLst/>
            </a:prstGeom>
            <a:noFill/>
            <a:ln>
              <a:noFill/>
            </a:ln>
          </p:spPr>
        </p:pic>
        <p:sp>
          <p:nvSpPr>
            <p:cNvPr id="545" name="Google Shape;545;p33"/>
            <p:cNvSpPr txBox="1"/>
            <p:nvPr/>
          </p:nvSpPr>
          <p:spPr>
            <a:xfrm>
              <a:off x="10426538" y="929463"/>
              <a:ext cx="870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rgbClr val="274E13"/>
                  </a:solidFill>
                </a:rPr>
                <a:t>85</a:t>
              </a:r>
              <a:endParaRPr b="1" sz="3500">
                <a:solidFill>
                  <a:srgbClr val="274E13"/>
                </a:solidFill>
              </a:endParaRPr>
            </a:p>
          </p:txBody>
        </p:sp>
      </p:grpSp>
      <p:pic>
        <p:nvPicPr>
          <p:cNvPr id="546" name="Google Shape;546;p33"/>
          <p:cNvPicPr preferRelativeResize="0"/>
          <p:nvPr/>
        </p:nvPicPr>
        <p:blipFill>
          <a:blip r:embed="rId10">
            <a:alphaModFix/>
          </a:blip>
          <a:stretch>
            <a:fillRect/>
          </a:stretch>
        </p:blipFill>
        <p:spPr>
          <a:xfrm>
            <a:off x="1160500" y="-87175"/>
            <a:ext cx="2307850" cy="2465543"/>
          </a:xfrm>
          <a:prstGeom prst="rect">
            <a:avLst/>
          </a:prstGeom>
          <a:noFill/>
          <a:ln>
            <a:noFill/>
          </a:ln>
        </p:spPr>
      </p:pic>
      <p:sp>
        <p:nvSpPr>
          <p:cNvPr id="547" name="Google Shape;547;p33"/>
          <p:cNvSpPr txBox="1"/>
          <p:nvPr/>
        </p:nvSpPr>
        <p:spPr>
          <a:xfrm>
            <a:off x="3468350" y="0"/>
            <a:ext cx="58854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Oh dear me!!!  I’ve gotten me pots of gold all mixed up!  Would ya help me by placing the correct gold coin above each pot of gold?  I’d sure appreciate it!  </a:t>
            </a:r>
            <a:endParaRPr b="1" sz="2000"/>
          </a:p>
        </p:txBody>
      </p:sp>
      <p:pic>
        <p:nvPicPr>
          <p:cNvPr id="548" name="Google Shape;548;p33" title="Pot of Gold.mp3">
            <a:hlinkClick r:id="rId11"/>
          </p:cNvPr>
          <p:cNvPicPr preferRelativeResize="0"/>
          <p:nvPr/>
        </p:nvPicPr>
        <p:blipFill>
          <a:blip r:embed="rId12">
            <a:alphaModFix/>
          </a:blip>
          <a:stretch>
            <a:fillRect/>
          </a:stretch>
        </p:blipFill>
        <p:spPr>
          <a:xfrm>
            <a:off x="204750" y="102075"/>
            <a:ext cx="1028700" cy="1028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554" name="Google Shape;554;p3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55" name="Google Shape;555;p3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556" name="Google Shape;556;p34"/>
          <p:cNvPicPr preferRelativeResize="0"/>
          <p:nvPr/>
        </p:nvPicPr>
        <p:blipFill>
          <a:blip r:embed="rId4">
            <a:alphaModFix/>
          </a:blip>
          <a:stretch>
            <a:fillRect/>
          </a:stretch>
        </p:blipFill>
        <p:spPr>
          <a:xfrm>
            <a:off x="13" y="1248257"/>
            <a:ext cx="2868575" cy="2650075"/>
          </a:xfrm>
          <a:prstGeom prst="rect">
            <a:avLst/>
          </a:prstGeom>
          <a:noFill/>
          <a:ln>
            <a:noFill/>
          </a:ln>
        </p:spPr>
      </p:pic>
      <p:pic>
        <p:nvPicPr>
          <p:cNvPr id="557" name="Google Shape;557;p34"/>
          <p:cNvPicPr preferRelativeResize="0"/>
          <p:nvPr/>
        </p:nvPicPr>
        <p:blipFill>
          <a:blip r:embed="rId4">
            <a:alphaModFix/>
          </a:blip>
          <a:stretch>
            <a:fillRect/>
          </a:stretch>
        </p:blipFill>
        <p:spPr>
          <a:xfrm>
            <a:off x="3156650" y="1248245"/>
            <a:ext cx="2868575" cy="2650075"/>
          </a:xfrm>
          <a:prstGeom prst="rect">
            <a:avLst/>
          </a:prstGeom>
          <a:noFill/>
          <a:ln>
            <a:noFill/>
          </a:ln>
        </p:spPr>
      </p:pic>
      <p:pic>
        <p:nvPicPr>
          <p:cNvPr id="558" name="Google Shape;558;p34"/>
          <p:cNvPicPr preferRelativeResize="0"/>
          <p:nvPr/>
        </p:nvPicPr>
        <p:blipFill>
          <a:blip r:embed="rId4">
            <a:alphaModFix/>
          </a:blip>
          <a:stretch>
            <a:fillRect/>
          </a:stretch>
        </p:blipFill>
        <p:spPr>
          <a:xfrm>
            <a:off x="6232713" y="1248257"/>
            <a:ext cx="2868575" cy="2650075"/>
          </a:xfrm>
          <a:prstGeom prst="rect">
            <a:avLst/>
          </a:prstGeom>
          <a:noFill/>
          <a:ln>
            <a:noFill/>
          </a:ln>
        </p:spPr>
      </p:pic>
      <p:sp>
        <p:nvSpPr>
          <p:cNvPr id="559" name="Google Shape;559;p34"/>
          <p:cNvSpPr txBox="1"/>
          <p:nvPr/>
        </p:nvSpPr>
        <p:spPr>
          <a:xfrm>
            <a:off x="781388" y="2246175"/>
            <a:ext cx="13815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200">
                <a:solidFill>
                  <a:srgbClr val="FFFFFF"/>
                </a:solidFill>
              </a:rPr>
              <a:t>20</a:t>
            </a:r>
            <a:endParaRPr b="1" sz="5200">
              <a:solidFill>
                <a:srgbClr val="FFFFFF"/>
              </a:solidFill>
            </a:endParaRPr>
          </a:p>
        </p:txBody>
      </p:sp>
      <p:sp>
        <p:nvSpPr>
          <p:cNvPr id="560" name="Google Shape;560;p34"/>
          <p:cNvSpPr txBox="1"/>
          <p:nvPr/>
        </p:nvSpPr>
        <p:spPr>
          <a:xfrm>
            <a:off x="3923475" y="2246175"/>
            <a:ext cx="13815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200">
                <a:solidFill>
                  <a:srgbClr val="FFFFFF"/>
                </a:solidFill>
              </a:rPr>
              <a:t>17</a:t>
            </a:r>
            <a:endParaRPr b="1" sz="5200">
              <a:solidFill>
                <a:srgbClr val="FFFFFF"/>
              </a:solidFill>
            </a:endParaRPr>
          </a:p>
        </p:txBody>
      </p:sp>
      <p:sp>
        <p:nvSpPr>
          <p:cNvPr id="561" name="Google Shape;561;p34"/>
          <p:cNvSpPr txBox="1"/>
          <p:nvPr/>
        </p:nvSpPr>
        <p:spPr>
          <a:xfrm>
            <a:off x="6981113" y="2246175"/>
            <a:ext cx="13815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200">
                <a:solidFill>
                  <a:srgbClr val="FFFFFF"/>
                </a:solidFill>
              </a:rPr>
              <a:t>12</a:t>
            </a:r>
            <a:endParaRPr b="1" sz="5200">
              <a:solidFill>
                <a:srgbClr val="FFFFFF"/>
              </a:solidFill>
            </a:endParaRPr>
          </a:p>
        </p:txBody>
      </p:sp>
      <p:grpSp>
        <p:nvGrpSpPr>
          <p:cNvPr id="562" name="Google Shape;562;p34"/>
          <p:cNvGrpSpPr/>
          <p:nvPr/>
        </p:nvGrpSpPr>
        <p:grpSpPr>
          <a:xfrm>
            <a:off x="6643513" y="3614925"/>
            <a:ext cx="1329500" cy="1329500"/>
            <a:chOff x="10723025" y="662350"/>
            <a:chExt cx="1329500" cy="1329500"/>
          </a:xfrm>
        </p:grpSpPr>
        <p:pic>
          <p:nvPicPr>
            <p:cNvPr id="563" name="Google Shape;563;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64" name="Google Shape;564;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10+10</a:t>
              </a:r>
              <a:endParaRPr b="1" sz="2300"/>
            </a:p>
          </p:txBody>
        </p:sp>
      </p:grpSp>
      <p:grpSp>
        <p:nvGrpSpPr>
          <p:cNvPr id="565" name="Google Shape;565;p34"/>
          <p:cNvGrpSpPr/>
          <p:nvPr/>
        </p:nvGrpSpPr>
        <p:grpSpPr>
          <a:xfrm>
            <a:off x="5478300" y="2965850"/>
            <a:ext cx="1329500" cy="1329500"/>
            <a:chOff x="10723025" y="662350"/>
            <a:chExt cx="1329500" cy="1329500"/>
          </a:xfrm>
        </p:grpSpPr>
        <p:pic>
          <p:nvPicPr>
            <p:cNvPr id="566" name="Google Shape;566;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67" name="Google Shape;567;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16+4</a:t>
              </a:r>
              <a:endParaRPr b="1" sz="2300"/>
            </a:p>
          </p:txBody>
        </p:sp>
      </p:grpSp>
      <p:grpSp>
        <p:nvGrpSpPr>
          <p:cNvPr id="568" name="Google Shape;568;p34"/>
          <p:cNvGrpSpPr/>
          <p:nvPr/>
        </p:nvGrpSpPr>
        <p:grpSpPr>
          <a:xfrm>
            <a:off x="7771775" y="4097475"/>
            <a:ext cx="1329500" cy="1329500"/>
            <a:chOff x="10723025" y="662350"/>
            <a:chExt cx="1329500" cy="1329500"/>
          </a:xfrm>
        </p:grpSpPr>
        <p:pic>
          <p:nvPicPr>
            <p:cNvPr id="569" name="Google Shape;569;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70" name="Google Shape;570;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9+8</a:t>
              </a:r>
              <a:endParaRPr b="1" sz="2300"/>
            </a:p>
          </p:txBody>
        </p:sp>
      </p:grpSp>
      <p:grpSp>
        <p:nvGrpSpPr>
          <p:cNvPr id="571" name="Google Shape;571;p34"/>
          <p:cNvGrpSpPr/>
          <p:nvPr/>
        </p:nvGrpSpPr>
        <p:grpSpPr>
          <a:xfrm>
            <a:off x="2692488" y="4097475"/>
            <a:ext cx="1329500" cy="1329500"/>
            <a:chOff x="10723025" y="662350"/>
            <a:chExt cx="1329500" cy="1329500"/>
          </a:xfrm>
        </p:grpSpPr>
        <p:pic>
          <p:nvPicPr>
            <p:cNvPr id="572" name="Google Shape;572;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73" name="Google Shape;573;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3+9</a:t>
              </a:r>
              <a:endParaRPr b="1" sz="2300"/>
            </a:p>
          </p:txBody>
        </p:sp>
      </p:grpSp>
      <p:grpSp>
        <p:nvGrpSpPr>
          <p:cNvPr id="574" name="Google Shape;574;p34"/>
          <p:cNvGrpSpPr/>
          <p:nvPr/>
        </p:nvGrpSpPr>
        <p:grpSpPr>
          <a:xfrm>
            <a:off x="4057400" y="3746925"/>
            <a:ext cx="1329500" cy="1329500"/>
            <a:chOff x="10723025" y="662350"/>
            <a:chExt cx="1329500" cy="1329500"/>
          </a:xfrm>
        </p:grpSpPr>
        <p:pic>
          <p:nvPicPr>
            <p:cNvPr id="575" name="Google Shape;575;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76" name="Google Shape;576;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25-5</a:t>
              </a:r>
              <a:endParaRPr b="1" sz="2300"/>
            </a:p>
          </p:txBody>
        </p:sp>
      </p:grpSp>
      <p:grpSp>
        <p:nvGrpSpPr>
          <p:cNvPr id="577" name="Google Shape;577;p34"/>
          <p:cNvGrpSpPr/>
          <p:nvPr/>
        </p:nvGrpSpPr>
        <p:grpSpPr>
          <a:xfrm>
            <a:off x="2378438" y="2857500"/>
            <a:ext cx="1329500" cy="1329500"/>
            <a:chOff x="10723025" y="662350"/>
            <a:chExt cx="1329500" cy="1329500"/>
          </a:xfrm>
        </p:grpSpPr>
        <p:pic>
          <p:nvPicPr>
            <p:cNvPr id="578" name="Google Shape;578;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79" name="Google Shape;579;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20-3</a:t>
              </a:r>
              <a:endParaRPr b="1" sz="2300"/>
            </a:p>
          </p:txBody>
        </p:sp>
      </p:grpSp>
      <p:grpSp>
        <p:nvGrpSpPr>
          <p:cNvPr id="580" name="Google Shape;580;p34"/>
          <p:cNvGrpSpPr/>
          <p:nvPr/>
        </p:nvGrpSpPr>
        <p:grpSpPr>
          <a:xfrm>
            <a:off x="113075" y="4097475"/>
            <a:ext cx="1329500" cy="1329500"/>
            <a:chOff x="10723025" y="662350"/>
            <a:chExt cx="1329500" cy="1329500"/>
          </a:xfrm>
        </p:grpSpPr>
        <p:pic>
          <p:nvPicPr>
            <p:cNvPr id="581" name="Google Shape;581;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82" name="Google Shape;582;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5+12</a:t>
              </a:r>
              <a:endParaRPr b="1" sz="2300"/>
            </a:p>
          </p:txBody>
        </p:sp>
      </p:grpSp>
      <p:grpSp>
        <p:nvGrpSpPr>
          <p:cNvPr id="583" name="Google Shape;583;p34"/>
          <p:cNvGrpSpPr/>
          <p:nvPr/>
        </p:nvGrpSpPr>
        <p:grpSpPr>
          <a:xfrm>
            <a:off x="5304963" y="4187000"/>
            <a:ext cx="1329500" cy="1329500"/>
            <a:chOff x="10723025" y="662350"/>
            <a:chExt cx="1329500" cy="1329500"/>
          </a:xfrm>
        </p:grpSpPr>
        <p:pic>
          <p:nvPicPr>
            <p:cNvPr id="584" name="Google Shape;584;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85" name="Google Shape;585;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20-8</a:t>
              </a:r>
              <a:endParaRPr b="1" sz="2300"/>
            </a:p>
          </p:txBody>
        </p:sp>
      </p:grpSp>
      <p:grpSp>
        <p:nvGrpSpPr>
          <p:cNvPr id="586" name="Google Shape;586;p34"/>
          <p:cNvGrpSpPr/>
          <p:nvPr/>
        </p:nvGrpSpPr>
        <p:grpSpPr>
          <a:xfrm>
            <a:off x="1442550" y="3898325"/>
            <a:ext cx="1329500" cy="1329500"/>
            <a:chOff x="10723025" y="662350"/>
            <a:chExt cx="1329500" cy="1329500"/>
          </a:xfrm>
        </p:grpSpPr>
        <p:pic>
          <p:nvPicPr>
            <p:cNvPr id="587" name="Google Shape;587;p34"/>
            <p:cNvPicPr preferRelativeResize="0"/>
            <p:nvPr/>
          </p:nvPicPr>
          <p:blipFill>
            <a:blip r:embed="rId5">
              <a:alphaModFix/>
            </a:blip>
            <a:stretch>
              <a:fillRect/>
            </a:stretch>
          </p:blipFill>
          <p:spPr>
            <a:xfrm>
              <a:off x="10723025" y="662350"/>
              <a:ext cx="1329500" cy="1329500"/>
            </a:xfrm>
            <a:prstGeom prst="rect">
              <a:avLst/>
            </a:prstGeom>
            <a:noFill/>
            <a:ln>
              <a:noFill/>
            </a:ln>
          </p:spPr>
        </p:pic>
        <p:sp>
          <p:nvSpPr>
            <p:cNvPr id="588" name="Google Shape;588;p34"/>
            <p:cNvSpPr txBox="1"/>
            <p:nvPr/>
          </p:nvSpPr>
          <p:spPr>
            <a:xfrm>
              <a:off x="10881200" y="1040800"/>
              <a:ext cx="1012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t>6+6</a:t>
              </a:r>
              <a:endParaRPr b="1" sz="2300"/>
            </a:p>
          </p:txBody>
        </p:sp>
      </p:grpSp>
      <p:sp>
        <p:nvSpPr>
          <p:cNvPr id="589" name="Google Shape;589;p34"/>
          <p:cNvSpPr txBox="1"/>
          <p:nvPr/>
        </p:nvSpPr>
        <p:spPr>
          <a:xfrm>
            <a:off x="179775" y="75700"/>
            <a:ext cx="87240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t>Directions:  Look at the numbers on the pots of gold.  Solve each of the equations on the gold coins and place them above the pot that they belong.</a:t>
            </a:r>
            <a:endParaRPr b="1" sz="1900"/>
          </a:p>
        </p:txBody>
      </p:sp>
      <p:pic>
        <p:nvPicPr>
          <p:cNvPr id="590" name="Google Shape;590;p34"/>
          <p:cNvPicPr preferRelativeResize="0"/>
          <p:nvPr/>
        </p:nvPicPr>
        <p:blipFill>
          <a:blip r:embed="rId6">
            <a:alphaModFix/>
          </a:blip>
          <a:stretch>
            <a:fillRect/>
          </a:stretch>
        </p:blipFill>
        <p:spPr>
          <a:xfrm>
            <a:off x="492837" y="1464975"/>
            <a:ext cx="1882925" cy="692700"/>
          </a:xfrm>
          <a:prstGeom prst="rect">
            <a:avLst/>
          </a:prstGeom>
          <a:noFill/>
          <a:ln>
            <a:noFill/>
          </a:ln>
        </p:spPr>
      </p:pic>
      <p:pic>
        <p:nvPicPr>
          <p:cNvPr id="591" name="Google Shape;591;p34"/>
          <p:cNvPicPr preferRelativeResize="0"/>
          <p:nvPr/>
        </p:nvPicPr>
        <p:blipFill>
          <a:blip r:embed="rId6">
            <a:alphaModFix/>
          </a:blip>
          <a:stretch>
            <a:fillRect/>
          </a:stretch>
        </p:blipFill>
        <p:spPr>
          <a:xfrm>
            <a:off x="645237" y="1617375"/>
            <a:ext cx="1882925" cy="692700"/>
          </a:xfrm>
          <a:prstGeom prst="rect">
            <a:avLst/>
          </a:prstGeom>
          <a:noFill/>
          <a:ln>
            <a:noFill/>
          </a:ln>
        </p:spPr>
      </p:pic>
      <p:pic>
        <p:nvPicPr>
          <p:cNvPr id="592" name="Google Shape;592;p34"/>
          <p:cNvPicPr preferRelativeResize="0"/>
          <p:nvPr/>
        </p:nvPicPr>
        <p:blipFill>
          <a:blip r:embed="rId6">
            <a:alphaModFix/>
          </a:blip>
          <a:stretch>
            <a:fillRect/>
          </a:stretch>
        </p:blipFill>
        <p:spPr>
          <a:xfrm>
            <a:off x="598937" y="1410225"/>
            <a:ext cx="1882925" cy="692700"/>
          </a:xfrm>
          <a:prstGeom prst="rect">
            <a:avLst/>
          </a:prstGeom>
          <a:noFill/>
          <a:ln>
            <a:noFill/>
          </a:ln>
        </p:spPr>
      </p:pic>
      <p:pic>
        <p:nvPicPr>
          <p:cNvPr id="593" name="Google Shape;593;p34"/>
          <p:cNvPicPr preferRelativeResize="0"/>
          <p:nvPr/>
        </p:nvPicPr>
        <p:blipFill>
          <a:blip r:embed="rId6">
            <a:alphaModFix/>
          </a:blip>
          <a:stretch>
            <a:fillRect/>
          </a:stretch>
        </p:blipFill>
        <p:spPr>
          <a:xfrm>
            <a:off x="598937" y="1750838"/>
            <a:ext cx="1882925" cy="692700"/>
          </a:xfrm>
          <a:prstGeom prst="rect">
            <a:avLst/>
          </a:prstGeom>
          <a:noFill/>
          <a:ln>
            <a:noFill/>
          </a:ln>
        </p:spPr>
      </p:pic>
      <p:pic>
        <p:nvPicPr>
          <p:cNvPr id="594" name="Google Shape;594;p34"/>
          <p:cNvPicPr preferRelativeResize="0"/>
          <p:nvPr/>
        </p:nvPicPr>
        <p:blipFill>
          <a:blip r:embed="rId6">
            <a:alphaModFix/>
          </a:blip>
          <a:stretch>
            <a:fillRect/>
          </a:stretch>
        </p:blipFill>
        <p:spPr>
          <a:xfrm>
            <a:off x="3609187" y="1410225"/>
            <a:ext cx="1882925" cy="692700"/>
          </a:xfrm>
          <a:prstGeom prst="rect">
            <a:avLst/>
          </a:prstGeom>
          <a:noFill/>
          <a:ln>
            <a:noFill/>
          </a:ln>
        </p:spPr>
      </p:pic>
      <p:pic>
        <p:nvPicPr>
          <p:cNvPr id="595" name="Google Shape;595;p34"/>
          <p:cNvPicPr preferRelativeResize="0"/>
          <p:nvPr/>
        </p:nvPicPr>
        <p:blipFill>
          <a:blip r:embed="rId6">
            <a:alphaModFix/>
          </a:blip>
          <a:stretch>
            <a:fillRect/>
          </a:stretch>
        </p:blipFill>
        <p:spPr>
          <a:xfrm>
            <a:off x="3649475" y="1464975"/>
            <a:ext cx="1882925" cy="692700"/>
          </a:xfrm>
          <a:prstGeom prst="rect">
            <a:avLst/>
          </a:prstGeom>
          <a:noFill/>
          <a:ln>
            <a:noFill/>
          </a:ln>
        </p:spPr>
      </p:pic>
      <p:pic>
        <p:nvPicPr>
          <p:cNvPr id="596" name="Google Shape;596;p34"/>
          <p:cNvPicPr preferRelativeResize="0"/>
          <p:nvPr/>
        </p:nvPicPr>
        <p:blipFill>
          <a:blip r:embed="rId6">
            <a:alphaModFix/>
          </a:blip>
          <a:stretch>
            <a:fillRect/>
          </a:stretch>
        </p:blipFill>
        <p:spPr>
          <a:xfrm>
            <a:off x="3790037" y="1617375"/>
            <a:ext cx="1882925" cy="692700"/>
          </a:xfrm>
          <a:prstGeom prst="rect">
            <a:avLst/>
          </a:prstGeom>
          <a:noFill/>
          <a:ln>
            <a:noFill/>
          </a:ln>
        </p:spPr>
      </p:pic>
      <p:pic>
        <p:nvPicPr>
          <p:cNvPr id="597" name="Google Shape;597;p34"/>
          <p:cNvPicPr preferRelativeResize="0"/>
          <p:nvPr/>
        </p:nvPicPr>
        <p:blipFill>
          <a:blip r:embed="rId6">
            <a:alphaModFix/>
          </a:blip>
          <a:stretch>
            <a:fillRect/>
          </a:stretch>
        </p:blipFill>
        <p:spPr>
          <a:xfrm>
            <a:off x="3813187" y="1750850"/>
            <a:ext cx="1882925" cy="692700"/>
          </a:xfrm>
          <a:prstGeom prst="rect">
            <a:avLst/>
          </a:prstGeom>
          <a:noFill/>
          <a:ln>
            <a:noFill/>
          </a:ln>
        </p:spPr>
      </p:pic>
      <p:pic>
        <p:nvPicPr>
          <p:cNvPr id="598" name="Google Shape;598;p34"/>
          <p:cNvPicPr preferRelativeResize="0"/>
          <p:nvPr/>
        </p:nvPicPr>
        <p:blipFill>
          <a:blip r:embed="rId6">
            <a:alphaModFix/>
          </a:blip>
          <a:stretch>
            <a:fillRect/>
          </a:stretch>
        </p:blipFill>
        <p:spPr>
          <a:xfrm>
            <a:off x="6700012" y="1553475"/>
            <a:ext cx="1882925" cy="692700"/>
          </a:xfrm>
          <a:prstGeom prst="rect">
            <a:avLst/>
          </a:prstGeom>
          <a:noFill/>
          <a:ln>
            <a:noFill/>
          </a:ln>
        </p:spPr>
      </p:pic>
      <p:pic>
        <p:nvPicPr>
          <p:cNvPr id="599" name="Google Shape;599;p34"/>
          <p:cNvPicPr preferRelativeResize="0"/>
          <p:nvPr/>
        </p:nvPicPr>
        <p:blipFill>
          <a:blip r:embed="rId6">
            <a:alphaModFix/>
          </a:blip>
          <a:stretch>
            <a:fillRect/>
          </a:stretch>
        </p:blipFill>
        <p:spPr>
          <a:xfrm>
            <a:off x="6806112" y="1553475"/>
            <a:ext cx="1882925" cy="692700"/>
          </a:xfrm>
          <a:prstGeom prst="rect">
            <a:avLst/>
          </a:prstGeom>
          <a:noFill/>
          <a:ln>
            <a:noFill/>
          </a:ln>
        </p:spPr>
      </p:pic>
      <p:pic>
        <p:nvPicPr>
          <p:cNvPr id="600" name="Google Shape;600;p34"/>
          <p:cNvPicPr preferRelativeResize="0"/>
          <p:nvPr/>
        </p:nvPicPr>
        <p:blipFill>
          <a:blip r:embed="rId6">
            <a:alphaModFix/>
          </a:blip>
          <a:stretch>
            <a:fillRect/>
          </a:stretch>
        </p:blipFill>
        <p:spPr>
          <a:xfrm>
            <a:off x="6806112" y="1553475"/>
            <a:ext cx="1882925" cy="692700"/>
          </a:xfrm>
          <a:prstGeom prst="rect">
            <a:avLst/>
          </a:prstGeom>
          <a:noFill/>
          <a:ln>
            <a:noFill/>
          </a:ln>
        </p:spPr>
      </p:pic>
      <p:pic>
        <p:nvPicPr>
          <p:cNvPr id="601" name="Google Shape;601;p34"/>
          <p:cNvPicPr preferRelativeResize="0"/>
          <p:nvPr/>
        </p:nvPicPr>
        <p:blipFill>
          <a:blip r:embed="rId6">
            <a:alphaModFix/>
          </a:blip>
          <a:stretch>
            <a:fillRect/>
          </a:stretch>
        </p:blipFill>
        <p:spPr>
          <a:xfrm>
            <a:off x="6981137" y="1750850"/>
            <a:ext cx="1882925" cy="692700"/>
          </a:xfrm>
          <a:prstGeom prst="rect">
            <a:avLst/>
          </a:prstGeom>
          <a:noFill/>
          <a:ln>
            <a:noFill/>
          </a:ln>
        </p:spPr>
      </p:pic>
      <p:pic>
        <p:nvPicPr>
          <p:cNvPr id="602" name="Google Shape;602;p34" title="Addition and Subtraction Coins.mp3">
            <a:hlinkClick r:id="rId7"/>
          </p:cNvPr>
          <p:cNvPicPr preferRelativeResize="0"/>
          <p:nvPr/>
        </p:nvPicPr>
        <p:blipFill>
          <a:blip r:embed="rId8">
            <a:alphaModFix/>
          </a:blip>
          <a:stretch>
            <a:fillRect/>
          </a:stretch>
        </p:blipFill>
        <p:spPr>
          <a:xfrm>
            <a:off x="8362625" y="63900"/>
            <a:ext cx="985200" cy="985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35"/>
          <p:cNvPicPr preferRelativeResize="0"/>
          <p:nvPr/>
        </p:nvPicPr>
        <p:blipFill>
          <a:blip r:embed="rId3">
            <a:alphaModFix/>
          </a:blip>
          <a:stretch>
            <a:fillRect/>
          </a:stretch>
        </p:blipFill>
        <p:spPr>
          <a:xfrm>
            <a:off x="0" y="0"/>
            <a:ext cx="9144001" cy="5545664"/>
          </a:xfrm>
          <a:prstGeom prst="rect">
            <a:avLst/>
          </a:prstGeom>
          <a:noFill/>
          <a:ln cap="flat" cmpd="sng" w="152400">
            <a:solidFill>
              <a:srgbClr val="FFFF00"/>
            </a:solidFill>
            <a:prstDash val="solid"/>
            <a:round/>
            <a:headEnd len="sm" w="sm" type="none"/>
            <a:tailEnd len="sm" w="sm" type="none"/>
          </a:ln>
        </p:spPr>
      </p:pic>
      <p:pic>
        <p:nvPicPr>
          <p:cNvPr id="608" name="Google Shape;608;p35"/>
          <p:cNvPicPr preferRelativeResize="0"/>
          <p:nvPr/>
        </p:nvPicPr>
        <p:blipFill>
          <a:blip r:embed="rId4">
            <a:alphaModFix/>
          </a:blip>
          <a:stretch>
            <a:fillRect/>
          </a:stretch>
        </p:blipFill>
        <p:spPr>
          <a:xfrm>
            <a:off x="5852326" y="-160889"/>
            <a:ext cx="2573725" cy="2377700"/>
          </a:xfrm>
          <a:prstGeom prst="rect">
            <a:avLst/>
          </a:prstGeom>
          <a:noFill/>
          <a:ln>
            <a:noFill/>
          </a:ln>
        </p:spPr>
      </p:pic>
      <p:grpSp>
        <p:nvGrpSpPr>
          <p:cNvPr id="609" name="Google Shape;609;p35"/>
          <p:cNvGrpSpPr/>
          <p:nvPr/>
        </p:nvGrpSpPr>
        <p:grpSpPr>
          <a:xfrm>
            <a:off x="2471400" y="-66774"/>
            <a:ext cx="1054025" cy="1171127"/>
            <a:chOff x="-1446150" y="887725"/>
            <a:chExt cx="1054025" cy="1054025"/>
          </a:xfrm>
        </p:grpSpPr>
        <p:pic>
          <p:nvPicPr>
            <p:cNvPr id="610" name="Google Shape;610;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11" name="Google Shape;611;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grpSp>
        <p:nvGrpSpPr>
          <p:cNvPr id="612" name="Google Shape;612;p35"/>
          <p:cNvGrpSpPr/>
          <p:nvPr/>
        </p:nvGrpSpPr>
        <p:grpSpPr>
          <a:xfrm>
            <a:off x="3586325" y="-66774"/>
            <a:ext cx="1054025" cy="1171127"/>
            <a:chOff x="-1446150" y="887725"/>
            <a:chExt cx="1054025" cy="1054025"/>
          </a:xfrm>
        </p:grpSpPr>
        <p:pic>
          <p:nvPicPr>
            <p:cNvPr id="613" name="Google Shape;613;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14" name="Google Shape;614;p35"/>
            <p:cNvSpPr txBox="1"/>
            <p:nvPr/>
          </p:nvSpPr>
          <p:spPr>
            <a:xfrm>
              <a:off x="-1312887" y="1106950"/>
              <a:ext cx="787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60</a:t>
              </a:r>
              <a:endParaRPr b="1" sz="2800"/>
            </a:p>
          </p:txBody>
        </p:sp>
      </p:grpSp>
      <p:grpSp>
        <p:nvGrpSpPr>
          <p:cNvPr id="615" name="Google Shape;615;p35"/>
          <p:cNvGrpSpPr/>
          <p:nvPr/>
        </p:nvGrpSpPr>
        <p:grpSpPr>
          <a:xfrm>
            <a:off x="1259400" y="-66774"/>
            <a:ext cx="1054025" cy="1171127"/>
            <a:chOff x="-1446150" y="887725"/>
            <a:chExt cx="1054025" cy="1054025"/>
          </a:xfrm>
        </p:grpSpPr>
        <p:pic>
          <p:nvPicPr>
            <p:cNvPr id="616" name="Google Shape;616;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17" name="Google Shape;617;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50</a:t>
              </a:r>
              <a:endParaRPr b="1" sz="2800"/>
            </a:p>
          </p:txBody>
        </p:sp>
      </p:grpSp>
      <p:grpSp>
        <p:nvGrpSpPr>
          <p:cNvPr id="618" name="Google Shape;618;p35"/>
          <p:cNvGrpSpPr/>
          <p:nvPr/>
        </p:nvGrpSpPr>
        <p:grpSpPr>
          <a:xfrm>
            <a:off x="205375" y="531143"/>
            <a:ext cx="1054025" cy="1171127"/>
            <a:chOff x="-1446150" y="887725"/>
            <a:chExt cx="1054025" cy="1054025"/>
          </a:xfrm>
        </p:grpSpPr>
        <p:pic>
          <p:nvPicPr>
            <p:cNvPr id="619" name="Google Shape;619;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20" name="Google Shape;620;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grpSp>
        <p:nvGrpSpPr>
          <p:cNvPr id="621" name="Google Shape;621;p35"/>
          <p:cNvGrpSpPr/>
          <p:nvPr/>
        </p:nvGrpSpPr>
        <p:grpSpPr>
          <a:xfrm>
            <a:off x="58700" y="1876643"/>
            <a:ext cx="1054025" cy="1171127"/>
            <a:chOff x="-1446150" y="887725"/>
            <a:chExt cx="1054025" cy="1054025"/>
          </a:xfrm>
        </p:grpSpPr>
        <p:pic>
          <p:nvPicPr>
            <p:cNvPr id="622" name="Google Shape;622;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23" name="Google Shape;623;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grpSp>
        <p:nvGrpSpPr>
          <p:cNvPr id="624" name="Google Shape;624;p35"/>
          <p:cNvGrpSpPr/>
          <p:nvPr/>
        </p:nvGrpSpPr>
        <p:grpSpPr>
          <a:xfrm>
            <a:off x="5550" y="3047782"/>
            <a:ext cx="1054025" cy="1171127"/>
            <a:chOff x="-1446150" y="887725"/>
            <a:chExt cx="1054025" cy="1054025"/>
          </a:xfrm>
        </p:grpSpPr>
        <p:pic>
          <p:nvPicPr>
            <p:cNvPr id="625" name="Google Shape;625;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26" name="Google Shape;626;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800"/>
            </a:p>
          </p:txBody>
        </p:sp>
      </p:grpSp>
      <p:grpSp>
        <p:nvGrpSpPr>
          <p:cNvPr id="627" name="Google Shape;627;p35"/>
          <p:cNvGrpSpPr/>
          <p:nvPr/>
        </p:nvGrpSpPr>
        <p:grpSpPr>
          <a:xfrm>
            <a:off x="5550" y="4308671"/>
            <a:ext cx="1054025" cy="1171127"/>
            <a:chOff x="-1446150" y="887725"/>
            <a:chExt cx="1054025" cy="1054025"/>
          </a:xfrm>
        </p:grpSpPr>
        <p:pic>
          <p:nvPicPr>
            <p:cNvPr id="628" name="Google Shape;628;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29" name="Google Shape;629;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grpSp>
        <p:nvGrpSpPr>
          <p:cNvPr id="630" name="Google Shape;630;p35"/>
          <p:cNvGrpSpPr/>
          <p:nvPr/>
        </p:nvGrpSpPr>
        <p:grpSpPr>
          <a:xfrm>
            <a:off x="1208288" y="4425837"/>
            <a:ext cx="1054025" cy="1171127"/>
            <a:chOff x="-1446150" y="887725"/>
            <a:chExt cx="1054025" cy="1054025"/>
          </a:xfrm>
        </p:grpSpPr>
        <p:pic>
          <p:nvPicPr>
            <p:cNvPr id="631" name="Google Shape;631;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32" name="Google Shape;632;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25</a:t>
              </a:r>
              <a:endParaRPr b="1" sz="2800"/>
            </a:p>
          </p:txBody>
        </p:sp>
      </p:grpSp>
      <p:grpSp>
        <p:nvGrpSpPr>
          <p:cNvPr id="633" name="Google Shape;633;p35"/>
          <p:cNvGrpSpPr/>
          <p:nvPr/>
        </p:nvGrpSpPr>
        <p:grpSpPr>
          <a:xfrm>
            <a:off x="2507575" y="4425837"/>
            <a:ext cx="1054025" cy="1171127"/>
            <a:chOff x="-1446150" y="887725"/>
            <a:chExt cx="1054025" cy="1054025"/>
          </a:xfrm>
        </p:grpSpPr>
        <p:pic>
          <p:nvPicPr>
            <p:cNvPr id="634" name="Google Shape;634;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35" name="Google Shape;635;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grpSp>
        <p:nvGrpSpPr>
          <p:cNvPr id="636" name="Google Shape;636;p35"/>
          <p:cNvGrpSpPr/>
          <p:nvPr/>
        </p:nvGrpSpPr>
        <p:grpSpPr>
          <a:xfrm>
            <a:off x="3683400" y="4425837"/>
            <a:ext cx="1054025" cy="1171127"/>
            <a:chOff x="-1446150" y="887725"/>
            <a:chExt cx="1054025" cy="1054025"/>
          </a:xfrm>
        </p:grpSpPr>
        <p:pic>
          <p:nvPicPr>
            <p:cNvPr id="637" name="Google Shape;637;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38" name="Google Shape;638;p35"/>
            <p:cNvSpPr txBox="1"/>
            <p:nvPr/>
          </p:nvSpPr>
          <p:spPr>
            <a:xfrm>
              <a:off x="-1274525" y="1114000"/>
              <a:ext cx="65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t>15</a:t>
              </a:r>
              <a:endParaRPr b="1" sz="2800"/>
            </a:p>
          </p:txBody>
        </p:sp>
      </p:grpSp>
      <p:grpSp>
        <p:nvGrpSpPr>
          <p:cNvPr id="639" name="Google Shape;639;p35"/>
          <p:cNvGrpSpPr/>
          <p:nvPr/>
        </p:nvGrpSpPr>
        <p:grpSpPr>
          <a:xfrm>
            <a:off x="4719325" y="-24"/>
            <a:ext cx="1054025" cy="1171127"/>
            <a:chOff x="-1446150" y="887725"/>
            <a:chExt cx="1054025" cy="1054025"/>
          </a:xfrm>
        </p:grpSpPr>
        <p:pic>
          <p:nvPicPr>
            <p:cNvPr id="640" name="Google Shape;640;p35"/>
            <p:cNvPicPr preferRelativeResize="0"/>
            <p:nvPr/>
          </p:nvPicPr>
          <p:blipFill>
            <a:blip r:embed="rId5">
              <a:alphaModFix/>
            </a:blip>
            <a:stretch>
              <a:fillRect/>
            </a:stretch>
          </p:blipFill>
          <p:spPr>
            <a:xfrm>
              <a:off x="-1446150" y="887725"/>
              <a:ext cx="1054025" cy="1054025"/>
            </a:xfrm>
            <a:prstGeom prst="rect">
              <a:avLst/>
            </a:prstGeom>
            <a:noFill/>
            <a:ln>
              <a:noFill/>
            </a:ln>
          </p:spPr>
        </p:pic>
        <p:sp>
          <p:nvSpPr>
            <p:cNvPr id="641" name="Google Shape;641;p35"/>
            <p:cNvSpPr txBox="1"/>
            <p:nvPr/>
          </p:nvSpPr>
          <p:spPr>
            <a:xfrm>
              <a:off x="-1312887" y="1106950"/>
              <a:ext cx="787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800"/>
            </a:p>
          </p:txBody>
        </p:sp>
      </p:grpSp>
      <p:pic>
        <p:nvPicPr>
          <p:cNvPr id="642" name="Google Shape;642;p35"/>
          <p:cNvPicPr preferRelativeResize="0"/>
          <p:nvPr/>
        </p:nvPicPr>
        <p:blipFill>
          <a:blip r:embed="rId6">
            <a:alphaModFix/>
          </a:blip>
          <a:stretch>
            <a:fillRect/>
          </a:stretch>
        </p:blipFill>
        <p:spPr>
          <a:xfrm>
            <a:off x="5009600" y="2049944"/>
            <a:ext cx="3811424" cy="3146150"/>
          </a:xfrm>
          <a:prstGeom prst="rect">
            <a:avLst/>
          </a:prstGeom>
          <a:noFill/>
          <a:ln>
            <a:noFill/>
          </a:ln>
        </p:spPr>
      </p:pic>
      <p:sp>
        <p:nvSpPr>
          <p:cNvPr id="643" name="Google Shape;643;p35"/>
          <p:cNvSpPr txBox="1"/>
          <p:nvPr/>
        </p:nvSpPr>
        <p:spPr>
          <a:xfrm>
            <a:off x="5200550" y="3162389"/>
            <a:ext cx="23151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rgbClr val="FFFF00"/>
                </a:solidFill>
                <a:latin typeface="Love Ya Like A Sister"/>
                <a:ea typeface="Love Ya Like A Sister"/>
                <a:cs typeface="Love Ya Like A Sister"/>
                <a:sym typeface="Love Ya Like A Sister"/>
              </a:rPr>
              <a:t>Help me get to the pot of gold by collecting the gold coins.  You must skip count by 5s and type the number on the coin.  Use the 120 number chart to help you. Good Luck!</a:t>
            </a:r>
            <a:endParaRPr b="1" sz="1300">
              <a:solidFill>
                <a:srgbClr val="FFFF00"/>
              </a:solidFill>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300">
                <a:solidFill>
                  <a:srgbClr val="FFFF00"/>
                </a:solidFill>
                <a:latin typeface="Love Ya Like A Sister"/>
                <a:ea typeface="Love Ya Like A Sister"/>
                <a:cs typeface="Love Ya Like A Sister"/>
                <a:sym typeface="Love Ya Like A Sister"/>
              </a:rPr>
              <a:t>        </a:t>
            </a:r>
            <a:r>
              <a:rPr b="1" lang="en" sz="1200">
                <a:solidFill>
                  <a:srgbClr val="FFFF00"/>
                </a:solidFill>
                <a:latin typeface="Love Ya Like A Sister"/>
                <a:ea typeface="Love Ya Like A Sister"/>
                <a:cs typeface="Love Ya Like A Sister"/>
                <a:sym typeface="Love Ya Like A Sister"/>
              </a:rPr>
              <a:t> ~ Larry Leprechaun</a:t>
            </a:r>
            <a:endParaRPr b="1" sz="1200">
              <a:solidFill>
                <a:srgbClr val="FFFF00"/>
              </a:solidFill>
              <a:latin typeface="Love Ya Like A Sister"/>
              <a:ea typeface="Love Ya Like A Sister"/>
              <a:cs typeface="Love Ya Like A Sister"/>
              <a:sym typeface="Love Ya Like A Sister"/>
            </a:endParaRPr>
          </a:p>
        </p:txBody>
      </p:sp>
      <p:pic>
        <p:nvPicPr>
          <p:cNvPr id="644" name="Google Shape;644;p35"/>
          <p:cNvPicPr preferRelativeResize="0"/>
          <p:nvPr/>
        </p:nvPicPr>
        <p:blipFill>
          <a:blip r:embed="rId7">
            <a:alphaModFix/>
          </a:blip>
          <a:stretch>
            <a:fillRect/>
          </a:stretch>
        </p:blipFill>
        <p:spPr>
          <a:xfrm>
            <a:off x="2126300" y="1130428"/>
            <a:ext cx="2514050" cy="2956327"/>
          </a:xfrm>
          <a:prstGeom prst="rect">
            <a:avLst/>
          </a:prstGeom>
          <a:noFill/>
          <a:ln cap="flat" cmpd="sng" w="76200">
            <a:solidFill>
              <a:srgbClr val="FFFF00"/>
            </a:solidFill>
            <a:prstDash val="solid"/>
            <a:round/>
            <a:headEnd len="sm" w="sm" type="none"/>
            <a:tailEnd len="sm" w="sm" type="none"/>
          </a:ln>
        </p:spPr>
      </p:pic>
      <p:pic>
        <p:nvPicPr>
          <p:cNvPr id="645" name="Google Shape;645;p35"/>
          <p:cNvPicPr preferRelativeResize="0"/>
          <p:nvPr/>
        </p:nvPicPr>
        <p:blipFill>
          <a:blip r:embed="rId8">
            <a:alphaModFix/>
          </a:blip>
          <a:stretch>
            <a:fillRect/>
          </a:stretch>
        </p:blipFill>
        <p:spPr>
          <a:xfrm>
            <a:off x="6304325" y="0"/>
            <a:ext cx="1669750" cy="1669750"/>
          </a:xfrm>
          <a:prstGeom prst="rect">
            <a:avLst/>
          </a:prstGeom>
          <a:noFill/>
          <a:ln>
            <a:noFill/>
          </a:ln>
        </p:spPr>
      </p:pic>
      <p:pic>
        <p:nvPicPr>
          <p:cNvPr id="646" name="Google Shape;646;p35"/>
          <p:cNvPicPr preferRelativeResize="0"/>
          <p:nvPr/>
        </p:nvPicPr>
        <p:blipFill>
          <a:blip r:embed="rId8">
            <a:alphaModFix/>
          </a:blip>
          <a:stretch>
            <a:fillRect/>
          </a:stretch>
        </p:blipFill>
        <p:spPr>
          <a:xfrm>
            <a:off x="6456725" y="169333"/>
            <a:ext cx="1669750" cy="1669750"/>
          </a:xfrm>
          <a:prstGeom prst="rect">
            <a:avLst/>
          </a:prstGeom>
          <a:noFill/>
          <a:ln>
            <a:noFill/>
          </a:ln>
        </p:spPr>
      </p:pic>
      <p:pic>
        <p:nvPicPr>
          <p:cNvPr id="647" name="Google Shape;647;p35"/>
          <p:cNvPicPr preferRelativeResize="0"/>
          <p:nvPr/>
        </p:nvPicPr>
        <p:blipFill>
          <a:blip r:embed="rId8">
            <a:alphaModFix/>
          </a:blip>
          <a:stretch>
            <a:fillRect/>
          </a:stretch>
        </p:blipFill>
        <p:spPr>
          <a:xfrm>
            <a:off x="6456725" y="169333"/>
            <a:ext cx="1669750" cy="1669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6"/>
          <p:cNvSpPr txBox="1"/>
          <p:nvPr>
            <p:ph type="ctrTitle"/>
          </p:nvPr>
        </p:nvSpPr>
        <p:spPr>
          <a:xfrm>
            <a:off x="311708" y="919228"/>
            <a:ext cx="8520600" cy="2534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653" name="Google Shape;653;p36"/>
          <p:cNvSpPr txBox="1"/>
          <p:nvPr>
            <p:ph idx="1" type="subTitle"/>
          </p:nvPr>
        </p:nvSpPr>
        <p:spPr>
          <a:xfrm>
            <a:off x="311700" y="3498920"/>
            <a:ext cx="8520600" cy="978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654" name="Google Shape;654;p36"/>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pic>
        <p:nvPicPr>
          <p:cNvPr id="655" name="Google Shape;655;p36"/>
          <p:cNvPicPr preferRelativeResize="0"/>
          <p:nvPr/>
        </p:nvPicPr>
        <p:blipFill>
          <a:blip r:embed="rId4">
            <a:alphaModFix/>
          </a:blip>
          <a:stretch>
            <a:fillRect/>
          </a:stretch>
        </p:blipFill>
        <p:spPr>
          <a:xfrm>
            <a:off x="-75150" y="87028"/>
            <a:ext cx="8783025" cy="5458639"/>
          </a:xfrm>
          <a:prstGeom prst="rect">
            <a:avLst/>
          </a:prstGeom>
          <a:noFill/>
          <a:ln>
            <a:noFill/>
          </a:ln>
        </p:spPr>
      </p:pic>
      <p:grpSp>
        <p:nvGrpSpPr>
          <p:cNvPr id="656" name="Google Shape;656;p36"/>
          <p:cNvGrpSpPr/>
          <p:nvPr/>
        </p:nvGrpSpPr>
        <p:grpSpPr>
          <a:xfrm>
            <a:off x="-75150" y="1958015"/>
            <a:ext cx="2389962" cy="3601353"/>
            <a:chOff x="8933175" y="-58100"/>
            <a:chExt cx="2389962" cy="3241250"/>
          </a:xfrm>
        </p:grpSpPr>
        <p:pic>
          <p:nvPicPr>
            <p:cNvPr id="657" name="Google Shape;657;p36"/>
            <p:cNvPicPr preferRelativeResize="0"/>
            <p:nvPr/>
          </p:nvPicPr>
          <p:blipFill>
            <a:blip r:embed="rId5">
              <a:alphaModFix/>
            </a:blip>
            <a:stretch>
              <a:fillRect/>
            </a:stretch>
          </p:blipFill>
          <p:spPr>
            <a:xfrm flipH="1">
              <a:off x="9086987" y="1543000"/>
              <a:ext cx="2236150" cy="1640150"/>
            </a:xfrm>
            <a:prstGeom prst="rect">
              <a:avLst/>
            </a:prstGeom>
            <a:noFill/>
            <a:ln>
              <a:noFill/>
            </a:ln>
          </p:spPr>
        </p:pic>
        <p:pic>
          <p:nvPicPr>
            <p:cNvPr id="658" name="Google Shape;658;p36"/>
            <p:cNvPicPr preferRelativeResize="0"/>
            <p:nvPr/>
          </p:nvPicPr>
          <p:blipFill rotWithShape="1">
            <a:blip r:embed="rId6">
              <a:alphaModFix/>
            </a:blip>
            <a:srcRect b="-7340" l="19270" r="-19270" t="7339"/>
            <a:stretch/>
          </p:blipFill>
          <p:spPr>
            <a:xfrm>
              <a:off x="9327650" y="127875"/>
              <a:ext cx="1754825" cy="1754800"/>
            </a:xfrm>
            <a:prstGeom prst="rect">
              <a:avLst/>
            </a:prstGeom>
            <a:noFill/>
            <a:ln>
              <a:noFill/>
            </a:ln>
          </p:spPr>
        </p:pic>
        <p:pic>
          <p:nvPicPr>
            <p:cNvPr id="659" name="Google Shape;659;p36"/>
            <p:cNvPicPr preferRelativeResize="0"/>
            <p:nvPr/>
          </p:nvPicPr>
          <p:blipFill>
            <a:blip r:embed="rId7">
              <a:alphaModFix/>
            </a:blip>
            <a:stretch>
              <a:fillRect/>
            </a:stretch>
          </p:blipFill>
          <p:spPr>
            <a:xfrm>
              <a:off x="9381425" y="863163"/>
              <a:ext cx="966825" cy="930325"/>
            </a:xfrm>
            <a:prstGeom prst="rect">
              <a:avLst/>
            </a:prstGeom>
            <a:noFill/>
            <a:ln>
              <a:noFill/>
            </a:ln>
          </p:spPr>
        </p:pic>
        <p:pic>
          <p:nvPicPr>
            <p:cNvPr id="660" name="Google Shape;660;p36"/>
            <p:cNvPicPr preferRelativeResize="0"/>
            <p:nvPr/>
          </p:nvPicPr>
          <p:blipFill>
            <a:blip r:embed="rId8">
              <a:alphaModFix/>
            </a:blip>
            <a:stretch>
              <a:fillRect/>
            </a:stretch>
          </p:blipFill>
          <p:spPr>
            <a:xfrm>
              <a:off x="9025325" y="140825"/>
              <a:ext cx="1500775" cy="1868150"/>
            </a:xfrm>
            <a:prstGeom prst="rect">
              <a:avLst/>
            </a:prstGeom>
            <a:noFill/>
            <a:ln>
              <a:noFill/>
            </a:ln>
          </p:spPr>
        </p:pic>
        <p:pic>
          <p:nvPicPr>
            <p:cNvPr id="661" name="Google Shape;661;p36"/>
            <p:cNvPicPr preferRelativeResize="0"/>
            <p:nvPr/>
          </p:nvPicPr>
          <p:blipFill>
            <a:blip r:embed="rId9">
              <a:alphaModFix/>
            </a:blip>
            <a:stretch>
              <a:fillRect/>
            </a:stretch>
          </p:blipFill>
          <p:spPr>
            <a:xfrm>
              <a:off x="8933175" y="-58100"/>
              <a:ext cx="1592925" cy="1092250"/>
            </a:xfrm>
            <a:prstGeom prst="rect">
              <a:avLst/>
            </a:prstGeom>
            <a:noFill/>
            <a:ln>
              <a:noFill/>
            </a:ln>
          </p:spPr>
        </p:pic>
      </p:grpSp>
      <p:sp>
        <p:nvSpPr>
          <p:cNvPr id="662" name="Google Shape;662;p36"/>
          <p:cNvSpPr txBox="1"/>
          <p:nvPr/>
        </p:nvSpPr>
        <p:spPr>
          <a:xfrm rot="-2561519">
            <a:off x="1541139" y="1333203"/>
            <a:ext cx="558360" cy="495121"/>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t>2</a:t>
            </a:r>
            <a:endParaRPr b="1" sz="2000"/>
          </a:p>
        </p:txBody>
      </p:sp>
      <p:sp>
        <p:nvSpPr>
          <p:cNvPr id="663" name="Google Shape;663;p36"/>
          <p:cNvSpPr txBox="1"/>
          <p:nvPr/>
        </p:nvSpPr>
        <p:spPr>
          <a:xfrm rot="-1798961">
            <a:off x="2207514" y="928303"/>
            <a:ext cx="546886" cy="494305"/>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4" name="Google Shape;664;p36"/>
          <p:cNvSpPr txBox="1"/>
          <p:nvPr/>
        </p:nvSpPr>
        <p:spPr>
          <a:xfrm rot="-615879">
            <a:off x="2994098" y="689301"/>
            <a:ext cx="535368" cy="49265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5" name="Google Shape;665;p36"/>
          <p:cNvSpPr txBox="1"/>
          <p:nvPr/>
        </p:nvSpPr>
        <p:spPr>
          <a:xfrm rot="-1932">
            <a:off x="3795262" y="601578"/>
            <a:ext cx="533700" cy="4926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6" name="Google Shape;666;p36"/>
          <p:cNvSpPr txBox="1"/>
          <p:nvPr/>
        </p:nvSpPr>
        <p:spPr>
          <a:xfrm rot="1712253">
            <a:off x="4602966" y="753573"/>
            <a:ext cx="545700" cy="494161"/>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7" name="Google Shape;667;p36"/>
          <p:cNvSpPr txBox="1"/>
          <p:nvPr/>
        </p:nvSpPr>
        <p:spPr>
          <a:xfrm rot="2005802">
            <a:off x="5373646" y="1147559"/>
            <a:ext cx="549991" cy="49471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8" name="Google Shape;668;p36"/>
          <p:cNvSpPr txBox="1"/>
          <p:nvPr/>
        </p:nvSpPr>
        <p:spPr>
          <a:xfrm rot="2879681">
            <a:off x="6005601" y="1662363"/>
            <a:ext cx="564406" cy="49516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69" name="Google Shape;669;p36"/>
          <p:cNvSpPr txBox="1"/>
          <p:nvPr/>
        </p:nvSpPr>
        <p:spPr>
          <a:xfrm rot="3489565">
            <a:off x="6455151" y="2373490"/>
            <a:ext cx="574913" cy="494909"/>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pic>
        <p:nvPicPr>
          <p:cNvPr id="670" name="Google Shape;670;p36"/>
          <p:cNvPicPr preferRelativeResize="0"/>
          <p:nvPr/>
        </p:nvPicPr>
        <p:blipFill>
          <a:blip r:embed="rId10">
            <a:alphaModFix/>
          </a:blip>
          <a:stretch>
            <a:fillRect/>
          </a:stretch>
        </p:blipFill>
        <p:spPr>
          <a:xfrm>
            <a:off x="6057175" y="3247347"/>
            <a:ext cx="1134950" cy="684028"/>
          </a:xfrm>
          <a:prstGeom prst="rect">
            <a:avLst/>
          </a:prstGeom>
          <a:noFill/>
          <a:ln>
            <a:noFill/>
          </a:ln>
        </p:spPr>
      </p:pic>
      <p:pic>
        <p:nvPicPr>
          <p:cNvPr id="671" name="Google Shape;671;p36"/>
          <p:cNvPicPr preferRelativeResize="0"/>
          <p:nvPr/>
        </p:nvPicPr>
        <p:blipFill>
          <a:blip r:embed="rId10">
            <a:alphaModFix/>
          </a:blip>
          <a:stretch>
            <a:fillRect/>
          </a:stretch>
        </p:blipFill>
        <p:spPr>
          <a:xfrm>
            <a:off x="6209575" y="3416681"/>
            <a:ext cx="1134950" cy="684028"/>
          </a:xfrm>
          <a:prstGeom prst="rect">
            <a:avLst/>
          </a:prstGeom>
          <a:noFill/>
          <a:ln>
            <a:noFill/>
          </a:ln>
        </p:spPr>
      </p:pic>
      <p:pic>
        <p:nvPicPr>
          <p:cNvPr id="672" name="Google Shape;672;p36"/>
          <p:cNvPicPr preferRelativeResize="0"/>
          <p:nvPr/>
        </p:nvPicPr>
        <p:blipFill>
          <a:blip r:embed="rId10">
            <a:alphaModFix/>
          </a:blip>
          <a:stretch>
            <a:fillRect/>
          </a:stretch>
        </p:blipFill>
        <p:spPr>
          <a:xfrm>
            <a:off x="6382000" y="3255514"/>
            <a:ext cx="1134950" cy="684028"/>
          </a:xfrm>
          <a:prstGeom prst="rect">
            <a:avLst/>
          </a:prstGeom>
          <a:noFill/>
          <a:ln>
            <a:noFill/>
          </a:ln>
        </p:spPr>
      </p:pic>
      <p:pic>
        <p:nvPicPr>
          <p:cNvPr id="673" name="Google Shape;673;p36"/>
          <p:cNvPicPr preferRelativeResize="0"/>
          <p:nvPr/>
        </p:nvPicPr>
        <p:blipFill>
          <a:blip r:embed="rId10">
            <a:alphaModFix/>
          </a:blip>
          <a:stretch>
            <a:fillRect/>
          </a:stretch>
        </p:blipFill>
        <p:spPr>
          <a:xfrm>
            <a:off x="6775475" y="3149014"/>
            <a:ext cx="1134950" cy="684028"/>
          </a:xfrm>
          <a:prstGeom prst="rect">
            <a:avLst/>
          </a:prstGeom>
          <a:noFill/>
          <a:ln>
            <a:noFill/>
          </a:ln>
        </p:spPr>
      </p:pic>
      <p:pic>
        <p:nvPicPr>
          <p:cNvPr id="674" name="Google Shape;674;p36"/>
          <p:cNvPicPr preferRelativeResize="0"/>
          <p:nvPr/>
        </p:nvPicPr>
        <p:blipFill>
          <a:blip r:embed="rId10">
            <a:alphaModFix/>
          </a:blip>
          <a:stretch>
            <a:fillRect/>
          </a:stretch>
        </p:blipFill>
        <p:spPr>
          <a:xfrm>
            <a:off x="6775475" y="3080681"/>
            <a:ext cx="1134950" cy="684028"/>
          </a:xfrm>
          <a:prstGeom prst="rect">
            <a:avLst/>
          </a:prstGeom>
          <a:noFill/>
          <a:ln>
            <a:noFill/>
          </a:ln>
        </p:spPr>
      </p:pic>
      <p:pic>
        <p:nvPicPr>
          <p:cNvPr id="675" name="Google Shape;675;p36"/>
          <p:cNvPicPr preferRelativeResize="0"/>
          <p:nvPr/>
        </p:nvPicPr>
        <p:blipFill>
          <a:blip r:embed="rId11">
            <a:alphaModFix/>
          </a:blip>
          <a:stretch>
            <a:fillRect/>
          </a:stretch>
        </p:blipFill>
        <p:spPr>
          <a:xfrm>
            <a:off x="2095113" y="1717125"/>
            <a:ext cx="3384725" cy="3384725"/>
          </a:xfrm>
          <a:prstGeom prst="rect">
            <a:avLst/>
          </a:prstGeom>
          <a:noFill/>
          <a:ln>
            <a:noFill/>
          </a:ln>
        </p:spPr>
      </p:pic>
      <p:sp>
        <p:nvSpPr>
          <p:cNvPr id="676" name="Google Shape;676;p36"/>
          <p:cNvSpPr txBox="1"/>
          <p:nvPr/>
        </p:nvSpPr>
        <p:spPr>
          <a:xfrm>
            <a:off x="2884463" y="2320806"/>
            <a:ext cx="18159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00"/>
                </a:solidFill>
              </a:rPr>
              <a:t>Skip Count by 2s and the gold is for you!</a:t>
            </a:r>
            <a:endParaRPr b="1" sz="2400">
              <a:solidFill>
                <a:srgbClr val="FFFF00"/>
              </a:solidFill>
            </a:endParaRPr>
          </a:p>
        </p:txBody>
      </p:sp>
      <p:pic>
        <p:nvPicPr>
          <p:cNvPr id="677" name="Google Shape;677;p36"/>
          <p:cNvPicPr preferRelativeResize="0"/>
          <p:nvPr/>
        </p:nvPicPr>
        <p:blipFill>
          <a:blip r:embed="rId12">
            <a:alphaModFix/>
          </a:blip>
          <a:stretch>
            <a:fillRect/>
          </a:stretch>
        </p:blipFill>
        <p:spPr>
          <a:xfrm>
            <a:off x="7016249" y="-110083"/>
            <a:ext cx="2052600" cy="2052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id="682" name="Google Shape;682;p37"/>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pic>
        <p:nvPicPr>
          <p:cNvPr id="683" name="Google Shape;683;p37"/>
          <p:cNvPicPr preferRelativeResize="0"/>
          <p:nvPr/>
        </p:nvPicPr>
        <p:blipFill>
          <a:blip r:embed="rId4">
            <a:alphaModFix/>
          </a:blip>
          <a:stretch>
            <a:fillRect/>
          </a:stretch>
        </p:blipFill>
        <p:spPr>
          <a:xfrm>
            <a:off x="-75150" y="87028"/>
            <a:ext cx="8783025" cy="5458639"/>
          </a:xfrm>
          <a:prstGeom prst="rect">
            <a:avLst/>
          </a:prstGeom>
          <a:noFill/>
          <a:ln>
            <a:noFill/>
          </a:ln>
        </p:spPr>
      </p:pic>
      <p:pic>
        <p:nvPicPr>
          <p:cNvPr id="684" name="Google Shape;684;p37"/>
          <p:cNvPicPr preferRelativeResize="0"/>
          <p:nvPr/>
        </p:nvPicPr>
        <p:blipFill>
          <a:blip r:embed="rId5">
            <a:alphaModFix/>
          </a:blip>
          <a:stretch>
            <a:fillRect/>
          </a:stretch>
        </p:blipFill>
        <p:spPr>
          <a:xfrm>
            <a:off x="2095113" y="1717125"/>
            <a:ext cx="3384725" cy="3384725"/>
          </a:xfrm>
          <a:prstGeom prst="rect">
            <a:avLst/>
          </a:prstGeom>
          <a:noFill/>
          <a:ln>
            <a:noFill/>
          </a:ln>
        </p:spPr>
      </p:pic>
      <p:grpSp>
        <p:nvGrpSpPr>
          <p:cNvPr id="685" name="Google Shape;685;p37"/>
          <p:cNvGrpSpPr/>
          <p:nvPr/>
        </p:nvGrpSpPr>
        <p:grpSpPr>
          <a:xfrm>
            <a:off x="-75150" y="1958015"/>
            <a:ext cx="2389962" cy="3601353"/>
            <a:chOff x="8933175" y="-58100"/>
            <a:chExt cx="2389962" cy="3241250"/>
          </a:xfrm>
        </p:grpSpPr>
        <p:pic>
          <p:nvPicPr>
            <p:cNvPr id="686" name="Google Shape;686;p37"/>
            <p:cNvPicPr preferRelativeResize="0"/>
            <p:nvPr/>
          </p:nvPicPr>
          <p:blipFill>
            <a:blip r:embed="rId6">
              <a:alphaModFix/>
            </a:blip>
            <a:stretch>
              <a:fillRect/>
            </a:stretch>
          </p:blipFill>
          <p:spPr>
            <a:xfrm flipH="1">
              <a:off x="9086987" y="1543000"/>
              <a:ext cx="2236150" cy="1640150"/>
            </a:xfrm>
            <a:prstGeom prst="rect">
              <a:avLst/>
            </a:prstGeom>
            <a:noFill/>
            <a:ln>
              <a:noFill/>
            </a:ln>
          </p:spPr>
        </p:pic>
        <p:pic>
          <p:nvPicPr>
            <p:cNvPr id="687" name="Google Shape;687;p37"/>
            <p:cNvPicPr preferRelativeResize="0"/>
            <p:nvPr/>
          </p:nvPicPr>
          <p:blipFill rotWithShape="1">
            <a:blip r:embed="rId7">
              <a:alphaModFix/>
            </a:blip>
            <a:srcRect b="-7340" l="19270" r="-19270" t="7339"/>
            <a:stretch/>
          </p:blipFill>
          <p:spPr>
            <a:xfrm>
              <a:off x="9327650" y="127875"/>
              <a:ext cx="1754825" cy="1754800"/>
            </a:xfrm>
            <a:prstGeom prst="rect">
              <a:avLst/>
            </a:prstGeom>
            <a:noFill/>
            <a:ln>
              <a:noFill/>
            </a:ln>
          </p:spPr>
        </p:pic>
        <p:pic>
          <p:nvPicPr>
            <p:cNvPr id="688" name="Google Shape;688;p37"/>
            <p:cNvPicPr preferRelativeResize="0"/>
            <p:nvPr/>
          </p:nvPicPr>
          <p:blipFill>
            <a:blip r:embed="rId8">
              <a:alphaModFix/>
            </a:blip>
            <a:stretch>
              <a:fillRect/>
            </a:stretch>
          </p:blipFill>
          <p:spPr>
            <a:xfrm>
              <a:off x="9381425" y="863163"/>
              <a:ext cx="966825" cy="930325"/>
            </a:xfrm>
            <a:prstGeom prst="rect">
              <a:avLst/>
            </a:prstGeom>
            <a:noFill/>
            <a:ln>
              <a:noFill/>
            </a:ln>
          </p:spPr>
        </p:pic>
        <p:pic>
          <p:nvPicPr>
            <p:cNvPr id="689" name="Google Shape;689;p37"/>
            <p:cNvPicPr preferRelativeResize="0"/>
            <p:nvPr/>
          </p:nvPicPr>
          <p:blipFill>
            <a:blip r:embed="rId9">
              <a:alphaModFix/>
            </a:blip>
            <a:stretch>
              <a:fillRect/>
            </a:stretch>
          </p:blipFill>
          <p:spPr>
            <a:xfrm>
              <a:off x="9025325" y="140825"/>
              <a:ext cx="1500775" cy="1868150"/>
            </a:xfrm>
            <a:prstGeom prst="rect">
              <a:avLst/>
            </a:prstGeom>
            <a:noFill/>
            <a:ln>
              <a:noFill/>
            </a:ln>
          </p:spPr>
        </p:pic>
        <p:pic>
          <p:nvPicPr>
            <p:cNvPr id="690" name="Google Shape;690;p37"/>
            <p:cNvPicPr preferRelativeResize="0"/>
            <p:nvPr/>
          </p:nvPicPr>
          <p:blipFill>
            <a:blip r:embed="rId10">
              <a:alphaModFix/>
            </a:blip>
            <a:stretch>
              <a:fillRect/>
            </a:stretch>
          </p:blipFill>
          <p:spPr>
            <a:xfrm>
              <a:off x="8933175" y="-58100"/>
              <a:ext cx="1592925" cy="1092250"/>
            </a:xfrm>
            <a:prstGeom prst="rect">
              <a:avLst/>
            </a:prstGeom>
            <a:noFill/>
            <a:ln>
              <a:noFill/>
            </a:ln>
          </p:spPr>
        </p:pic>
      </p:grpSp>
      <p:sp>
        <p:nvSpPr>
          <p:cNvPr id="691" name="Google Shape;691;p37"/>
          <p:cNvSpPr txBox="1"/>
          <p:nvPr/>
        </p:nvSpPr>
        <p:spPr>
          <a:xfrm>
            <a:off x="2884463" y="2320806"/>
            <a:ext cx="18159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rgbClr val="FFFF00"/>
                </a:solidFill>
              </a:rPr>
              <a:t>Skip Count by 4s and all the gold is yours!</a:t>
            </a:r>
            <a:endParaRPr b="1" sz="2400">
              <a:solidFill>
                <a:srgbClr val="FFFF00"/>
              </a:solidFill>
            </a:endParaRPr>
          </a:p>
        </p:txBody>
      </p:sp>
      <p:sp>
        <p:nvSpPr>
          <p:cNvPr id="692" name="Google Shape;692;p37"/>
          <p:cNvSpPr txBox="1"/>
          <p:nvPr/>
        </p:nvSpPr>
        <p:spPr>
          <a:xfrm rot="-2561519">
            <a:off x="1541139" y="1333203"/>
            <a:ext cx="558360" cy="495121"/>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t>4</a:t>
            </a:r>
            <a:endParaRPr b="1" sz="2000"/>
          </a:p>
        </p:txBody>
      </p:sp>
      <p:sp>
        <p:nvSpPr>
          <p:cNvPr id="693" name="Google Shape;693;p37"/>
          <p:cNvSpPr txBox="1"/>
          <p:nvPr/>
        </p:nvSpPr>
        <p:spPr>
          <a:xfrm rot="-1798961">
            <a:off x="2207514" y="928303"/>
            <a:ext cx="546886" cy="494305"/>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4" name="Google Shape;694;p37"/>
          <p:cNvSpPr txBox="1"/>
          <p:nvPr/>
        </p:nvSpPr>
        <p:spPr>
          <a:xfrm rot="-615879">
            <a:off x="2994098" y="689301"/>
            <a:ext cx="535368" cy="49265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5" name="Google Shape;695;p37"/>
          <p:cNvSpPr txBox="1"/>
          <p:nvPr/>
        </p:nvSpPr>
        <p:spPr>
          <a:xfrm rot="-1932">
            <a:off x="3795262" y="601578"/>
            <a:ext cx="533700" cy="492600"/>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6" name="Google Shape;696;p37"/>
          <p:cNvSpPr txBox="1"/>
          <p:nvPr/>
        </p:nvSpPr>
        <p:spPr>
          <a:xfrm rot="1712253">
            <a:off x="4602966" y="753573"/>
            <a:ext cx="545700" cy="494161"/>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7" name="Google Shape;697;p37"/>
          <p:cNvSpPr txBox="1"/>
          <p:nvPr/>
        </p:nvSpPr>
        <p:spPr>
          <a:xfrm rot="2005802">
            <a:off x="5373646" y="1147559"/>
            <a:ext cx="549991" cy="49471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8" name="Google Shape;698;p37"/>
          <p:cNvSpPr txBox="1"/>
          <p:nvPr/>
        </p:nvSpPr>
        <p:spPr>
          <a:xfrm rot="2879681">
            <a:off x="6005601" y="1662363"/>
            <a:ext cx="564406" cy="495168"/>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sp>
        <p:nvSpPr>
          <p:cNvPr id="699" name="Google Shape;699;p37"/>
          <p:cNvSpPr txBox="1"/>
          <p:nvPr/>
        </p:nvSpPr>
        <p:spPr>
          <a:xfrm rot="3489565">
            <a:off x="6455151" y="2373490"/>
            <a:ext cx="574913" cy="494909"/>
          </a:xfrm>
          <a:prstGeom prst="rect">
            <a:avLst/>
          </a:prstGeom>
          <a:solidFill>
            <a:srgbClr val="FF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p>
        </p:txBody>
      </p:sp>
      <p:pic>
        <p:nvPicPr>
          <p:cNvPr id="700" name="Google Shape;700;p37"/>
          <p:cNvPicPr preferRelativeResize="0"/>
          <p:nvPr/>
        </p:nvPicPr>
        <p:blipFill>
          <a:blip r:embed="rId11">
            <a:alphaModFix/>
          </a:blip>
          <a:stretch>
            <a:fillRect/>
          </a:stretch>
        </p:blipFill>
        <p:spPr>
          <a:xfrm>
            <a:off x="6775475" y="3080681"/>
            <a:ext cx="1134950" cy="684028"/>
          </a:xfrm>
          <a:prstGeom prst="rect">
            <a:avLst/>
          </a:prstGeom>
          <a:noFill/>
          <a:ln>
            <a:noFill/>
          </a:ln>
        </p:spPr>
      </p:pic>
      <p:pic>
        <p:nvPicPr>
          <p:cNvPr id="701" name="Google Shape;701;p37"/>
          <p:cNvPicPr preferRelativeResize="0"/>
          <p:nvPr/>
        </p:nvPicPr>
        <p:blipFill>
          <a:blip r:embed="rId11">
            <a:alphaModFix/>
          </a:blip>
          <a:stretch>
            <a:fillRect/>
          </a:stretch>
        </p:blipFill>
        <p:spPr>
          <a:xfrm>
            <a:off x="5994850" y="3080681"/>
            <a:ext cx="1134950" cy="684028"/>
          </a:xfrm>
          <a:prstGeom prst="rect">
            <a:avLst/>
          </a:prstGeom>
          <a:noFill/>
          <a:ln>
            <a:noFill/>
          </a:ln>
        </p:spPr>
      </p:pic>
      <p:pic>
        <p:nvPicPr>
          <p:cNvPr id="702" name="Google Shape;702;p37"/>
          <p:cNvPicPr preferRelativeResize="0"/>
          <p:nvPr/>
        </p:nvPicPr>
        <p:blipFill>
          <a:blip r:embed="rId11">
            <a:alphaModFix/>
          </a:blip>
          <a:stretch>
            <a:fillRect/>
          </a:stretch>
        </p:blipFill>
        <p:spPr>
          <a:xfrm>
            <a:off x="6147250" y="3250014"/>
            <a:ext cx="1134950" cy="684028"/>
          </a:xfrm>
          <a:prstGeom prst="rect">
            <a:avLst/>
          </a:prstGeom>
          <a:noFill/>
          <a:ln>
            <a:noFill/>
          </a:ln>
        </p:spPr>
      </p:pic>
      <p:pic>
        <p:nvPicPr>
          <p:cNvPr id="703" name="Google Shape;703;p37"/>
          <p:cNvPicPr preferRelativeResize="0"/>
          <p:nvPr/>
        </p:nvPicPr>
        <p:blipFill>
          <a:blip r:embed="rId11">
            <a:alphaModFix/>
          </a:blip>
          <a:stretch>
            <a:fillRect/>
          </a:stretch>
        </p:blipFill>
        <p:spPr>
          <a:xfrm>
            <a:off x="6775475" y="3303292"/>
            <a:ext cx="1134950" cy="684028"/>
          </a:xfrm>
          <a:prstGeom prst="rect">
            <a:avLst/>
          </a:prstGeom>
          <a:noFill/>
          <a:ln>
            <a:noFill/>
          </a:ln>
        </p:spPr>
      </p:pic>
      <p:pic>
        <p:nvPicPr>
          <p:cNvPr id="704" name="Google Shape;704;p37"/>
          <p:cNvPicPr preferRelativeResize="0"/>
          <p:nvPr/>
        </p:nvPicPr>
        <p:blipFill>
          <a:blip r:embed="rId11">
            <a:alphaModFix/>
          </a:blip>
          <a:stretch>
            <a:fillRect/>
          </a:stretch>
        </p:blipFill>
        <p:spPr>
          <a:xfrm>
            <a:off x="6466600" y="3303292"/>
            <a:ext cx="1134950" cy="684028"/>
          </a:xfrm>
          <a:prstGeom prst="rect">
            <a:avLst/>
          </a:prstGeom>
          <a:noFill/>
          <a:ln>
            <a:noFill/>
          </a:ln>
        </p:spPr>
      </p:pic>
      <p:pic>
        <p:nvPicPr>
          <p:cNvPr id="705" name="Google Shape;705;p37"/>
          <p:cNvPicPr preferRelativeResize="0"/>
          <p:nvPr/>
        </p:nvPicPr>
        <p:blipFill>
          <a:blip r:embed="rId12">
            <a:alphaModFix/>
          </a:blip>
          <a:stretch>
            <a:fillRect/>
          </a:stretch>
        </p:blipFill>
        <p:spPr>
          <a:xfrm>
            <a:off x="7016249" y="-110083"/>
            <a:ext cx="2052600" cy="2052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8"/>
          <p:cNvSpPr txBox="1"/>
          <p:nvPr>
            <p:ph type="ctrTitle"/>
          </p:nvPr>
        </p:nvSpPr>
        <p:spPr>
          <a:xfrm>
            <a:off x="311708" y="919228"/>
            <a:ext cx="8520600" cy="2534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711" name="Google Shape;711;p38"/>
          <p:cNvSpPr txBox="1"/>
          <p:nvPr>
            <p:ph idx="1" type="subTitle"/>
          </p:nvPr>
        </p:nvSpPr>
        <p:spPr>
          <a:xfrm>
            <a:off x="311700" y="3498920"/>
            <a:ext cx="8520600" cy="978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712" name="Google Shape;712;p38"/>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pic>
        <p:nvPicPr>
          <p:cNvPr id="713" name="Google Shape;713;p38"/>
          <p:cNvPicPr preferRelativeResize="0"/>
          <p:nvPr/>
        </p:nvPicPr>
        <p:blipFill>
          <a:blip r:embed="rId4">
            <a:alphaModFix/>
          </a:blip>
          <a:stretch>
            <a:fillRect/>
          </a:stretch>
        </p:blipFill>
        <p:spPr>
          <a:xfrm>
            <a:off x="756200" y="1729028"/>
            <a:ext cx="2834300" cy="2618475"/>
          </a:xfrm>
          <a:prstGeom prst="rect">
            <a:avLst/>
          </a:prstGeom>
          <a:noFill/>
          <a:ln>
            <a:noFill/>
          </a:ln>
        </p:spPr>
      </p:pic>
      <p:pic>
        <p:nvPicPr>
          <p:cNvPr id="714" name="Google Shape;714;p38"/>
          <p:cNvPicPr preferRelativeResize="0"/>
          <p:nvPr/>
        </p:nvPicPr>
        <p:blipFill>
          <a:blip r:embed="rId4">
            <a:alphaModFix/>
          </a:blip>
          <a:stretch>
            <a:fillRect/>
          </a:stretch>
        </p:blipFill>
        <p:spPr>
          <a:xfrm>
            <a:off x="5329175" y="1729028"/>
            <a:ext cx="2834300" cy="2618475"/>
          </a:xfrm>
          <a:prstGeom prst="rect">
            <a:avLst/>
          </a:prstGeom>
          <a:noFill/>
          <a:ln>
            <a:noFill/>
          </a:ln>
        </p:spPr>
      </p:pic>
      <p:sp>
        <p:nvSpPr>
          <p:cNvPr id="715" name="Google Shape;715;p38"/>
          <p:cNvSpPr txBox="1"/>
          <p:nvPr/>
        </p:nvSpPr>
        <p:spPr>
          <a:xfrm>
            <a:off x="1401250" y="2915500"/>
            <a:ext cx="15231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FFFFFF"/>
                </a:solidFill>
                <a:latin typeface="Love Ya Like A Sister"/>
                <a:ea typeface="Love Ya Like A Sister"/>
                <a:cs typeface="Love Ya Like A Sister"/>
                <a:sym typeface="Love Ya Like A Sister"/>
              </a:rPr>
              <a:t>EVEN</a:t>
            </a:r>
            <a:endParaRPr b="1" sz="3100">
              <a:solidFill>
                <a:srgbClr val="FFFFFF"/>
              </a:solidFill>
              <a:latin typeface="Love Ya Like A Sister"/>
              <a:ea typeface="Love Ya Like A Sister"/>
              <a:cs typeface="Love Ya Like A Sister"/>
              <a:sym typeface="Love Ya Like A Sister"/>
            </a:endParaRPr>
          </a:p>
        </p:txBody>
      </p:sp>
      <p:sp>
        <p:nvSpPr>
          <p:cNvPr id="716" name="Google Shape;716;p38"/>
          <p:cNvSpPr txBox="1"/>
          <p:nvPr/>
        </p:nvSpPr>
        <p:spPr>
          <a:xfrm>
            <a:off x="5984775" y="2978389"/>
            <a:ext cx="15231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FFFFFF"/>
                </a:solidFill>
                <a:latin typeface="Love Ya Like A Sister"/>
                <a:ea typeface="Love Ya Like A Sister"/>
                <a:cs typeface="Love Ya Like A Sister"/>
                <a:sym typeface="Love Ya Like A Sister"/>
              </a:rPr>
              <a:t>ODD</a:t>
            </a:r>
            <a:endParaRPr b="1" sz="3100">
              <a:solidFill>
                <a:srgbClr val="FFFFFF"/>
              </a:solidFill>
              <a:latin typeface="Love Ya Like A Sister"/>
              <a:ea typeface="Love Ya Like A Sister"/>
              <a:cs typeface="Love Ya Like A Sister"/>
              <a:sym typeface="Love Ya Like A Sister"/>
            </a:endParaRPr>
          </a:p>
        </p:txBody>
      </p:sp>
      <p:pic>
        <p:nvPicPr>
          <p:cNvPr id="717" name="Google Shape;717;p38"/>
          <p:cNvPicPr preferRelativeResize="0"/>
          <p:nvPr/>
        </p:nvPicPr>
        <p:blipFill>
          <a:blip r:embed="rId5">
            <a:alphaModFix/>
          </a:blip>
          <a:stretch>
            <a:fillRect/>
          </a:stretch>
        </p:blipFill>
        <p:spPr>
          <a:xfrm>
            <a:off x="-121850" y="1635195"/>
            <a:ext cx="1523100" cy="2787373"/>
          </a:xfrm>
          <a:prstGeom prst="rect">
            <a:avLst/>
          </a:prstGeom>
          <a:noFill/>
          <a:ln>
            <a:noFill/>
          </a:ln>
        </p:spPr>
      </p:pic>
      <p:pic>
        <p:nvPicPr>
          <p:cNvPr id="718" name="Google Shape;718;p38"/>
          <p:cNvPicPr preferRelativeResize="0"/>
          <p:nvPr/>
        </p:nvPicPr>
        <p:blipFill>
          <a:blip r:embed="rId5">
            <a:alphaModFix/>
          </a:blip>
          <a:stretch>
            <a:fillRect/>
          </a:stretch>
        </p:blipFill>
        <p:spPr>
          <a:xfrm flipH="1">
            <a:off x="7456800" y="1635194"/>
            <a:ext cx="1612038" cy="3097083"/>
          </a:xfrm>
          <a:prstGeom prst="rect">
            <a:avLst/>
          </a:prstGeom>
          <a:noFill/>
          <a:ln>
            <a:noFill/>
          </a:ln>
        </p:spPr>
      </p:pic>
      <p:pic>
        <p:nvPicPr>
          <p:cNvPr id="719" name="Google Shape;719;p38"/>
          <p:cNvPicPr preferRelativeResize="0"/>
          <p:nvPr/>
        </p:nvPicPr>
        <p:blipFill>
          <a:blip r:embed="rId6">
            <a:alphaModFix/>
          </a:blip>
          <a:stretch>
            <a:fillRect/>
          </a:stretch>
        </p:blipFill>
        <p:spPr>
          <a:xfrm>
            <a:off x="1112551" y="87029"/>
            <a:ext cx="1318526" cy="1318524"/>
          </a:xfrm>
          <a:prstGeom prst="rect">
            <a:avLst/>
          </a:prstGeom>
          <a:noFill/>
          <a:ln>
            <a:noFill/>
          </a:ln>
        </p:spPr>
      </p:pic>
      <p:pic>
        <p:nvPicPr>
          <p:cNvPr id="720" name="Google Shape;720;p38"/>
          <p:cNvPicPr preferRelativeResize="0"/>
          <p:nvPr/>
        </p:nvPicPr>
        <p:blipFill>
          <a:blip r:embed="rId6">
            <a:alphaModFix/>
          </a:blip>
          <a:stretch>
            <a:fillRect/>
          </a:stretch>
        </p:blipFill>
        <p:spPr>
          <a:xfrm>
            <a:off x="2082951" y="87029"/>
            <a:ext cx="1318526" cy="1318524"/>
          </a:xfrm>
          <a:prstGeom prst="rect">
            <a:avLst/>
          </a:prstGeom>
          <a:noFill/>
          <a:ln>
            <a:noFill/>
          </a:ln>
        </p:spPr>
      </p:pic>
      <p:pic>
        <p:nvPicPr>
          <p:cNvPr id="721" name="Google Shape;721;p38"/>
          <p:cNvPicPr preferRelativeResize="0"/>
          <p:nvPr/>
        </p:nvPicPr>
        <p:blipFill>
          <a:blip r:embed="rId6">
            <a:alphaModFix/>
          </a:blip>
          <a:stretch>
            <a:fillRect/>
          </a:stretch>
        </p:blipFill>
        <p:spPr>
          <a:xfrm>
            <a:off x="3192776" y="87029"/>
            <a:ext cx="1318526" cy="1318524"/>
          </a:xfrm>
          <a:prstGeom prst="rect">
            <a:avLst/>
          </a:prstGeom>
          <a:noFill/>
          <a:ln>
            <a:noFill/>
          </a:ln>
        </p:spPr>
      </p:pic>
      <p:pic>
        <p:nvPicPr>
          <p:cNvPr id="722" name="Google Shape;722;p38"/>
          <p:cNvPicPr preferRelativeResize="0"/>
          <p:nvPr/>
        </p:nvPicPr>
        <p:blipFill>
          <a:blip r:embed="rId6">
            <a:alphaModFix/>
          </a:blip>
          <a:stretch>
            <a:fillRect/>
          </a:stretch>
        </p:blipFill>
        <p:spPr>
          <a:xfrm>
            <a:off x="4276401" y="87029"/>
            <a:ext cx="1318526" cy="1318524"/>
          </a:xfrm>
          <a:prstGeom prst="rect">
            <a:avLst/>
          </a:prstGeom>
          <a:noFill/>
          <a:ln>
            <a:noFill/>
          </a:ln>
        </p:spPr>
      </p:pic>
      <p:pic>
        <p:nvPicPr>
          <p:cNvPr id="723" name="Google Shape;723;p38"/>
          <p:cNvPicPr preferRelativeResize="0"/>
          <p:nvPr/>
        </p:nvPicPr>
        <p:blipFill>
          <a:blip r:embed="rId6">
            <a:alphaModFix/>
          </a:blip>
          <a:stretch>
            <a:fillRect/>
          </a:stretch>
        </p:blipFill>
        <p:spPr>
          <a:xfrm>
            <a:off x="5177251" y="87029"/>
            <a:ext cx="1318526" cy="1318524"/>
          </a:xfrm>
          <a:prstGeom prst="rect">
            <a:avLst/>
          </a:prstGeom>
          <a:noFill/>
          <a:ln>
            <a:noFill/>
          </a:ln>
        </p:spPr>
      </p:pic>
      <p:pic>
        <p:nvPicPr>
          <p:cNvPr id="724" name="Google Shape;724;p38"/>
          <p:cNvPicPr preferRelativeResize="0"/>
          <p:nvPr/>
        </p:nvPicPr>
        <p:blipFill>
          <a:blip r:embed="rId6">
            <a:alphaModFix/>
          </a:blip>
          <a:stretch>
            <a:fillRect/>
          </a:stretch>
        </p:blipFill>
        <p:spPr>
          <a:xfrm>
            <a:off x="6087064" y="87029"/>
            <a:ext cx="1318526" cy="1318524"/>
          </a:xfrm>
          <a:prstGeom prst="rect">
            <a:avLst/>
          </a:prstGeom>
          <a:noFill/>
          <a:ln>
            <a:noFill/>
          </a:ln>
        </p:spPr>
      </p:pic>
      <p:pic>
        <p:nvPicPr>
          <p:cNvPr id="725" name="Google Shape;725;p38"/>
          <p:cNvPicPr preferRelativeResize="0"/>
          <p:nvPr/>
        </p:nvPicPr>
        <p:blipFill>
          <a:blip r:embed="rId6">
            <a:alphaModFix/>
          </a:blip>
          <a:stretch>
            <a:fillRect/>
          </a:stretch>
        </p:blipFill>
        <p:spPr>
          <a:xfrm>
            <a:off x="255401" y="87029"/>
            <a:ext cx="1318526" cy="1318524"/>
          </a:xfrm>
          <a:prstGeom prst="rect">
            <a:avLst/>
          </a:prstGeom>
          <a:noFill/>
          <a:ln>
            <a:noFill/>
          </a:ln>
        </p:spPr>
      </p:pic>
      <p:pic>
        <p:nvPicPr>
          <p:cNvPr id="726" name="Google Shape;726;p38"/>
          <p:cNvPicPr preferRelativeResize="0"/>
          <p:nvPr/>
        </p:nvPicPr>
        <p:blipFill>
          <a:blip r:embed="rId6">
            <a:alphaModFix/>
          </a:blip>
          <a:stretch>
            <a:fillRect/>
          </a:stretch>
        </p:blipFill>
        <p:spPr>
          <a:xfrm>
            <a:off x="6938526" y="87029"/>
            <a:ext cx="1318526" cy="1318524"/>
          </a:xfrm>
          <a:prstGeom prst="rect">
            <a:avLst/>
          </a:prstGeom>
          <a:noFill/>
          <a:ln>
            <a:noFill/>
          </a:ln>
        </p:spPr>
      </p:pic>
      <p:sp>
        <p:nvSpPr>
          <p:cNvPr id="727" name="Google Shape;727;p38"/>
          <p:cNvSpPr txBox="1"/>
          <p:nvPr/>
        </p:nvSpPr>
        <p:spPr>
          <a:xfrm>
            <a:off x="241650" y="193389"/>
            <a:ext cx="80154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700">
                <a:solidFill>
                  <a:srgbClr val="FFFF00"/>
                </a:solidFill>
                <a:latin typeface="Love Ya Like A Sister"/>
                <a:ea typeface="Love Ya Like A Sister"/>
                <a:cs typeface="Love Ya Like A Sister"/>
                <a:sym typeface="Love Ya Like A Sister"/>
              </a:rPr>
              <a:t>Try Your Luck - Even or Odd?</a:t>
            </a:r>
            <a:endParaRPr b="1" sz="4700">
              <a:solidFill>
                <a:srgbClr val="FFFF00"/>
              </a:solidFill>
              <a:latin typeface="Love Ya Like A Sister"/>
              <a:ea typeface="Love Ya Like A Sister"/>
              <a:cs typeface="Love Ya Like A Sister"/>
              <a:sym typeface="Love Ya Like A Sister"/>
            </a:endParaRPr>
          </a:p>
        </p:txBody>
      </p:sp>
      <p:pic>
        <p:nvPicPr>
          <p:cNvPr id="728" name="Google Shape;728;p38"/>
          <p:cNvPicPr preferRelativeResize="0"/>
          <p:nvPr/>
        </p:nvPicPr>
        <p:blipFill>
          <a:blip r:embed="rId7">
            <a:alphaModFix/>
          </a:blip>
          <a:stretch>
            <a:fillRect/>
          </a:stretch>
        </p:blipFill>
        <p:spPr>
          <a:xfrm>
            <a:off x="3377332" y="1552056"/>
            <a:ext cx="2154443" cy="2867125"/>
          </a:xfrm>
          <a:prstGeom prst="rect">
            <a:avLst/>
          </a:prstGeom>
          <a:noFill/>
          <a:ln cap="flat" cmpd="sng" w="76200">
            <a:solidFill>
              <a:srgbClr val="FFFF00"/>
            </a:solidFill>
            <a:prstDash val="solid"/>
            <a:round/>
            <a:headEnd len="sm" w="sm" type="none"/>
            <a:tailEnd len="sm" w="sm" type="none"/>
          </a:ln>
        </p:spPr>
      </p:pic>
      <p:sp>
        <p:nvSpPr>
          <p:cNvPr id="729" name="Google Shape;729;p38"/>
          <p:cNvSpPr txBox="1"/>
          <p:nvPr/>
        </p:nvSpPr>
        <p:spPr>
          <a:xfrm>
            <a:off x="9241950" y="-169333"/>
            <a:ext cx="1366500" cy="5356500"/>
          </a:xfrm>
          <a:prstGeom prst="rect">
            <a:avLst/>
          </a:prstGeom>
          <a:solidFill>
            <a:srgbClr val="38761D"/>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p:txBody>
      </p:sp>
      <p:grpSp>
        <p:nvGrpSpPr>
          <p:cNvPr id="730" name="Google Shape;730;p38"/>
          <p:cNvGrpSpPr/>
          <p:nvPr/>
        </p:nvGrpSpPr>
        <p:grpSpPr>
          <a:xfrm>
            <a:off x="9334496" y="17"/>
            <a:ext cx="642428" cy="735393"/>
            <a:chOff x="-1446150" y="887725"/>
            <a:chExt cx="1054025" cy="1054025"/>
          </a:xfrm>
        </p:grpSpPr>
        <p:pic>
          <p:nvPicPr>
            <p:cNvPr id="731" name="Google Shape;731;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32" name="Google Shape;732;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21</a:t>
              </a:r>
              <a:endParaRPr b="1" sz="1500"/>
            </a:p>
          </p:txBody>
        </p:sp>
      </p:grpSp>
      <p:grpSp>
        <p:nvGrpSpPr>
          <p:cNvPr id="733" name="Google Shape;733;p38"/>
          <p:cNvGrpSpPr/>
          <p:nvPr/>
        </p:nvGrpSpPr>
        <p:grpSpPr>
          <a:xfrm>
            <a:off x="9895946" y="384198"/>
            <a:ext cx="642428" cy="735393"/>
            <a:chOff x="-1446150" y="887725"/>
            <a:chExt cx="1054025" cy="1054025"/>
          </a:xfrm>
        </p:grpSpPr>
        <p:pic>
          <p:nvPicPr>
            <p:cNvPr id="734" name="Google Shape;734;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35" name="Google Shape;735;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16</a:t>
              </a:r>
              <a:endParaRPr b="1" sz="1500"/>
            </a:p>
          </p:txBody>
        </p:sp>
      </p:grpSp>
      <p:grpSp>
        <p:nvGrpSpPr>
          <p:cNvPr id="736" name="Google Shape;736;p38"/>
          <p:cNvGrpSpPr/>
          <p:nvPr/>
        </p:nvGrpSpPr>
        <p:grpSpPr>
          <a:xfrm>
            <a:off x="9334496" y="735351"/>
            <a:ext cx="642428" cy="735393"/>
            <a:chOff x="-1446150" y="887725"/>
            <a:chExt cx="1054025" cy="1054025"/>
          </a:xfrm>
        </p:grpSpPr>
        <p:pic>
          <p:nvPicPr>
            <p:cNvPr id="737" name="Google Shape;737;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38" name="Google Shape;738;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43</a:t>
              </a:r>
              <a:endParaRPr b="1" sz="1500"/>
            </a:p>
          </p:txBody>
        </p:sp>
      </p:grpSp>
      <p:grpSp>
        <p:nvGrpSpPr>
          <p:cNvPr id="739" name="Google Shape;739;p38"/>
          <p:cNvGrpSpPr/>
          <p:nvPr/>
        </p:nvGrpSpPr>
        <p:grpSpPr>
          <a:xfrm>
            <a:off x="9902146" y="1202406"/>
            <a:ext cx="642428" cy="735393"/>
            <a:chOff x="-1446150" y="887725"/>
            <a:chExt cx="1054025" cy="1054025"/>
          </a:xfrm>
        </p:grpSpPr>
        <p:pic>
          <p:nvPicPr>
            <p:cNvPr id="740" name="Google Shape;740;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41" name="Google Shape;741;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98</a:t>
              </a:r>
              <a:endParaRPr b="1" sz="1500"/>
            </a:p>
          </p:txBody>
        </p:sp>
      </p:grpSp>
      <p:grpSp>
        <p:nvGrpSpPr>
          <p:cNvPr id="742" name="Google Shape;742;p38"/>
          <p:cNvGrpSpPr/>
          <p:nvPr/>
        </p:nvGrpSpPr>
        <p:grpSpPr>
          <a:xfrm>
            <a:off x="9334496" y="1470684"/>
            <a:ext cx="642428" cy="735393"/>
            <a:chOff x="-1446150" y="887725"/>
            <a:chExt cx="1054025" cy="1054025"/>
          </a:xfrm>
        </p:grpSpPr>
        <p:pic>
          <p:nvPicPr>
            <p:cNvPr id="743" name="Google Shape;743;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44" name="Google Shape;744;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34</a:t>
              </a:r>
              <a:endParaRPr b="1" sz="1500"/>
            </a:p>
          </p:txBody>
        </p:sp>
      </p:grpSp>
      <p:grpSp>
        <p:nvGrpSpPr>
          <p:cNvPr id="745" name="Google Shape;745;p38"/>
          <p:cNvGrpSpPr/>
          <p:nvPr/>
        </p:nvGrpSpPr>
        <p:grpSpPr>
          <a:xfrm>
            <a:off x="9976921" y="1937740"/>
            <a:ext cx="642428" cy="735393"/>
            <a:chOff x="-1446150" y="887725"/>
            <a:chExt cx="1054025" cy="1054025"/>
          </a:xfrm>
        </p:grpSpPr>
        <p:pic>
          <p:nvPicPr>
            <p:cNvPr id="746" name="Google Shape;746;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47" name="Google Shape;747;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29</a:t>
              </a:r>
              <a:endParaRPr b="1" sz="1500"/>
            </a:p>
          </p:txBody>
        </p:sp>
      </p:grpSp>
      <p:grpSp>
        <p:nvGrpSpPr>
          <p:cNvPr id="748" name="Google Shape;748;p38"/>
          <p:cNvGrpSpPr/>
          <p:nvPr/>
        </p:nvGrpSpPr>
        <p:grpSpPr>
          <a:xfrm>
            <a:off x="9334496" y="2206017"/>
            <a:ext cx="642428" cy="735393"/>
            <a:chOff x="-1446150" y="887725"/>
            <a:chExt cx="1054025" cy="1054025"/>
          </a:xfrm>
        </p:grpSpPr>
        <p:pic>
          <p:nvPicPr>
            <p:cNvPr id="749" name="Google Shape;749;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50" name="Google Shape;750;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86</a:t>
              </a:r>
              <a:endParaRPr b="1" sz="1500"/>
            </a:p>
          </p:txBody>
        </p:sp>
      </p:grpSp>
      <p:grpSp>
        <p:nvGrpSpPr>
          <p:cNvPr id="751" name="Google Shape;751;p38"/>
          <p:cNvGrpSpPr/>
          <p:nvPr/>
        </p:nvGrpSpPr>
        <p:grpSpPr>
          <a:xfrm>
            <a:off x="9895946" y="2673073"/>
            <a:ext cx="642428" cy="735393"/>
            <a:chOff x="-1446150" y="887725"/>
            <a:chExt cx="1054025" cy="1054025"/>
          </a:xfrm>
        </p:grpSpPr>
        <p:pic>
          <p:nvPicPr>
            <p:cNvPr id="752" name="Google Shape;752;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53" name="Google Shape;753;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9</a:t>
              </a:r>
              <a:endParaRPr b="1" sz="1500"/>
            </a:p>
          </p:txBody>
        </p:sp>
      </p:grpSp>
      <p:grpSp>
        <p:nvGrpSpPr>
          <p:cNvPr id="754" name="Google Shape;754;p38"/>
          <p:cNvGrpSpPr/>
          <p:nvPr/>
        </p:nvGrpSpPr>
        <p:grpSpPr>
          <a:xfrm>
            <a:off x="9334496" y="2941351"/>
            <a:ext cx="642428" cy="735393"/>
            <a:chOff x="-1446150" y="887725"/>
            <a:chExt cx="1054025" cy="1054025"/>
          </a:xfrm>
        </p:grpSpPr>
        <p:pic>
          <p:nvPicPr>
            <p:cNvPr id="755" name="Google Shape;755;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56" name="Google Shape;756;p38"/>
            <p:cNvSpPr txBox="1"/>
            <p:nvPr/>
          </p:nvSpPr>
          <p:spPr>
            <a:xfrm>
              <a:off x="-1312887" y="1106950"/>
              <a:ext cx="787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15</a:t>
              </a:r>
              <a:endParaRPr b="1" sz="1500"/>
            </a:p>
          </p:txBody>
        </p:sp>
      </p:grpSp>
      <p:grpSp>
        <p:nvGrpSpPr>
          <p:cNvPr id="757" name="Google Shape;757;p38"/>
          <p:cNvGrpSpPr/>
          <p:nvPr/>
        </p:nvGrpSpPr>
        <p:grpSpPr>
          <a:xfrm>
            <a:off x="9902146" y="3408406"/>
            <a:ext cx="642428" cy="735393"/>
            <a:chOff x="-1446150" y="887725"/>
            <a:chExt cx="1054025" cy="1054025"/>
          </a:xfrm>
        </p:grpSpPr>
        <p:pic>
          <p:nvPicPr>
            <p:cNvPr id="758" name="Google Shape;758;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59" name="Google Shape;759;p38"/>
            <p:cNvSpPr txBox="1"/>
            <p:nvPr/>
          </p:nvSpPr>
          <p:spPr>
            <a:xfrm>
              <a:off x="-1374382" y="1083833"/>
              <a:ext cx="910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104</a:t>
              </a:r>
              <a:endParaRPr b="1" sz="1500"/>
            </a:p>
          </p:txBody>
        </p:sp>
      </p:grpSp>
      <p:grpSp>
        <p:nvGrpSpPr>
          <p:cNvPr id="760" name="Google Shape;760;p38"/>
          <p:cNvGrpSpPr/>
          <p:nvPr/>
        </p:nvGrpSpPr>
        <p:grpSpPr>
          <a:xfrm>
            <a:off x="9334496" y="3676684"/>
            <a:ext cx="642428" cy="735393"/>
            <a:chOff x="-1446150" y="887725"/>
            <a:chExt cx="1054025" cy="1054025"/>
          </a:xfrm>
        </p:grpSpPr>
        <p:pic>
          <p:nvPicPr>
            <p:cNvPr id="761" name="Google Shape;761;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62" name="Google Shape;762;p38"/>
            <p:cNvSpPr txBox="1"/>
            <p:nvPr/>
          </p:nvSpPr>
          <p:spPr>
            <a:xfrm>
              <a:off x="-1374382" y="1083833"/>
              <a:ext cx="910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113</a:t>
              </a:r>
              <a:endParaRPr b="1" sz="1500"/>
            </a:p>
          </p:txBody>
        </p:sp>
      </p:grpSp>
      <p:grpSp>
        <p:nvGrpSpPr>
          <p:cNvPr id="763" name="Google Shape;763;p38"/>
          <p:cNvGrpSpPr/>
          <p:nvPr/>
        </p:nvGrpSpPr>
        <p:grpSpPr>
          <a:xfrm>
            <a:off x="9966021" y="4143740"/>
            <a:ext cx="642428" cy="735393"/>
            <a:chOff x="-1446150" y="887725"/>
            <a:chExt cx="1054025" cy="1054025"/>
          </a:xfrm>
        </p:grpSpPr>
        <p:pic>
          <p:nvPicPr>
            <p:cNvPr id="764" name="Google Shape;764;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65" name="Google Shape;765;p38"/>
            <p:cNvSpPr txBox="1"/>
            <p:nvPr/>
          </p:nvSpPr>
          <p:spPr>
            <a:xfrm>
              <a:off x="-1374382" y="1083833"/>
              <a:ext cx="910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71</a:t>
              </a:r>
              <a:endParaRPr b="1" sz="1500"/>
            </a:p>
          </p:txBody>
        </p:sp>
      </p:grpSp>
      <p:grpSp>
        <p:nvGrpSpPr>
          <p:cNvPr id="766" name="Google Shape;766;p38"/>
          <p:cNvGrpSpPr/>
          <p:nvPr/>
        </p:nvGrpSpPr>
        <p:grpSpPr>
          <a:xfrm>
            <a:off x="9334496" y="4361240"/>
            <a:ext cx="642428" cy="735393"/>
            <a:chOff x="-1446150" y="887725"/>
            <a:chExt cx="1054025" cy="1054025"/>
          </a:xfrm>
        </p:grpSpPr>
        <p:pic>
          <p:nvPicPr>
            <p:cNvPr id="767" name="Google Shape;767;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68" name="Google Shape;768;p38"/>
            <p:cNvSpPr txBox="1"/>
            <p:nvPr/>
          </p:nvSpPr>
          <p:spPr>
            <a:xfrm>
              <a:off x="-1374382" y="1083833"/>
              <a:ext cx="910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102</a:t>
              </a:r>
              <a:endParaRPr b="1" sz="1500"/>
            </a:p>
          </p:txBody>
        </p:sp>
      </p:grpSp>
      <p:grpSp>
        <p:nvGrpSpPr>
          <p:cNvPr id="769" name="Google Shape;769;p38"/>
          <p:cNvGrpSpPr/>
          <p:nvPr/>
        </p:nvGrpSpPr>
        <p:grpSpPr>
          <a:xfrm>
            <a:off x="9841596" y="4879073"/>
            <a:ext cx="642428" cy="735393"/>
            <a:chOff x="-1446150" y="887725"/>
            <a:chExt cx="1054025" cy="1054025"/>
          </a:xfrm>
        </p:grpSpPr>
        <p:pic>
          <p:nvPicPr>
            <p:cNvPr id="770" name="Google Shape;770;p38"/>
            <p:cNvPicPr preferRelativeResize="0"/>
            <p:nvPr/>
          </p:nvPicPr>
          <p:blipFill>
            <a:blip r:embed="rId8">
              <a:alphaModFix/>
            </a:blip>
            <a:stretch>
              <a:fillRect/>
            </a:stretch>
          </p:blipFill>
          <p:spPr>
            <a:xfrm>
              <a:off x="-1446150" y="887725"/>
              <a:ext cx="1054025" cy="1054025"/>
            </a:xfrm>
            <a:prstGeom prst="rect">
              <a:avLst/>
            </a:prstGeom>
            <a:noFill/>
            <a:ln>
              <a:noFill/>
            </a:ln>
          </p:spPr>
        </p:pic>
        <p:sp>
          <p:nvSpPr>
            <p:cNvPr id="771" name="Google Shape;771;p38"/>
            <p:cNvSpPr txBox="1"/>
            <p:nvPr/>
          </p:nvSpPr>
          <p:spPr>
            <a:xfrm>
              <a:off x="-1374382" y="1083833"/>
              <a:ext cx="910500" cy="59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t>48</a:t>
              </a:r>
              <a:endParaRPr b="1" sz="1500"/>
            </a:p>
          </p:txBody>
        </p:sp>
      </p:grpSp>
      <p:sp>
        <p:nvSpPr>
          <p:cNvPr id="772" name="Google Shape;772;p38"/>
          <p:cNvSpPr txBox="1"/>
          <p:nvPr/>
        </p:nvSpPr>
        <p:spPr>
          <a:xfrm>
            <a:off x="-1614750" y="-169333"/>
            <a:ext cx="1366500" cy="5356500"/>
          </a:xfrm>
          <a:prstGeom prst="rect">
            <a:avLst/>
          </a:prstGeom>
          <a:solidFill>
            <a:srgbClr val="38761D"/>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rPr>
              <a:t>Directions:</a:t>
            </a:r>
            <a:endParaRPr b="1" sz="1600">
              <a:solidFill>
                <a:srgbClr val="FFFFFF"/>
              </a:solidFill>
            </a:endParaRPr>
          </a:p>
          <a:p>
            <a:pPr indent="0" lvl="0" marL="0" rtl="0" algn="l">
              <a:spcBef>
                <a:spcPts val="0"/>
              </a:spcBef>
              <a:spcAft>
                <a:spcPts val="0"/>
              </a:spcAft>
              <a:buNone/>
            </a:pPr>
            <a:r>
              <a:rPr b="1" lang="en" sz="1600">
                <a:solidFill>
                  <a:srgbClr val="FFFFFF"/>
                </a:solidFill>
              </a:rPr>
              <a:t>Look at the numbers on each gold coin.  Use the, “Even and Odd” poster to help if needed and sort the coins into the, “Even” or “Odd” pots of gold.</a:t>
            </a:r>
            <a:endParaRPr b="1" sz="1600">
              <a:solidFill>
                <a:srgbClr val="FFFFFF"/>
              </a:solidFill>
            </a:endParaRPr>
          </a:p>
          <a:p>
            <a:pPr indent="0" lvl="0" marL="0" rtl="0" algn="l">
              <a:spcBef>
                <a:spcPts val="0"/>
              </a:spcBef>
              <a:spcAft>
                <a:spcPts val="0"/>
              </a:spcAft>
              <a:buNone/>
            </a:pPr>
            <a:r>
              <a:t/>
            </a:r>
            <a:endParaRPr b="1" sz="1600">
              <a:solidFill>
                <a:srgbClr val="FFFFFF"/>
              </a:solidFill>
            </a:endParaRPr>
          </a:p>
          <a:p>
            <a:pPr indent="0" lvl="0" marL="0" rtl="0" algn="l">
              <a:spcBef>
                <a:spcPts val="0"/>
              </a:spcBef>
              <a:spcAft>
                <a:spcPts val="0"/>
              </a:spcAft>
              <a:buNone/>
            </a:pPr>
            <a:r>
              <a:rPr b="1" lang="en" sz="1600">
                <a:solidFill>
                  <a:srgbClr val="FFFFFF"/>
                </a:solidFill>
              </a:rPr>
              <a:t>Good Luck!</a:t>
            </a:r>
            <a:endParaRPr b="1" sz="1600">
              <a:solidFill>
                <a:srgbClr val="FFFFFF"/>
              </a:solidFill>
            </a:endParaRPr>
          </a:p>
          <a:p>
            <a:pPr indent="0" lvl="0" marL="0" rtl="0" algn="l">
              <a:spcBef>
                <a:spcPts val="0"/>
              </a:spcBef>
              <a:spcAft>
                <a:spcPts val="0"/>
              </a:spcAft>
              <a:buNone/>
            </a:pPr>
            <a:r>
              <a:t/>
            </a:r>
            <a:endParaRPr b="1" sz="1600">
              <a:solidFill>
                <a:srgbClr val="FFFFFF"/>
              </a:solidFill>
            </a:endParaRPr>
          </a:p>
          <a:p>
            <a:pPr indent="0" lvl="0" marL="0" rtl="0" algn="l">
              <a:spcBef>
                <a:spcPts val="0"/>
              </a:spcBef>
              <a:spcAft>
                <a:spcPts val="0"/>
              </a:spcAft>
              <a:buNone/>
            </a:pPr>
            <a:r>
              <a:rPr b="1" lang="en" sz="1600">
                <a:solidFill>
                  <a:srgbClr val="FFFFFF"/>
                </a:solidFill>
              </a:rPr>
              <a:t>~</a:t>
            </a:r>
            <a:r>
              <a:rPr b="1" lang="en" sz="1000">
                <a:solidFill>
                  <a:srgbClr val="FFFFFF"/>
                </a:solidFill>
              </a:rPr>
              <a:t> Leo Leprechaun</a:t>
            </a:r>
            <a:endParaRPr b="1" sz="1000">
              <a:solidFill>
                <a:srgbClr val="FFFFFF"/>
              </a:solidFill>
            </a:endParaRPr>
          </a:p>
          <a:p>
            <a:pPr indent="0" lvl="0" marL="0" rtl="0" algn="l">
              <a:spcBef>
                <a:spcPts val="0"/>
              </a:spcBef>
              <a:spcAft>
                <a:spcPts val="0"/>
              </a:spcAft>
              <a:buNone/>
            </a:pPr>
            <a:r>
              <a:t/>
            </a:r>
            <a:endParaRPr b="1" sz="1600">
              <a:solidFill>
                <a:srgbClr val="FFFFFF"/>
              </a:solidFill>
            </a:endParaRPr>
          </a:p>
        </p:txBody>
      </p:sp>
      <p:pic>
        <p:nvPicPr>
          <p:cNvPr id="773" name="Google Shape;773;p38"/>
          <p:cNvPicPr preferRelativeResize="0"/>
          <p:nvPr/>
        </p:nvPicPr>
        <p:blipFill>
          <a:blip r:embed="rId9">
            <a:alphaModFix/>
          </a:blip>
          <a:stretch>
            <a:fillRect/>
          </a:stretch>
        </p:blipFill>
        <p:spPr>
          <a:xfrm>
            <a:off x="6056200" y="2008528"/>
            <a:ext cx="1134950" cy="684028"/>
          </a:xfrm>
          <a:prstGeom prst="rect">
            <a:avLst/>
          </a:prstGeom>
          <a:noFill/>
          <a:ln>
            <a:noFill/>
          </a:ln>
        </p:spPr>
      </p:pic>
      <p:pic>
        <p:nvPicPr>
          <p:cNvPr id="774" name="Google Shape;774;p38"/>
          <p:cNvPicPr preferRelativeResize="0"/>
          <p:nvPr/>
        </p:nvPicPr>
        <p:blipFill>
          <a:blip r:embed="rId9">
            <a:alphaModFix/>
          </a:blip>
          <a:stretch>
            <a:fillRect/>
          </a:stretch>
        </p:blipFill>
        <p:spPr>
          <a:xfrm>
            <a:off x="6635050" y="1923208"/>
            <a:ext cx="1134950" cy="684028"/>
          </a:xfrm>
          <a:prstGeom prst="rect">
            <a:avLst/>
          </a:prstGeom>
          <a:noFill/>
          <a:ln>
            <a:noFill/>
          </a:ln>
        </p:spPr>
      </p:pic>
      <p:pic>
        <p:nvPicPr>
          <p:cNvPr id="775" name="Google Shape;775;p38"/>
          <p:cNvPicPr preferRelativeResize="0"/>
          <p:nvPr/>
        </p:nvPicPr>
        <p:blipFill>
          <a:blip r:embed="rId9">
            <a:alphaModFix/>
          </a:blip>
          <a:stretch>
            <a:fillRect/>
          </a:stretch>
        </p:blipFill>
        <p:spPr>
          <a:xfrm>
            <a:off x="5803575" y="2231639"/>
            <a:ext cx="1134950" cy="684028"/>
          </a:xfrm>
          <a:prstGeom prst="rect">
            <a:avLst/>
          </a:prstGeom>
          <a:noFill/>
          <a:ln>
            <a:noFill/>
          </a:ln>
        </p:spPr>
      </p:pic>
      <p:pic>
        <p:nvPicPr>
          <p:cNvPr id="776" name="Google Shape;776;p38"/>
          <p:cNvPicPr preferRelativeResize="0"/>
          <p:nvPr/>
        </p:nvPicPr>
        <p:blipFill>
          <a:blip r:embed="rId9">
            <a:alphaModFix/>
          </a:blip>
          <a:stretch>
            <a:fillRect/>
          </a:stretch>
        </p:blipFill>
        <p:spPr>
          <a:xfrm>
            <a:off x="6495775" y="2430819"/>
            <a:ext cx="1134950" cy="684028"/>
          </a:xfrm>
          <a:prstGeom prst="rect">
            <a:avLst/>
          </a:prstGeom>
          <a:noFill/>
          <a:ln>
            <a:noFill/>
          </a:ln>
        </p:spPr>
      </p:pic>
      <p:pic>
        <p:nvPicPr>
          <p:cNvPr id="777" name="Google Shape;777;p38"/>
          <p:cNvPicPr preferRelativeResize="0"/>
          <p:nvPr/>
        </p:nvPicPr>
        <p:blipFill>
          <a:blip r:embed="rId9">
            <a:alphaModFix/>
          </a:blip>
          <a:stretch>
            <a:fillRect/>
          </a:stretch>
        </p:blipFill>
        <p:spPr>
          <a:xfrm>
            <a:off x="6056200" y="2464472"/>
            <a:ext cx="1134950" cy="684028"/>
          </a:xfrm>
          <a:prstGeom prst="rect">
            <a:avLst/>
          </a:prstGeom>
          <a:noFill/>
          <a:ln>
            <a:noFill/>
          </a:ln>
        </p:spPr>
      </p:pic>
      <p:pic>
        <p:nvPicPr>
          <p:cNvPr id="778" name="Google Shape;778;p38"/>
          <p:cNvPicPr preferRelativeResize="0"/>
          <p:nvPr/>
        </p:nvPicPr>
        <p:blipFill>
          <a:blip r:embed="rId9">
            <a:alphaModFix/>
          </a:blip>
          <a:stretch>
            <a:fillRect/>
          </a:stretch>
        </p:blipFill>
        <p:spPr>
          <a:xfrm>
            <a:off x="6635050" y="2294361"/>
            <a:ext cx="1134950" cy="684028"/>
          </a:xfrm>
          <a:prstGeom prst="rect">
            <a:avLst/>
          </a:prstGeom>
          <a:noFill/>
          <a:ln>
            <a:noFill/>
          </a:ln>
        </p:spPr>
      </p:pic>
      <p:pic>
        <p:nvPicPr>
          <p:cNvPr id="779" name="Google Shape;779;p38"/>
          <p:cNvPicPr preferRelativeResize="0"/>
          <p:nvPr/>
        </p:nvPicPr>
        <p:blipFill>
          <a:blip r:embed="rId9">
            <a:alphaModFix/>
          </a:blip>
          <a:stretch>
            <a:fillRect/>
          </a:stretch>
        </p:blipFill>
        <p:spPr>
          <a:xfrm>
            <a:off x="1630225" y="2048889"/>
            <a:ext cx="1134950" cy="684028"/>
          </a:xfrm>
          <a:prstGeom prst="rect">
            <a:avLst/>
          </a:prstGeom>
          <a:noFill/>
          <a:ln>
            <a:noFill/>
          </a:ln>
        </p:spPr>
      </p:pic>
      <p:pic>
        <p:nvPicPr>
          <p:cNvPr id="780" name="Google Shape;780;p38"/>
          <p:cNvPicPr preferRelativeResize="0"/>
          <p:nvPr/>
        </p:nvPicPr>
        <p:blipFill>
          <a:blip r:embed="rId9">
            <a:alphaModFix/>
          </a:blip>
          <a:stretch>
            <a:fillRect/>
          </a:stretch>
        </p:blipFill>
        <p:spPr>
          <a:xfrm>
            <a:off x="1332175" y="2040361"/>
            <a:ext cx="1134950" cy="684028"/>
          </a:xfrm>
          <a:prstGeom prst="rect">
            <a:avLst/>
          </a:prstGeom>
          <a:noFill/>
          <a:ln>
            <a:noFill/>
          </a:ln>
        </p:spPr>
      </p:pic>
      <p:pic>
        <p:nvPicPr>
          <p:cNvPr id="781" name="Google Shape;781;p38"/>
          <p:cNvPicPr preferRelativeResize="0"/>
          <p:nvPr/>
        </p:nvPicPr>
        <p:blipFill>
          <a:blip r:embed="rId9">
            <a:alphaModFix/>
          </a:blip>
          <a:stretch>
            <a:fillRect/>
          </a:stretch>
        </p:blipFill>
        <p:spPr>
          <a:xfrm>
            <a:off x="1278375" y="2173472"/>
            <a:ext cx="1134950" cy="684028"/>
          </a:xfrm>
          <a:prstGeom prst="rect">
            <a:avLst/>
          </a:prstGeom>
          <a:noFill/>
          <a:ln>
            <a:noFill/>
          </a:ln>
        </p:spPr>
      </p:pic>
      <p:pic>
        <p:nvPicPr>
          <p:cNvPr id="782" name="Google Shape;782;p38"/>
          <p:cNvPicPr preferRelativeResize="0"/>
          <p:nvPr/>
        </p:nvPicPr>
        <p:blipFill>
          <a:blip r:embed="rId9">
            <a:alphaModFix/>
          </a:blip>
          <a:stretch>
            <a:fillRect/>
          </a:stretch>
        </p:blipFill>
        <p:spPr>
          <a:xfrm>
            <a:off x="2087425" y="2556889"/>
            <a:ext cx="1134950" cy="684028"/>
          </a:xfrm>
          <a:prstGeom prst="rect">
            <a:avLst/>
          </a:prstGeom>
          <a:noFill/>
          <a:ln>
            <a:noFill/>
          </a:ln>
        </p:spPr>
      </p:pic>
      <p:pic>
        <p:nvPicPr>
          <p:cNvPr id="783" name="Google Shape;783;p38"/>
          <p:cNvPicPr preferRelativeResize="0"/>
          <p:nvPr/>
        </p:nvPicPr>
        <p:blipFill>
          <a:blip r:embed="rId9">
            <a:alphaModFix/>
          </a:blip>
          <a:stretch>
            <a:fillRect/>
          </a:stretch>
        </p:blipFill>
        <p:spPr>
          <a:xfrm>
            <a:off x="1789375" y="2548361"/>
            <a:ext cx="1134950" cy="68402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39"/>
          <p:cNvSpPr txBox="1"/>
          <p:nvPr>
            <p:ph idx="1" type="subTitle"/>
          </p:nvPr>
        </p:nvSpPr>
        <p:spPr>
          <a:xfrm>
            <a:off x="311700" y="3498920"/>
            <a:ext cx="8520600" cy="978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789" name="Google Shape;789;p39"/>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graphicFrame>
        <p:nvGraphicFramePr>
          <p:cNvPr id="790" name="Google Shape;790;p39"/>
          <p:cNvGraphicFramePr/>
          <p:nvPr/>
        </p:nvGraphicFramePr>
        <p:xfrm>
          <a:off x="790325" y="3271333"/>
          <a:ext cx="3000000" cy="3000000"/>
        </p:xfrm>
        <a:graphic>
          <a:graphicData uri="http://schemas.openxmlformats.org/drawingml/2006/table">
            <a:tbl>
              <a:tblPr>
                <a:noFill/>
                <a:tableStyleId>{0763DBB2-88A1-4269-AFC3-4BE943F6053A}</a:tableStyleId>
              </a:tblPr>
              <a:tblGrid>
                <a:gridCol w="1447800"/>
                <a:gridCol w="1447800"/>
                <a:gridCol w="1447800"/>
                <a:gridCol w="1447800"/>
                <a:gridCol w="1447800"/>
              </a:tblGrid>
              <a:tr h="423325">
                <a:tc>
                  <a:txBody>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r>
            </a:tbl>
          </a:graphicData>
        </a:graphic>
      </p:graphicFrame>
      <p:grpSp>
        <p:nvGrpSpPr>
          <p:cNvPr id="791" name="Google Shape;791;p39"/>
          <p:cNvGrpSpPr/>
          <p:nvPr/>
        </p:nvGrpSpPr>
        <p:grpSpPr>
          <a:xfrm rot="-146462">
            <a:off x="36713" y="1054458"/>
            <a:ext cx="1842321" cy="2177786"/>
            <a:chOff x="9068845" y="724951"/>
            <a:chExt cx="1841938" cy="1960273"/>
          </a:xfrm>
        </p:grpSpPr>
        <p:pic>
          <p:nvPicPr>
            <p:cNvPr id="792" name="Google Shape;792;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793" name="Google Shape;793;p39"/>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43</a:t>
              </a:r>
              <a:endParaRPr b="1" sz="3700">
                <a:solidFill>
                  <a:srgbClr val="FFFF00"/>
                </a:solidFill>
              </a:endParaRPr>
            </a:p>
          </p:txBody>
        </p:sp>
      </p:grpSp>
      <p:grpSp>
        <p:nvGrpSpPr>
          <p:cNvPr id="794" name="Google Shape;794;p39"/>
          <p:cNvGrpSpPr/>
          <p:nvPr/>
        </p:nvGrpSpPr>
        <p:grpSpPr>
          <a:xfrm rot="-146462">
            <a:off x="1666888" y="987653"/>
            <a:ext cx="1842321" cy="2177786"/>
            <a:chOff x="9068845" y="724951"/>
            <a:chExt cx="1841938" cy="1960273"/>
          </a:xfrm>
        </p:grpSpPr>
        <p:pic>
          <p:nvPicPr>
            <p:cNvPr id="795" name="Google Shape;795;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796" name="Google Shape;796;p39"/>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5</a:t>
              </a:r>
              <a:endParaRPr b="1" sz="3700">
                <a:solidFill>
                  <a:srgbClr val="FFFF00"/>
                </a:solidFill>
              </a:endParaRPr>
            </a:p>
          </p:txBody>
        </p:sp>
      </p:grpSp>
      <p:grpSp>
        <p:nvGrpSpPr>
          <p:cNvPr id="797" name="Google Shape;797;p39"/>
          <p:cNvGrpSpPr/>
          <p:nvPr/>
        </p:nvGrpSpPr>
        <p:grpSpPr>
          <a:xfrm rot="-146462">
            <a:off x="3316188" y="932153"/>
            <a:ext cx="1842321" cy="2177786"/>
            <a:chOff x="9068845" y="724951"/>
            <a:chExt cx="1841938" cy="1960273"/>
          </a:xfrm>
        </p:grpSpPr>
        <p:pic>
          <p:nvPicPr>
            <p:cNvPr id="798" name="Google Shape;798;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799" name="Google Shape;799;p39"/>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31</a:t>
              </a:r>
              <a:endParaRPr b="1" sz="3700">
                <a:solidFill>
                  <a:srgbClr val="FFFF00"/>
                </a:solidFill>
              </a:endParaRPr>
            </a:p>
          </p:txBody>
        </p:sp>
      </p:grpSp>
      <p:grpSp>
        <p:nvGrpSpPr>
          <p:cNvPr id="800" name="Google Shape;800;p39"/>
          <p:cNvGrpSpPr/>
          <p:nvPr/>
        </p:nvGrpSpPr>
        <p:grpSpPr>
          <a:xfrm rot="-146462">
            <a:off x="5037563" y="932153"/>
            <a:ext cx="1842321" cy="2177786"/>
            <a:chOff x="9068845" y="724951"/>
            <a:chExt cx="1841938" cy="1960273"/>
          </a:xfrm>
        </p:grpSpPr>
        <p:pic>
          <p:nvPicPr>
            <p:cNvPr id="801" name="Google Shape;801;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02" name="Google Shape;802;p39"/>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16</a:t>
              </a:r>
              <a:endParaRPr b="1" sz="3700">
                <a:solidFill>
                  <a:srgbClr val="FFFF00"/>
                </a:solidFill>
              </a:endParaRPr>
            </a:p>
          </p:txBody>
        </p:sp>
      </p:grpSp>
      <p:grpSp>
        <p:nvGrpSpPr>
          <p:cNvPr id="803" name="Google Shape;803;p39"/>
          <p:cNvGrpSpPr/>
          <p:nvPr/>
        </p:nvGrpSpPr>
        <p:grpSpPr>
          <a:xfrm rot="-146462">
            <a:off x="6953288" y="932153"/>
            <a:ext cx="1842321" cy="2177786"/>
            <a:chOff x="9068845" y="724951"/>
            <a:chExt cx="1841938" cy="1960273"/>
          </a:xfrm>
        </p:grpSpPr>
        <p:pic>
          <p:nvPicPr>
            <p:cNvPr id="804" name="Google Shape;804;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05" name="Google Shape;805;p39"/>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78</a:t>
              </a:r>
              <a:endParaRPr b="1" sz="3700">
                <a:solidFill>
                  <a:srgbClr val="FFFF00"/>
                </a:solidFill>
              </a:endParaRPr>
            </a:p>
          </p:txBody>
        </p:sp>
      </p:grpSp>
      <p:sp>
        <p:nvSpPr>
          <p:cNvPr id="806" name="Google Shape;806;p39"/>
          <p:cNvSpPr txBox="1"/>
          <p:nvPr/>
        </p:nvSpPr>
        <p:spPr>
          <a:xfrm>
            <a:off x="581450" y="0"/>
            <a:ext cx="7754400" cy="615600"/>
          </a:xfrm>
          <a:prstGeom prst="rect">
            <a:avLst/>
          </a:prstGeom>
          <a:solidFill>
            <a:srgbClr val="FFFF00"/>
          </a:solidFill>
          <a:ln cap="flat" cmpd="sng" w="76200">
            <a:solidFill>
              <a:srgbClr val="38761D"/>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Love Ya Like A Sister"/>
                <a:ea typeface="Love Ya Like A Sister"/>
                <a:cs typeface="Love Ya Like A Sister"/>
                <a:sym typeface="Love Ya Like A Sister"/>
              </a:rPr>
              <a:t>Order the Numbers from Greatest to Least</a:t>
            </a:r>
            <a:endParaRPr b="1" sz="2800">
              <a:latin typeface="Love Ya Like A Sister"/>
              <a:ea typeface="Love Ya Like A Sister"/>
              <a:cs typeface="Love Ya Like A Sister"/>
              <a:sym typeface="Love Ya Like A Sister"/>
            </a:endParaRPr>
          </a:p>
        </p:txBody>
      </p:sp>
      <p:pic>
        <p:nvPicPr>
          <p:cNvPr id="807" name="Google Shape;807;p39"/>
          <p:cNvPicPr preferRelativeResize="0"/>
          <p:nvPr/>
        </p:nvPicPr>
        <p:blipFill>
          <a:blip r:embed="rId5">
            <a:alphaModFix/>
          </a:blip>
          <a:stretch>
            <a:fillRect/>
          </a:stretch>
        </p:blipFill>
        <p:spPr>
          <a:xfrm>
            <a:off x="-75150" y="261083"/>
            <a:ext cx="3169575" cy="946000"/>
          </a:xfrm>
          <a:prstGeom prst="rect">
            <a:avLst/>
          </a:prstGeom>
          <a:noFill/>
          <a:ln>
            <a:noFill/>
          </a:ln>
        </p:spPr>
      </p:pic>
      <p:pic>
        <p:nvPicPr>
          <p:cNvPr id="808" name="Google Shape;808;p39"/>
          <p:cNvPicPr preferRelativeResize="0"/>
          <p:nvPr/>
        </p:nvPicPr>
        <p:blipFill>
          <a:blip r:embed="rId5">
            <a:alphaModFix/>
          </a:blip>
          <a:stretch>
            <a:fillRect/>
          </a:stretch>
        </p:blipFill>
        <p:spPr>
          <a:xfrm>
            <a:off x="3045375" y="261083"/>
            <a:ext cx="3237999" cy="1051111"/>
          </a:xfrm>
          <a:prstGeom prst="rect">
            <a:avLst/>
          </a:prstGeom>
          <a:noFill/>
          <a:ln>
            <a:noFill/>
          </a:ln>
        </p:spPr>
      </p:pic>
      <p:pic>
        <p:nvPicPr>
          <p:cNvPr id="809" name="Google Shape;809;p39"/>
          <p:cNvPicPr preferRelativeResize="0"/>
          <p:nvPr/>
        </p:nvPicPr>
        <p:blipFill>
          <a:blip r:embed="rId5">
            <a:alphaModFix/>
          </a:blip>
          <a:stretch>
            <a:fillRect/>
          </a:stretch>
        </p:blipFill>
        <p:spPr>
          <a:xfrm>
            <a:off x="6168475" y="261083"/>
            <a:ext cx="2939751" cy="1051111"/>
          </a:xfrm>
          <a:prstGeom prst="rect">
            <a:avLst/>
          </a:prstGeom>
          <a:noFill/>
          <a:ln>
            <a:noFill/>
          </a:ln>
        </p:spPr>
      </p:pic>
      <p:pic>
        <p:nvPicPr>
          <p:cNvPr id="810" name="Google Shape;810;p39"/>
          <p:cNvPicPr preferRelativeResize="0"/>
          <p:nvPr/>
        </p:nvPicPr>
        <p:blipFill>
          <a:blip r:embed="rId6">
            <a:alphaModFix/>
          </a:blip>
          <a:stretch>
            <a:fillRect/>
          </a:stretch>
        </p:blipFill>
        <p:spPr>
          <a:xfrm>
            <a:off x="-1079650" y="2433720"/>
            <a:ext cx="1915725" cy="3174726"/>
          </a:xfrm>
          <a:prstGeom prst="rect">
            <a:avLst/>
          </a:prstGeom>
          <a:noFill/>
          <a:ln>
            <a:noFill/>
          </a:ln>
        </p:spPr>
      </p:pic>
      <p:sp>
        <p:nvSpPr>
          <p:cNvPr id="811" name="Google Shape;811;p39"/>
          <p:cNvSpPr txBox="1"/>
          <p:nvPr/>
        </p:nvSpPr>
        <p:spPr>
          <a:xfrm>
            <a:off x="9290975" y="-96694"/>
            <a:ext cx="1340400" cy="5110200"/>
          </a:xfrm>
          <a:prstGeom prst="rect">
            <a:avLst/>
          </a:prstGeom>
          <a:solidFill>
            <a:srgbClr val="FFFF00"/>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Directions: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Order the numbers from greatest to least by clicking and dragging them into the yellow boxes.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p:txBody>
      </p:sp>
      <p:grpSp>
        <p:nvGrpSpPr>
          <p:cNvPr id="812" name="Google Shape;812;p39"/>
          <p:cNvGrpSpPr/>
          <p:nvPr/>
        </p:nvGrpSpPr>
        <p:grpSpPr>
          <a:xfrm rot="-146462">
            <a:off x="9105563" y="2658375"/>
            <a:ext cx="1842321" cy="2177786"/>
            <a:chOff x="9068845" y="724951"/>
            <a:chExt cx="1841938" cy="1960273"/>
          </a:xfrm>
        </p:grpSpPr>
        <p:pic>
          <p:nvPicPr>
            <p:cNvPr id="813" name="Google Shape;813;p39"/>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14" name="Google Shape;814;p39"/>
            <p:cNvSpPr txBox="1"/>
            <p:nvPr/>
          </p:nvSpPr>
          <p:spPr>
            <a:xfrm>
              <a:off x="9586900" y="1279350"/>
              <a:ext cx="678900" cy="67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3700">
                <a:solidFill>
                  <a:srgbClr val="FFFF00"/>
                </a:solidFil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40"/>
          <p:cNvSpPr txBox="1"/>
          <p:nvPr>
            <p:ph idx="1" type="subTitle"/>
          </p:nvPr>
        </p:nvSpPr>
        <p:spPr>
          <a:xfrm>
            <a:off x="311700" y="3498920"/>
            <a:ext cx="8520600" cy="978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20" name="Google Shape;820;p40"/>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graphicFrame>
        <p:nvGraphicFramePr>
          <p:cNvPr id="821" name="Google Shape;821;p40"/>
          <p:cNvGraphicFramePr/>
          <p:nvPr/>
        </p:nvGraphicFramePr>
        <p:xfrm>
          <a:off x="790325" y="3271333"/>
          <a:ext cx="3000000" cy="3000000"/>
        </p:xfrm>
        <a:graphic>
          <a:graphicData uri="http://schemas.openxmlformats.org/drawingml/2006/table">
            <a:tbl>
              <a:tblPr>
                <a:noFill/>
                <a:tableStyleId>{0763DBB2-88A1-4269-AFC3-4BE943F6053A}</a:tableStyleId>
              </a:tblPr>
              <a:tblGrid>
                <a:gridCol w="1447800"/>
                <a:gridCol w="1447800"/>
                <a:gridCol w="1447800"/>
                <a:gridCol w="1447800"/>
                <a:gridCol w="1447800"/>
              </a:tblGrid>
              <a:tr h="423325">
                <a:tc>
                  <a:txBody>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r>
            </a:tbl>
          </a:graphicData>
        </a:graphic>
      </p:graphicFrame>
      <p:grpSp>
        <p:nvGrpSpPr>
          <p:cNvPr id="822" name="Google Shape;822;p40"/>
          <p:cNvGrpSpPr/>
          <p:nvPr/>
        </p:nvGrpSpPr>
        <p:grpSpPr>
          <a:xfrm rot="-146462">
            <a:off x="36713" y="1054458"/>
            <a:ext cx="1842321" cy="2177786"/>
            <a:chOff x="9068845" y="724951"/>
            <a:chExt cx="1841938" cy="1960273"/>
          </a:xfrm>
        </p:grpSpPr>
        <p:pic>
          <p:nvPicPr>
            <p:cNvPr id="823" name="Google Shape;823;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24" name="Google Shape;824;p40"/>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38</a:t>
              </a:r>
              <a:endParaRPr b="1" sz="3700">
                <a:solidFill>
                  <a:srgbClr val="FFFF00"/>
                </a:solidFill>
              </a:endParaRPr>
            </a:p>
          </p:txBody>
        </p:sp>
      </p:grpSp>
      <p:grpSp>
        <p:nvGrpSpPr>
          <p:cNvPr id="825" name="Google Shape;825;p40"/>
          <p:cNvGrpSpPr/>
          <p:nvPr/>
        </p:nvGrpSpPr>
        <p:grpSpPr>
          <a:xfrm rot="-146462">
            <a:off x="1666888" y="987653"/>
            <a:ext cx="1842321" cy="2177786"/>
            <a:chOff x="9068845" y="724951"/>
            <a:chExt cx="1841938" cy="1960273"/>
          </a:xfrm>
        </p:grpSpPr>
        <p:pic>
          <p:nvPicPr>
            <p:cNvPr id="826" name="Google Shape;826;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27" name="Google Shape;827;p40"/>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9</a:t>
              </a:r>
              <a:endParaRPr b="1" sz="3700">
                <a:solidFill>
                  <a:srgbClr val="FFFF00"/>
                </a:solidFill>
              </a:endParaRPr>
            </a:p>
          </p:txBody>
        </p:sp>
      </p:grpSp>
      <p:grpSp>
        <p:nvGrpSpPr>
          <p:cNvPr id="828" name="Google Shape;828;p40"/>
          <p:cNvGrpSpPr/>
          <p:nvPr/>
        </p:nvGrpSpPr>
        <p:grpSpPr>
          <a:xfrm rot="-146462">
            <a:off x="3316188" y="932153"/>
            <a:ext cx="1842321" cy="2177786"/>
            <a:chOff x="9068845" y="724951"/>
            <a:chExt cx="1841938" cy="1960273"/>
          </a:xfrm>
        </p:grpSpPr>
        <p:pic>
          <p:nvPicPr>
            <p:cNvPr id="829" name="Google Shape;829;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30" name="Google Shape;830;p40"/>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27</a:t>
              </a:r>
              <a:endParaRPr b="1" sz="3700">
                <a:solidFill>
                  <a:srgbClr val="FFFF00"/>
                </a:solidFill>
              </a:endParaRPr>
            </a:p>
          </p:txBody>
        </p:sp>
      </p:grpSp>
      <p:grpSp>
        <p:nvGrpSpPr>
          <p:cNvPr id="831" name="Google Shape;831;p40"/>
          <p:cNvGrpSpPr/>
          <p:nvPr/>
        </p:nvGrpSpPr>
        <p:grpSpPr>
          <a:xfrm rot="-146462">
            <a:off x="5037563" y="932153"/>
            <a:ext cx="1842321" cy="2177786"/>
            <a:chOff x="9068845" y="724951"/>
            <a:chExt cx="1841938" cy="1960273"/>
          </a:xfrm>
        </p:grpSpPr>
        <p:pic>
          <p:nvPicPr>
            <p:cNvPr id="832" name="Google Shape;832;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33" name="Google Shape;833;p40"/>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63</a:t>
              </a:r>
              <a:endParaRPr b="1" sz="3700">
                <a:solidFill>
                  <a:srgbClr val="FFFF00"/>
                </a:solidFill>
              </a:endParaRPr>
            </a:p>
          </p:txBody>
        </p:sp>
      </p:grpSp>
      <p:grpSp>
        <p:nvGrpSpPr>
          <p:cNvPr id="834" name="Google Shape;834;p40"/>
          <p:cNvGrpSpPr/>
          <p:nvPr/>
        </p:nvGrpSpPr>
        <p:grpSpPr>
          <a:xfrm rot="-146462">
            <a:off x="6953288" y="932153"/>
            <a:ext cx="1842321" cy="2177786"/>
            <a:chOff x="9068845" y="724951"/>
            <a:chExt cx="1841938" cy="1960273"/>
          </a:xfrm>
        </p:grpSpPr>
        <p:pic>
          <p:nvPicPr>
            <p:cNvPr id="835" name="Google Shape;835;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36" name="Google Shape;836;p40"/>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18</a:t>
              </a:r>
              <a:endParaRPr b="1" sz="3700">
                <a:solidFill>
                  <a:srgbClr val="FFFF00"/>
                </a:solidFill>
              </a:endParaRPr>
            </a:p>
          </p:txBody>
        </p:sp>
      </p:grpSp>
      <p:sp>
        <p:nvSpPr>
          <p:cNvPr id="837" name="Google Shape;837;p40"/>
          <p:cNvSpPr txBox="1"/>
          <p:nvPr/>
        </p:nvSpPr>
        <p:spPr>
          <a:xfrm>
            <a:off x="581450" y="0"/>
            <a:ext cx="7754400" cy="615600"/>
          </a:xfrm>
          <a:prstGeom prst="rect">
            <a:avLst/>
          </a:prstGeom>
          <a:solidFill>
            <a:srgbClr val="FFFF00"/>
          </a:solidFill>
          <a:ln cap="flat" cmpd="sng" w="76200">
            <a:solidFill>
              <a:srgbClr val="38761D"/>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Love Ya Like A Sister"/>
                <a:ea typeface="Love Ya Like A Sister"/>
                <a:cs typeface="Love Ya Like A Sister"/>
                <a:sym typeface="Love Ya Like A Sister"/>
              </a:rPr>
              <a:t>Order the Numbers from Greatest to Least</a:t>
            </a:r>
            <a:endParaRPr b="1" sz="2800">
              <a:latin typeface="Love Ya Like A Sister"/>
              <a:ea typeface="Love Ya Like A Sister"/>
              <a:cs typeface="Love Ya Like A Sister"/>
              <a:sym typeface="Love Ya Like A Sister"/>
            </a:endParaRPr>
          </a:p>
        </p:txBody>
      </p:sp>
      <p:pic>
        <p:nvPicPr>
          <p:cNvPr id="838" name="Google Shape;838;p40"/>
          <p:cNvPicPr preferRelativeResize="0"/>
          <p:nvPr/>
        </p:nvPicPr>
        <p:blipFill>
          <a:blip r:embed="rId5">
            <a:alphaModFix/>
          </a:blip>
          <a:stretch>
            <a:fillRect/>
          </a:stretch>
        </p:blipFill>
        <p:spPr>
          <a:xfrm>
            <a:off x="-75150" y="261083"/>
            <a:ext cx="3169575" cy="946000"/>
          </a:xfrm>
          <a:prstGeom prst="rect">
            <a:avLst/>
          </a:prstGeom>
          <a:noFill/>
          <a:ln>
            <a:noFill/>
          </a:ln>
        </p:spPr>
      </p:pic>
      <p:pic>
        <p:nvPicPr>
          <p:cNvPr id="839" name="Google Shape;839;p40"/>
          <p:cNvPicPr preferRelativeResize="0"/>
          <p:nvPr/>
        </p:nvPicPr>
        <p:blipFill>
          <a:blip r:embed="rId5">
            <a:alphaModFix/>
          </a:blip>
          <a:stretch>
            <a:fillRect/>
          </a:stretch>
        </p:blipFill>
        <p:spPr>
          <a:xfrm>
            <a:off x="3045375" y="261083"/>
            <a:ext cx="3237999" cy="1051111"/>
          </a:xfrm>
          <a:prstGeom prst="rect">
            <a:avLst/>
          </a:prstGeom>
          <a:noFill/>
          <a:ln>
            <a:noFill/>
          </a:ln>
        </p:spPr>
      </p:pic>
      <p:pic>
        <p:nvPicPr>
          <p:cNvPr id="840" name="Google Shape;840;p40"/>
          <p:cNvPicPr preferRelativeResize="0"/>
          <p:nvPr/>
        </p:nvPicPr>
        <p:blipFill>
          <a:blip r:embed="rId5">
            <a:alphaModFix/>
          </a:blip>
          <a:stretch>
            <a:fillRect/>
          </a:stretch>
        </p:blipFill>
        <p:spPr>
          <a:xfrm>
            <a:off x="6168475" y="261083"/>
            <a:ext cx="2939751" cy="1051111"/>
          </a:xfrm>
          <a:prstGeom prst="rect">
            <a:avLst/>
          </a:prstGeom>
          <a:noFill/>
          <a:ln>
            <a:noFill/>
          </a:ln>
        </p:spPr>
      </p:pic>
      <p:pic>
        <p:nvPicPr>
          <p:cNvPr id="841" name="Google Shape;841;p40"/>
          <p:cNvPicPr preferRelativeResize="0"/>
          <p:nvPr/>
        </p:nvPicPr>
        <p:blipFill>
          <a:blip r:embed="rId6">
            <a:alphaModFix/>
          </a:blip>
          <a:stretch>
            <a:fillRect/>
          </a:stretch>
        </p:blipFill>
        <p:spPr>
          <a:xfrm>
            <a:off x="-1079650" y="2433720"/>
            <a:ext cx="1915725" cy="3174726"/>
          </a:xfrm>
          <a:prstGeom prst="rect">
            <a:avLst/>
          </a:prstGeom>
          <a:noFill/>
          <a:ln>
            <a:noFill/>
          </a:ln>
        </p:spPr>
      </p:pic>
      <p:sp>
        <p:nvSpPr>
          <p:cNvPr id="842" name="Google Shape;842;p40"/>
          <p:cNvSpPr txBox="1"/>
          <p:nvPr/>
        </p:nvSpPr>
        <p:spPr>
          <a:xfrm>
            <a:off x="9290975" y="-96694"/>
            <a:ext cx="1340400" cy="5110200"/>
          </a:xfrm>
          <a:prstGeom prst="rect">
            <a:avLst/>
          </a:prstGeom>
          <a:solidFill>
            <a:srgbClr val="FFFF00"/>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Directions: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Order the numbers from greatest to least by clicking and dragging them into the yellow boxes.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p:txBody>
      </p:sp>
      <p:grpSp>
        <p:nvGrpSpPr>
          <p:cNvPr id="843" name="Google Shape;843;p40"/>
          <p:cNvGrpSpPr/>
          <p:nvPr/>
        </p:nvGrpSpPr>
        <p:grpSpPr>
          <a:xfrm rot="-146462">
            <a:off x="9105563" y="2658375"/>
            <a:ext cx="1842321" cy="2177786"/>
            <a:chOff x="9068845" y="724951"/>
            <a:chExt cx="1841938" cy="1960273"/>
          </a:xfrm>
        </p:grpSpPr>
        <p:pic>
          <p:nvPicPr>
            <p:cNvPr id="844" name="Google Shape;844;p40"/>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45" name="Google Shape;845;p40"/>
            <p:cNvSpPr txBox="1"/>
            <p:nvPr/>
          </p:nvSpPr>
          <p:spPr>
            <a:xfrm>
              <a:off x="9586900" y="1279350"/>
              <a:ext cx="678900" cy="67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3700">
                <a:solidFill>
                  <a:srgbClr val="FFFF00"/>
                </a:solidFil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41"/>
          <p:cNvSpPr txBox="1"/>
          <p:nvPr>
            <p:ph idx="1" type="subTitle"/>
          </p:nvPr>
        </p:nvSpPr>
        <p:spPr>
          <a:xfrm>
            <a:off x="311700" y="3498920"/>
            <a:ext cx="8520600" cy="978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51" name="Google Shape;851;p41"/>
          <p:cNvPicPr preferRelativeResize="0"/>
          <p:nvPr/>
        </p:nvPicPr>
        <p:blipFill>
          <a:blip r:embed="rId3">
            <a:alphaModFix/>
          </a:blip>
          <a:stretch>
            <a:fillRect/>
          </a:stretch>
        </p:blipFill>
        <p:spPr>
          <a:xfrm>
            <a:off x="-75150" y="0"/>
            <a:ext cx="9144001" cy="5545664"/>
          </a:xfrm>
          <a:prstGeom prst="rect">
            <a:avLst/>
          </a:prstGeom>
          <a:noFill/>
          <a:ln cap="flat" cmpd="sng" w="152400">
            <a:solidFill>
              <a:srgbClr val="FFFF00"/>
            </a:solidFill>
            <a:prstDash val="solid"/>
            <a:round/>
            <a:headEnd len="sm" w="sm" type="none"/>
            <a:tailEnd len="sm" w="sm" type="none"/>
          </a:ln>
        </p:spPr>
      </p:pic>
      <p:graphicFrame>
        <p:nvGraphicFramePr>
          <p:cNvPr id="852" name="Google Shape;852;p41"/>
          <p:cNvGraphicFramePr/>
          <p:nvPr/>
        </p:nvGraphicFramePr>
        <p:xfrm>
          <a:off x="790325" y="3271333"/>
          <a:ext cx="3000000" cy="3000000"/>
        </p:xfrm>
        <a:graphic>
          <a:graphicData uri="http://schemas.openxmlformats.org/drawingml/2006/table">
            <a:tbl>
              <a:tblPr>
                <a:noFill/>
                <a:tableStyleId>{0763DBB2-88A1-4269-AFC3-4BE943F6053A}</a:tableStyleId>
              </a:tblPr>
              <a:tblGrid>
                <a:gridCol w="1447800"/>
                <a:gridCol w="1447800"/>
                <a:gridCol w="1447800"/>
                <a:gridCol w="1447800"/>
                <a:gridCol w="1447800"/>
              </a:tblGrid>
              <a:tr h="423325">
                <a:tc>
                  <a:txBody>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c>
                  <a:txBody>
                    <a:bodyPr/>
                    <a:lstStyle/>
                    <a:p>
                      <a:pPr indent="0" lvl="0" marL="0" rtl="0" algn="l">
                        <a:spcBef>
                          <a:spcPts val="0"/>
                        </a:spcBef>
                        <a:spcAft>
                          <a:spcPts val="0"/>
                        </a:spcAft>
                        <a:buNone/>
                      </a:pPr>
                      <a:r>
                        <a:t/>
                      </a:r>
                      <a:endParaRPr/>
                    </a:p>
                  </a:txBody>
                  <a:tcPr marT="101575" marB="101575" marR="91425" marL="91425">
                    <a:lnL cap="flat" cmpd="sng" w="76200">
                      <a:solidFill>
                        <a:srgbClr val="274E13"/>
                      </a:solidFill>
                      <a:prstDash val="solid"/>
                      <a:round/>
                      <a:headEnd len="sm" w="sm" type="none"/>
                      <a:tailEnd len="sm" w="sm" type="none"/>
                    </a:lnL>
                    <a:lnR cap="flat" cmpd="sng" w="76200">
                      <a:solidFill>
                        <a:srgbClr val="274E13"/>
                      </a:solidFill>
                      <a:prstDash val="solid"/>
                      <a:round/>
                      <a:headEnd len="sm" w="sm" type="none"/>
                      <a:tailEnd len="sm" w="sm" type="none"/>
                    </a:lnR>
                    <a:lnT cap="flat" cmpd="sng" w="76200">
                      <a:solidFill>
                        <a:srgbClr val="274E13"/>
                      </a:solidFill>
                      <a:prstDash val="solid"/>
                      <a:round/>
                      <a:headEnd len="sm" w="sm" type="none"/>
                      <a:tailEnd len="sm" w="sm" type="none"/>
                    </a:lnT>
                    <a:lnB cap="flat" cmpd="sng" w="76200">
                      <a:solidFill>
                        <a:srgbClr val="274E13"/>
                      </a:solidFill>
                      <a:prstDash val="solid"/>
                      <a:round/>
                      <a:headEnd len="sm" w="sm" type="none"/>
                      <a:tailEnd len="sm" w="sm" type="none"/>
                    </a:lnB>
                    <a:solidFill>
                      <a:srgbClr val="FFFF00"/>
                    </a:solidFill>
                  </a:tcPr>
                </a:tc>
              </a:tr>
            </a:tbl>
          </a:graphicData>
        </a:graphic>
      </p:graphicFrame>
      <p:grpSp>
        <p:nvGrpSpPr>
          <p:cNvPr id="853" name="Google Shape;853;p41"/>
          <p:cNvGrpSpPr/>
          <p:nvPr/>
        </p:nvGrpSpPr>
        <p:grpSpPr>
          <a:xfrm rot="-146462">
            <a:off x="36713" y="1054458"/>
            <a:ext cx="1842321" cy="2177786"/>
            <a:chOff x="9068845" y="724951"/>
            <a:chExt cx="1841938" cy="1960273"/>
          </a:xfrm>
        </p:grpSpPr>
        <p:pic>
          <p:nvPicPr>
            <p:cNvPr id="854" name="Google Shape;854;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55" name="Google Shape;855;p41"/>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27</a:t>
              </a:r>
              <a:endParaRPr b="1" sz="3700">
                <a:solidFill>
                  <a:srgbClr val="FFFF00"/>
                </a:solidFill>
              </a:endParaRPr>
            </a:p>
          </p:txBody>
        </p:sp>
      </p:grpSp>
      <p:grpSp>
        <p:nvGrpSpPr>
          <p:cNvPr id="856" name="Google Shape;856;p41"/>
          <p:cNvGrpSpPr/>
          <p:nvPr/>
        </p:nvGrpSpPr>
        <p:grpSpPr>
          <a:xfrm rot="-146462">
            <a:off x="1666888" y="987653"/>
            <a:ext cx="1842321" cy="2177786"/>
            <a:chOff x="9068845" y="724951"/>
            <a:chExt cx="1841938" cy="1960273"/>
          </a:xfrm>
        </p:grpSpPr>
        <p:pic>
          <p:nvPicPr>
            <p:cNvPr id="857" name="Google Shape;857;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58" name="Google Shape;858;p41"/>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8</a:t>
              </a:r>
              <a:endParaRPr b="1" sz="3700">
                <a:solidFill>
                  <a:srgbClr val="FFFF00"/>
                </a:solidFill>
              </a:endParaRPr>
            </a:p>
          </p:txBody>
        </p:sp>
      </p:grpSp>
      <p:grpSp>
        <p:nvGrpSpPr>
          <p:cNvPr id="859" name="Google Shape;859;p41"/>
          <p:cNvGrpSpPr/>
          <p:nvPr/>
        </p:nvGrpSpPr>
        <p:grpSpPr>
          <a:xfrm rot="-146462">
            <a:off x="3316188" y="932153"/>
            <a:ext cx="1842321" cy="2177786"/>
            <a:chOff x="9068845" y="724951"/>
            <a:chExt cx="1841938" cy="1960273"/>
          </a:xfrm>
        </p:grpSpPr>
        <p:pic>
          <p:nvPicPr>
            <p:cNvPr id="860" name="Google Shape;860;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61" name="Google Shape;861;p41"/>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15</a:t>
              </a:r>
              <a:endParaRPr b="1" sz="3700">
                <a:solidFill>
                  <a:srgbClr val="FFFF00"/>
                </a:solidFill>
              </a:endParaRPr>
            </a:p>
          </p:txBody>
        </p:sp>
      </p:grpSp>
      <p:grpSp>
        <p:nvGrpSpPr>
          <p:cNvPr id="862" name="Google Shape;862;p41"/>
          <p:cNvGrpSpPr/>
          <p:nvPr/>
        </p:nvGrpSpPr>
        <p:grpSpPr>
          <a:xfrm rot="-146462">
            <a:off x="5037563" y="932153"/>
            <a:ext cx="1842321" cy="2177786"/>
            <a:chOff x="9068845" y="724951"/>
            <a:chExt cx="1841938" cy="1960273"/>
          </a:xfrm>
        </p:grpSpPr>
        <p:pic>
          <p:nvPicPr>
            <p:cNvPr id="863" name="Google Shape;863;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64" name="Google Shape;864;p41"/>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42</a:t>
              </a:r>
              <a:endParaRPr b="1" sz="3700">
                <a:solidFill>
                  <a:srgbClr val="FFFF00"/>
                </a:solidFill>
              </a:endParaRPr>
            </a:p>
          </p:txBody>
        </p:sp>
      </p:grpSp>
      <p:grpSp>
        <p:nvGrpSpPr>
          <p:cNvPr id="865" name="Google Shape;865;p41"/>
          <p:cNvGrpSpPr/>
          <p:nvPr/>
        </p:nvGrpSpPr>
        <p:grpSpPr>
          <a:xfrm rot="-146462">
            <a:off x="6953288" y="932153"/>
            <a:ext cx="1842321" cy="2177786"/>
            <a:chOff x="9068845" y="724951"/>
            <a:chExt cx="1841938" cy="1960273"/>
          </a:xfrm>
        </p:grpSpPr>
        <p:pic>
          <p:nvPicPr>
            <p:cNvPr id="866" name="Google Shape;866;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67" name="Google Shape;867;p41"/>
            <p:cNvSpPr txBox="1"/>
            <p:nvPr/>
          </p:nvSpPr>
          <p:spPr>
            <a:xfrm>
              <a:off x="9586900" y="1279350"/>
              <a:ext cx="678900" cy="56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FFFF00"/>
                  </a:solidFill>
                </a:rPr>
                <a:t>10</a:t>
              </a:r>
              <a:endParaRPr b="1" sz="3700">
                <a:solidFill>
                  <a:srgbClr val="FFFF00"/>
                </a:solidFill>
              </a:endParaRPr>
            </a:p>
          </p:txBody>
        </p:sp>
      </p:grpSp>
      <p:sp>
        <p:nvSpPr>
          <p:cNvPr id="868" name="Google Shape;868;p41"/>
          <p:cNvSpPr txBox="1"/>
          <p:nvPr/>
        </p:nvSpPr>
        <p:spPr>
          <a:xfrm>
            <a:off x="581450" y="0"/>
            <a:ext cx="7754400" cy="615600"/>
          </a:xfrm>
          <a:prstGeom prst="rect">
            <a:avLst/>
          </a:prstGeom>
          <a:solidFill>
            <a:srgbClr val="FFFF00"/>
          </a:solidFill>
          <a:ln cap="flat" cmpd="sng" w="76200">
            <a:solidFill>
              <a:srgbClr val="38761D"/>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Love Ya Like A Sister"/>
                <a:ea typeface="Love Ya Like A Sister"/>
                <a:cs typeface="Love Ya Like A Sister"/>
                <a:sym typeface="Love Ya Like A Sister"/>
              </a:rPr>
              <a:t>Order the Numbers from Greatest to Least</a:t>
            </a:r>
            <a:endParaRPr b="1" sz="2800">
              <a:latin typeface="Love Ya Like A Sister"/>
              <a:ea typeface="Love Ya Like A Sister"/>
              <a:cs typeface="Love Ya Like A Sister"/>
              <a:sym typeface="Love Ya Like A Sister"/>
            </a:endParaRPr>
          </a:p>
        </p:txBody>
      </p:sp>
      <p:pic>
        <p:nvPicPr>
          <p:cNvPr id="869" name="Google Shape;869;p41"/>
          <p:cNvPicPr preferRelativeResize="0"/>
          <p:nvPr/>
        </p:nvPicPr>
        <p:blipFill>
          <a:blip r:embed="rId5">
            <a:alphaModFix/>
          </a:blip>
          <a:stretch>
            <a:fillRect/>
          </a:stretch>
        </p:blipFill>
        <p:spPr>
          <a:xfrm>
            <a:off x="-75150" y="261083"/>
            <a:ext cx="3169575" cy="946000"/>
          </a:xfrm>
          <a:prstGeom prst="rect">
            <a:avLst/>
          </a:prstGeom>
          <a:noFill/>
          <a:ln>
            <a:noFill/>
          </a:ln>
        </p:spPr>
      </p:pic>
      <p:pic>
        <p:nvPicPr>
          <p:cNvPr id="870" name="Google Shape;870;p41"/>
          <p:cNvPicPr preferRelativeResize="0"/>
          <p:nvPr/>
        </p:nvPicPr>
        <p:blipFill>
          <a:blip r:embed="rId5">
            <a:alphaModFix/>
          </a:blip>
          <a:stretch>
            <a:fillRect/>
          </a:stretch>
        </p:blipFill>
        <p:spPr>
          <a:xfrm>
            <a:off x="3045375" y="261083"/>
            <a:ext cx="3237999" cy="1051111"/>
          </a:xfrm>
          <a:prstGeom prst="rect">
            <a:avLst/>
          </a:prstGeom>
          <a:noFill/>
          <a:ln>
            <a:noFill/>
          </a:ln>
        </p:spPr>
      </p:pic>
      <p:pic>
        <p:nvPicPr>
          <p:cNvPr id="871" name="Google Shape;871;p41"/>
          <p:cNvPicPr preferRelativeResize="0"/>
          <p:nvPr/>
        </p:nvPicPr>
        <p:blipFill>
          <a:blip r:embed="rId5">
            <a:alphaModFix/>
          </a:blip>
          <a:stretch>
            <a:fillRect/>
          </a:stretch>
        </p:blipFill>
        <p:spPr>
          <a:xfrm>
            <a:off x="6168475" y="261083"/>
            <a:ext cx="2939751" cy="1051111"/>
          </a:xfrm>
          <a:prstGeom prst="rect">
            <a:avLst/>
          </a:prstGeom>
          <a:noFill/>
          <a:ln>
            <a:noFill/>
          </a:ln>
        </p:spPr>
      </p:pic>
      <p:pic>
        <p:nvPicPr>
          <p:cNvPr id="872" name="Google Shape;872;p41"/>
          <p:cNvPicPr preferRelativeResize="0"/>
          <p:nvPr/>
        </p:nvPicPr>
        <p:blipFill>
          <a:blip r:embed="rId6">
            <a:alphaModFix/>
          </a:blip>
          <a:stretch>
            <a:fillRect/>
          </a:stretch>
        </p:blipFill>
        <p:spPr>
          <a:xfrm>
            <a:off x="-1079650" y="2433720"/>
            <a:ext cx="1915725" cy="3174726"/>
          </a:xfrm>
          <a:prstGeom prst="rect">
            <a:avLst/>
          </a:prstGeom>
          <a:noFill/>
          <a:ln>
            <a:noFill/>
          </a:ln>
        </p:spPr>
      </p:pic>
      <p:sp>
        <p:nvSpPr>
          <p:cNvPr id="873" name="Google Shape;873;p41"/>
          <p:cNvSpPr txBox="1"/>
          <p:nvPr/>
        </p:nvSpPr>
        <p:spPr>
          <a:xfrm>
            <a:off x="9290975" y="-96694"/>
            <a:ext cx="1340400" cy="5110200"/>
          </a:xfrm>
          <a:prstGeom prst="rect">
            <a:avLst/>
          </a:prstGeom>
          <a:solidFill>
            <a:srgbClr val="FFFF00"/>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Directions: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Order the numbers from greatest to least by clicking and dragging them into the yellow boxes.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600"/>
          </a:p>
        </p:txBody>
      </p:sp>
      <p:grpSp>
        <p:nvGrpSpPr>
          <p:cNvPr id="874" name="Google Shape;874;p41"/>
          <p:cNvGrpSpPr/>
          <p:nvPr/>
        </p:nvGrpSpPr>
        <p:grpSpPr>
          <a:xfrm rot="-146462">
            <a:off x="9105563" y="2658375"/>
            <a:ext cx="1842321" cy="2177786"/>
            <a:chOff x="9068845" y="724951"/>
            <a:chExt cx="1841938" cy="1960273"/>
          </a:xfrm>
        </p:grpSpPr>
        <p:pic>
          <p:nvPicPr>
            <p:cNvPr id="875" name="Google Shape;875;p41"/>
            <p:cNvPicPr preferRelativeResize="0"/>
            <p:nvPr/>
          </p:nvPicPr>
          <p:blipFill>
            <a:blip r:embed="rId4">
              <a:alphaModFix/>
            </a:blip>
            <a:stretch>
              <a:fillRect/>
            </a:stretch>
          </p:blipFill>
          <p:spPr>
            <a:xfrm rot="-1198400">
              <a:off x="9297475" y="913851"/>
              <a:ext cx="1384677" cy="1582475"/>
            </a:xfrm>
            <a:prstGeom prst="rect">
              <a:avLst/>
            </a:prstGeom>
            <a:noFill/>
            <a:ln>
              <a:noFill/>
            </a:ln>
          </p:spPr>
        </p:pic>
        <p:sp>
          <p:nvSpPr>
            <p:cNvPr id="876" name="Google Shape;876;p41"/>
            <p:cNvSpPr txBox="1"/>
            <p:nvPr/>
          </p:nvSpPr>
          <p:spPr>
            <a:xfrm>
              <a:off x="9586900" y="1279350"/>
              <a:ext cx="678900" cy="67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3700">
                <a:solidFill>
                  <a:srgbClr val="FFFF00"/>
                </a:solidFil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4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882" name="Google Shape;882;p4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83" name="Google Shape;883;p4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884" name="Google Shape;884;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85" name="Google Shape;885;p42"/>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886" name="Google Shape;886;p42"/>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887" name="Google Shape;887;p42"/>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888" name="Google Shape;888;p42"/>
          <p:cNvPicPr preferRelativeResize="0"/>
          <p:nvPr/>
        </p:nvPicPr>
        <p:blipFill>
          <a:blip r:embed="rId8">
            <a:alphaModFix/>
          </a:blip>
          <a:stretch>
            <a:fillRect/>
          </a:stretch>
        </p:blipFill>
        <p:spPr>
          <a:xfrm>
            <a:off x="105064" y="1554900"/>
            <a:ext cx="5656259" cy="3795901"/>
          </a:xfrm>
          <a:prstGeom prst="rect">
            <a:avLst/>
          </a:prstGeom>
          <a:noFill/>
          <a:ln cap="flat" cmpd="sng" w="76200">
            <a:solidFill>
              <a:srgbClr val="000000"/>
            </a:solidFill>
            <a:prstDash val="solid"/>
            <a:round/>
            <a:headEnd len="sm" w="sm" type="none"/>
            <a:tailEnd len="sm" w="sm" type="none"/>
          </a:ln>
        </p:spPr>
      </p:pic>
      <p:sp>
        <p:nvSpPr>
          <p:cNvPr id="889" name="Google Shape;889;p42"/>
          <p:cNvSpPr txBox="1"/>
          <p:nvPr/>
        </p:nvSpPr>
        <p:spPr>
          <a:xfrm>
            <a:off x="143800" y="373475"/>
            <a:ext cx="5578800" cy="708000"/>
          </a:xfrm>
          <a:prstGeom prst="rect">
            <a:avLst/>
          </a:prstGeom>
          <a:solidFill>
            <a:srgbClr val="00FF00"/>
          </a:solidFill>
          <a:ln cap="flat" cmpd="sng" w="381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400">
                <a:latin typeface="Love Ya Like A Sister"/>
                <a:ea typeface="Love Ya Like A Sister"/>
                <a:cs typeface="Love Ya Like A Sister"/>
                <a:sym typeface="Love Ya Like A Sister"/>
              </a:rPr>
              <a:t>Teacher Bingo Calling Card</a:t>
            </a:r>
            <a:endParaRPr b="1" sz="3400">
              <a:latin typeface="Love Ya Like A Sister"/>
              <a:ea typeface="Love Ya Like A Sister"/>
              <a:cs typeface="Love Ya Like A Sister"/>
              <a:sym typeface="Love Ya Like A Sister"/>
            </a:endParaRPr>
          </a:p>
        </p:txBody>
      </p:sp>
      <p:pic>
        <p:nvPicPr>
          <p:cNvPr id="890" name="Google Shape;890;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1" name="Google Shape;891;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2" name="Google Shape;892;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3" name="Google Shape;893;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4" name="Google Shape;894;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5" name="Google Shape;895;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6" name="Google Shape;896;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7" name="Google Shape;897;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8" name="Google Shape;898;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899" name="Google Shape;899;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900" name="Google Shape;900;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901" name="Google Shape;901;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902" name="Google Shape;902;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pic>
        <p:nvPicPr>
          <p:cNvPr id="903" name="Google Shape;903;p42"/>
          <p:cNvPicPr preferRelativeResize="0"/>
          <p:nvPr/>
        </p:nvPicPr>
        <p:blipFill>
          <a:blip r:embed="rId4">
            <a:alphaModFix amt="42000"/>
          </a:blip>
          <a:stretch>
            <a:fillRect/>
          </a:stretch>
        </p:blipFill>
        <p:spPr>
          <a:xfrm>
            <a:off x="5860135" y="95800"/>
            <a:ext cx="1515474" cy="12633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4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909" name="Google Shape;909;p4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0" name="Google Shape;910;p4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911" name="Google Shape;911;p43"/>
          <p:cNvPicPr preferRelativeResize="0"/>
          <p:nvPr/>
        </p:nvPicPr>
        <p:blipFill>
          <a:blip r:embed="rId4">
            <a:alphaModFix/>
          </a:blip>
          <a:stretch>
            <a:fillRect/>
          </a:stretch>
        </p:blipFill>
        <p:spPr>
          <a:xfrm>
            <a:off x="5905375" y="962013"/>
            <a:ext cx="3790950" cy="3790950"/>
          </a:xfrm>
          <a:prstGeom prst="rect">
            <a:avLst/>
          </a:prstGeom>
          <a:noFill/>
          <a:ln>
            <a:noFill/>
          </a:ln>
        </p:spPr>
      </p:pic>
      <p:pic>
        <p:nvPicPr>
          <p:cNvPr id="912" name="Google Shape;912;p43"/>
          <p:cNvPicPr preferRelativeResize="0"/>
          <p:nvPr/>
        </p:nvPicPr>
        <p:blipFill>
          <a:blip r:embed="rId5">
            <a:alphaModFix/>
          </a:blip>
          <a:stretch>
            <a:fillRect/>
          </a:stretch>
        </p:blipFill>
        <p:spPr>
          <a:xfrm>
            <a:off x="5761337" y="1975725"/>
            <a:ext cx="1614275" cy="2954251"/>
          </a:xfrm>
          <a:prstGeom prst="rect">
            <a:avLst/>
          </a:prstGeom>
          <a:noFill/>
          <a:ln>
            <a:noFill/>
          </a:ln>
        </p:spPr>
      </p:pic>
      <p:pic>
        <p:nvPicPr>
          <p:cNvPr id="913" name="Google Shape;913;p43"/>
          <p:cNvPicPr preferRelativeResize="0"/>
          <p:nvPr/>
        </p:nvPicPr>
        <p:blipFill>
          <a:blip r:embed="rId6">
            <a:alphaModFix/>
          </a:blip>
          <a:stretch>
            <a:fillRect/>
          </a:stretch>
        </p:blipFill>
        <p:spPr>
          <a:xfrm rot="981642">
            <a:off x="7172651" y="857487"/>
            <a:ext cx="1256401" cy="1066965"/>
          </a:xfrm>
          <a:prstGeom prst="rect">
            <a:avLst/>
          </a:prstGeom>
          <a:noFill/>
          <a:ln>
            <a:noFill/>
          </a:ln>
        </p:spPr>
      </p:pic>
      <p:pic>
        <p:nvPicPr>
          <p:cNvPr id="914" name="Google Shape;914;p43"/>
          <p:cNvPicPr preferRelativeResize="0"/>
          <p:nvPr/>
        </p:nvPicPr>
        <p:blipFill>
          <a:blip r:embed="rId7">
            <a:alphaModFix/>
          </a:blip>
          <a:stretch>
            <a:fillRect/>
          </a:stretch>
        </p:blipFill>
        <p:spPr>
          <a:xfrm>
            <a:off x="520763" y="395863"/>
            <a:ext cx="4752975" cy="4752975"/>
          </a:xfrm>
          <a:prstGeom prst="rect">
            <a:avLst/>
          </a:prstGeom>
          <a:noFill/>
          <a:ln cap="flat" cmpd="sng" w="76200">
            <a:solidFill>
              <a:srgbClr val="000000"/>
            </a:solidFill>
            <a:prstDash val="solid"/>
            <a:round/>
            <a:headEnd len="sm" w="sm" type="none"/>
            <a:tailEnd len="sm" w="sm" type="none"/>
          </a:ln>
        </p:spPr>
      </p:pic>
      <p:pic>
        <p:nvPicPr>
          <p:cNvPr id="915" name="Google Shape;915;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16" name="Google Shape;916;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17" name="Google Shape;917;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18" name="Google Shape;918;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19" name="Google Shape;919;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0" name="Google Shape;920;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1" name="Google Shape;921;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2" name="Google Shape;922;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3" name="Google Shape;923;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4" name="Google Shape;924;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pic>
        <p:nvPicPr>
          <p:cNvPr id="925" name="Google Shape;925;p43"/>
          <p:cNvPicPr preferRelativeResize="0"/>
          <p:nvPr/>
        </p:nvPicPr>
        <p:blipFill>
          <a:blip r:embed="rId8">
            <a:alphaModFix amt="27000"/>
          </a:blip>
          <a:stretch>
            <a:fillRect/>
          </a:stretch>
        </p:blipFill>
        <p:spPr>
          <a:xfrm>
            <a:off x="5633060" y="180950"/>
            <a:ext cx="1515474" cy="12633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4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931" name="Google Shape;931;p4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32" name="Google Shape;932;p4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933" name="Google Shape;933;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34" name="Google Shape;934;p44"/>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935" name="Google Shape;935;p44"/>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936" name="Google Shape;936;p44"/>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937" name="Google Shape;937;p44"/>
          <p:cNvPicPr preferRelativeResize="0"/>
          <p:nvPr/>
        </p:nvPicPr>
        <p:blipFill>
          <a:blip r:embed="rId8">
            <a:alphaModFix/>
          </a:blip>
          <a:stretch>
            <a:fillRect/>
          </a:stretch>
        </p:blipFill>
        <p:spPr>
          <a:xfrm>
            <a:off x="625013" y="480388"/>
            <a:ext cx="4695825" cy="4686300"/>
          </a:xfrm>
          <a:prstGeom prst="rect">
            <a:avLst/>
          </a:prstGeom>
          <a:noFill/>
          <a:ln cap="flat" cmpd="sng" w="76200">
            <a:solidFill>
              <a:srgbClr val="000000"/>
            </a:solidFill>
            <a:prstDash val="solid"/>
            <a:round/>
            <a:headEnd len="sm" w="sm" type="none"/>
            <a:tailEnd len="sm" w="sm" type="none"/>
          </a:ln>
        </p:spPr>
      </p:pic>
      <p:pic>
        <p:nvPicPr>
          <p:cNvPr id="938" name="Google Shape;938;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39" name="Google Shape;939;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0" name="Google Shape;940;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1" name="Google Shape;941;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2" name="Google Shape;942;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3" name="Google Shape;943;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4" name="Google Shape;944;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5" name="Google Shape;945;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6" name="Google Shape;946;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7" name="Google Shape;947;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8" name="Google Shape;948;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49" name="Google Shape;949;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50" name="Google Shape;950;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pic>
        <p:nvPicPr>
          <p:cNvPr id="951" name="Google Shape;951;p44"/>
          <p:cNvPicPr preferRelativeResize="0"/>
          <p:nvPr/>
        </p:nvPicPr>
        <p:blipFill>
          <a:blip r:embed="rId4">
            <a:alphaModFix amt="42000"/>
          </a:blip>
          <a:stretch>
            <a:fillRect/>
          </a:stretch>
        </p:blipFill>
        <p:spPr>
          <a:xfrm>
            <a:off x="5652185" y="180950"/>
            <a:ext cx="1515474" cy="12633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4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957" name="Google Shape;957;p4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58" name="Google Shape;958;p4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959" name="Google Shape;959;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0" name="Google Shape;960;p45"/>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961" name="Google Shape;961;p45"/>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962" name="Google Shape;962;p45"/>
          <p:cNvPicPr preferRelativeResize="0"/>
          <p:nvPr/>
        </p:nvPicPr>
        <p:blipFill>
          <a:blip r:embed="rId7">
            <a:alphaModFix/>
          </a:blip>
          <a:stretch>
            <a:fillRect/>
          </a:stretch>
        </p:blipFill>
        <p:spPr>
          <a:xfrm>
            <a:off x="520688" y="471488"/>
            <a:ext cx="4772025" cy="4772025"/>
          </a:xfrm>
          <a:prstGeom prst="rect">
            <a:avLst/>
          </a:prstGeom>
          <a:noFill/>
          <a:ln cap="flat" cmpd="sng" w="76200">
            <a:solidFill>
              <a:srgbClr val="000000"/>
            </a:solidFill>
            <a:prstDash val="solid"/>
            <a:round/>
            <a:headEnd len="sm" w="sm" type="none"/>
            <a:tailEnd len="sm" w="sm" type="none"/>
          </a:ln>
        </p:spPr>
      </p:pic>
      <p:pic>
        <p:nvPicPr>
          <p:cNvPr id="963" name="Google Shape;963;p45"/>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964" name="Google Shape;964;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5" name="Google Shape;965;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6" name="Google Shape;966;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7" name="Google Shape;967;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8" name="Google Shape;968;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69" name="Google Shape;969;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0" name="Google Shape;970;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1" name="Google Shape;971;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2" name="Google Shape;972;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3" name="Google Shape;973;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4" name="Google Shape;974;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5" name="Google Shape;975;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6" name="Google Shape;976;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7" name="Google Shape;977;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8" name="Google Shape;978;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pic>
        <p:nvPicPr>
          <p:cNvPr id="979" name="Google Shape;979;p45"/>
          <p:cNvPicPr preferRelativeResize="0"/>
          <p:nvPr/>
        </p:nvPicPr>
        <p:blipFill>
          <a:blip r:embed="rId4">
            <a:alphaModFix amt="42000"/>
          </a:blip>
          <a:stretch>
            <a:fillRect/>
          </a:stretch>
        </p:blipFill>
        <p:spPr>
          <a:xfrm>
            <a:off x="5643710" y="124075"/>
            <a:ext cx="1515474" cy="12633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4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985" name="Google Shape;985;p4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86" name="Google Shape;986;p4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987" name="Google Shape;987;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88" name="Google Shape;988;p46"/>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989" name="Google Shape;989;p46"/>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990" name="Google Shape;990;p46"/>
          <p:cNvPicPr preferRelativeResize="0"/>
          <p:nvPr/>
        </p:nvPicPr>
        <p:blipFill>
          <a:blip r:embed="rId7">
            <a:alphaModFix/>
          </a:blip>
          <a:stretch>
            <a:fillRect/>
          </a:stretch>
        </p:blipFill>
        <p:spPr>
          <a:xfrm>
            <a:off x="506525" y="313925"/>
            <a:ext cx="4762500" cy="4762500"/>
          </a:xfrm>
          <a:prstGeom prst="rect">
            <a:avLst/>
          </a:prstGeom>
          <a:noFill/>
          <a:ln cap="flat" cmpd="sng" w="76200">
            <a:solidFill>
              <a:srgbClr val="000000"/>
            </a:solidFill>
            <a:prstDash val="solid"/>
            <a:round/>
            <a:headEnd len="sm" w="sm" type="none"/>
            <a:tailEnd len="sm" w="sm" type="none"/>
          </a:ln>
        </p:spPr>
      </p:pic>
      <p:pic>
        <p:nvPicPr>
          <p:cNvPr id="991" name="Google Shape;991;p46"/>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992" name="Google Shape;992;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3" name="Google Shape;993;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4" name="Google Shape;994;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5" name="Google Shape;995;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6" name="Google Shape;996;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7" name="Google Shape;997;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8" name="Google Shape;998;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999" name="Google Shape;999;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0" name="Google Shape;1000;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1" name="Google Shape;1001;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2" name="Google Shape;1002;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3" name="Google Shape;1003;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4" name="Google Shape;1004;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pic>
        <p:nvPicPr>
          <p:cNvPr id="1005" name="Google Shape;1005;p46"/>
          <p:cNvPicPr preferRelativeResize="0"/>
          <p:nvPr/>
        </p:nvPicPr>
        <p:blipFill>
          <a:blip r:embed="rId4">
            <a:alphaModFix amt="42000"/>
          </a:blip>
          <a:stretch>
            <a:fillRect/>
          </a:stretch>
        </p:blipFill>
        <p:spPr>
          <a:xfrm>
            <a:off x="5532360" y="180950"/>
            <a:ext cx="1515474" cy="12633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47"/>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11" name="Google Shape;1011;p47"/>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12" name="Google Shape;1012;p47"/>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013" name="Google Shape;1013;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14" name="Google Shape;1014;p47"/>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015" name="Google Shape;1015;p47"/>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016" name="Google Shape;1016;p47"/>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017" name="Google Shape;1017;p47"/>
          <p:cNvPicPr preferRelativeResize="0"/>
          <p:nvPr/>
        </p:nvPicPr>
        <p:blipFill>
          <a:blip r:embed="rId8">
            <a:alphaModFix/>
          </a:blip>
          <a:stretch>
            <a:fillRect/>
          </a:stretch>
        </p:blipFill>
        <p:spPr>
          <a:xfrm>
            <a:off x="498275" y="414850"/>
            <a:ext cx="4705350" cy="4733925"/>
          </a:xfrm>
          <a:prstGeom prst="rect">
            <a:avLst/>
          </a:prstGeom>
          <a:noFill/>
          <a:ln cap="flat" cmpd="sng" w="76200">
            <a:solidFill>
              <a:srgbClr val="000000"/>
            </a:solidFill>
            <a:prstDash val="solid"/>
            <a:round/>
            <a:headEnd len="sm" w="sm" type="none"/>
            <a:tailEnd len="sm" w="sm" type="none"/>
          </a:ln>
        </p:spPr>
      </p:pic>
      <p:pic>
        <p:nvPicPr>
          <p:cNvPr id="1018" name="Google Shape;1018;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19" name="Google Shape;1019;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0" name="Google Shape;1020;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1" name="Google Shape;1021;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2" name="Google Shape;1022;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3" name="Google Shape;1023;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4" name="Google Shape;1024;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5" name="Google Shape;1025;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6" name="Google Shape;1026;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7" name="Google Shape;1027;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8" name="Google Shape;1028;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29" name="Google Shape;1029;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30" name="Google Shape;1030;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31" name="Google Shape;1031;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pic>
        <p:nvPicPr>
          <p:cNvPr id="1032" name="Google Shape;1032;p47"/>
          <p:cNvPicPr preferRelativeResize="0"/>
          <p:nvPr/>
        </p:nvPicPr>
        <p:blipFill>
          <a:blip r:embed="rId4">
            <a:alphaModFix amt="42000"/>
          </a:blip>
          <a:stretch>
            <a:fillRect/>
          </a:stretch>
        </p:blipFill>
        <p:spPr>
          <a:xfrm>
            <a:off x="5532360" y="241025"/>
            <a:ext cx="1515474" cy="12633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48"/>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38" name="Google Shape;1038;p48"/>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39" name="Google Shape;1039;p48"/>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040" name="Google Shape;1040;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41" name="Google Shape;1041;p48"/>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042" name="Google Shape;1042;p48"/>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043" name="Google Shape;1043;p48"/>
          <p:cNvPicPr preferRelativeResize="0"/>
          <p:nvPr/>
        </p:nvPicPr>
        <p:blipFill>
          <a:blip r:embed="rId7">
            <a:alphaModFix/>
          </a:blip>
          <a:stretch>
            <a:fillRect/>
          </a:stretch>
        </p:blipFill>
        <p:spPr>
          <a:xfrm>
            <a:off x="311700" y="466088"/>
            <a:ext cx="4724400" cy="4714875"/>
          </a:xfrm>
          <a:prstGeom prst="rect">
            <a:avLst/>
          </a:prstGeom>
          <a:noFill/>
          <a:ln cap="flat" cmpd="sng" w="76200">
            <a:solidFill>
              <a:srgbClr val="000000"/>
            </a:solidFill>
            <a:prstDash val="solid"/>
            <a:round/>
            <a:headEnd len="sm" w="sm" type="none"/>
            <a:tailEnd len="sm" w="sm" type="none"/>
          </a:ln>
        </p:spPr>
      </p:pic>
      <p:pic>
        <p:nvPicPr>
          <p:cNvPr id="1044" name="Google Shape;1044;p48"/>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045" name="Google Shape;1045;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46" name="Google Shape;1046;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47" name="Google Shape;1047;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48" name="Google Shape;1048;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49" name="Google Shape;1049;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0" name="Google Shape;1050;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1" name="Google Shape;1051;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2" name="Google Shape;1052;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3" name="Google Shape;1053;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4" name="Google Shape;1054;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5" name="Google Shape;1055;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6" name="Google Shape;1056;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7" name="Google Shape;1057;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pic>
        <p:nvPicPr>
          <p:cNvPr id="1058" name="Google Shape;1058;p48"/>
          <p:cNvPicPr preferRelativeResize="0"/>
          <p:nvPr/>
        </p:nvPicPr>
        <p:blipFill>
          <a:blip r:embed="rId4">
            <a:alphaModFix amt="42000"/>
          </a:blip>
          <a:stretch>
            <a:fillRect/>
          </a:stretch>
        </p:blipFill>
        <p:spPr>
          <a:xfrm>
            <a:off x="5387535" y="494475"/>
            <a:ext cx="1515474" cy="12633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49"/>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64" name="Google Shape;1064;p49"/>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65" name="Google Shape;1065;p49"/>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066" name="Google Shape;1066;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67" name="Google Shape;1067;p49"/>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068" name="Google Shape;1068;p49"/>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069" name="Google Shape;1069;p49"/>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070" name="Google Shape;1070;p49"/>
          <p:cNvPicPr preferRelativeResize="0"/>
          <p:nvPr/>
        </p:nvPicPr>
        <p:blipFill>
          <a:blip r:embed="rId8">
            <a:alphaModFix/>
          </a:blip>
          <a:stretch>
            <a:fillRect/>
          </a:stretch>
        </p:blipFill>
        <p:spPr>
          <a:xfrm>
            <a:off x="564300" y="415913"/>
            <a:ext cx="4762500" cy="4714875"/>
          </a:xfrm>
          <a:prstGeom prst="rect">
            <a:avLst/>
          </a:prstGeom>
          <a:noFill/>
          <a:ln cap="flat" cmpd="sng" w="76200">
            <a:solidFill>
              <a:srgbClr val="000000"/>
            </a:solidFill>
            <a:prstDash val="solid"/>
            <a:round/>
            <a:headEnd len="sm" w="sm" type="none"/>
            <a:tailEnd len="sm" w="sm" type="none"/>
          </a:ln>
        </p:spPr>
      </p:pic>
      <p:pic>
        <p:nvPicPr>
          <p:cNvPr id="1071" name="Google Shape;1071;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2" name="Google Shape;1072;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3" name="Google Shape;1073;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4" name="Google Shape;1074;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5" name="Google Shape;1075;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6" name="Google Shape;1076;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7" name="Google Shape;1077;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8" name="Google Shape;1078;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79" name="Google Shape;1079;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80" name="Google Shape;1080;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81" name="Google Shape;1081;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82" name="Google Shape;1082;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83" name="Google Shape;1083;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pic>
        <p:nvPicPr>
          <p:cNvPr id="1084" name="Google Shape;1084;p49"/>
          <p:cNvPicPr preferRelativeResize="0"/>
          <p:nvPr/>
        </p:nvPicPr>
        <p:blipFill>
          <a:blip r:embed="rId4">
            <a:alphaModFix amt="42000"/>
          </a:blip>
          <a:stretch>
            <a:fillRect/>
          </a:stretch>
        </p:blipFill>
        <p:spPr>
          <a:xfrm>
            <a:off x="5680560" y="235325"/>
            <a:ext cx="1515474" cy="12633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50"/>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90" name="Google Shape;1090;p50"/>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91" name="Google Shape;1091;p50"/>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092" name="Google Shape;1092;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093" name="Google Shape;1093;p50"/>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094" name="Google Shape;1094;p50"/>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095" name="Google Shape;1095;p50"/>
          <p:cNvPicPr preferRelativeResize="0"/>
          <p:nvPr/>
        </p:nvPicPr>
        <p:blipFill>
          <a:blip r:embed="rId7">
            <a:alphaModFix/>
          </a:blip>
          <a:stretch>
            <a:fillRect/>
          </a:stretch>
        </p:blipFill>
        <p:spPr>
          <a:xfrm>
            <a:off x="582400" y="414838"/>
            <a:ext cx="4705350" cy="4733925"/>
          </a:xfrm>
          <a:prstGeom prst="rect">
            <a:avLst/>
          </a:prstGeom>
          <a:noFill/>
          <a:ln cap="flat" cmpd="sng" w="76200">
            <a:solidFill>
              <a:srgbClr val="000000"/>
            </a:solidFill>
            <a:prstDash val="solid"/>
            <a:round/>
            <a:headEnd len="sm" w="sm" type="none"/>
            <a:tailEnd len="sm" w="sm" type="none"/>
          </a:ln>
        </p:spPr>
      </p:pic>
      <p:pic>
        <p:nvPicPr>
          <p:cNvPr id="1096" name="Google Shape;1096;p50"/>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097" name="Google Shape;1097;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098" name="Google Shape;1098;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099" name="Google Shape;1099;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0" name="Google Shape;1100;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1" name="Google Shape;1101;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2" name="Google Shape;1102;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3" name="Google Shape;1103;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4" name="Google Shape;1104;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5" name="Google Shape;1105;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6" name="Google Shape;1106;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7" name="Google Shape;1107;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8" name="Google Shape;1108;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09" name="Google Shape;1109;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10" name="Google Shape;1110;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pic>
        <p:nvPicPr>
          <p:cNvPr id="1111" name="Google Shape;1111;p50"/>
          <p:cNvPicPr preferRelativeResize="0"/>
          <p:nvPr/>
        </p:nvPicPr>
        <p:blipFill>
          <a:blip r:embed="rId4">
            <a:alphaModFix amt="42000"/>
          </a:blip>
          <a:stretch>
            <a:fillRect/>
          </a:stretch>
        </p:blipFill>
        <p:spPr>
          <a:xfrm>
            <a:off x="5576985" y="320975"/>
            <a:ext cx="1515474" cy="12633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5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17" name="Google Shape;1117;p5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18" name="Google Shape;1118;p51"/>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119" name="Google Shape;1119;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0" name="Google Shape;1120;p51"/>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121" name="Google Shape;1121;p51"/>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122" name="Google Shape;1122;p51"/>
          <p:cNvPicPr preferRelativeResize="0"/>
          <p:nvPr/>
        </p:nvPicPr>
        <p:blipFill>
          <a:blip r:embed="rId7">
            <a:alphaModFix/>
          </a:blip>
          <a:stretch>
            <a:fillRect/>
          </a:stretch>
        </p:blipFill>
        <p:spPr>
          <a:xfrm>
            <a:off x="658050" y="461338"/>
            <a:ext cx="4724400" cy="4724400"/>
          </a:xfrm>
          <a:prstGeom prst="rect">
            <a:avLst/>
          </a:prstGeom>
          <a:noFill/>
          <a:ln cap="flat" cmpd="sng" w="76200">
            <a:solidFill>
              <a:srgbClr val="000000"/>
            </a:solidFill>
            <a:prstDash val="solid"/>
            <a:round/>
            <a:headEnd len="sm" w="sm" type="none"/>
            <a:tailEnd len="sm" w="sm" type="none"/>
          </a:ln>
        </p:spPr>
      </p:pic>
      <p:pic>
        <p:nvPicPr>
          <p:cNvPr id="1123" name="Google Shape;1123;p51"/>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124" name="Google Shape;1124;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5" name="Google Shape;1125;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6" name="Google Shape;1126;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7" name="Google Shape;1127;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8" name="Google Shape;1128;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29" name="Google Shape;1129;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0" name="Google Shape;1130;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1" name="Google Shape;1131;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2" name="Google Shape;1132;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3" name="Google Shape;1133;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4" name="Google Shape;1134;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5" name="Google Shape;1135;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6" name="Google Shape;1136;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pic>
        <p:nvPicPr>
          <p:cNvPr id="1137" name="Google Shape;1137;p51"/>
          <p:cNvPicPr preferRelativeResize="0"/>
          <p:nvPr/>
        </p:nvPicPr>
        <p:blipFill>
          <a:blip r:embed="rId4">
            <a:alphaModFix amt="42000"/>
          </a:blip>
          <a:stretch>
            <a:fillRect/>
          </a:stretch>
        </p:blipFill>
        <p:spPr>
          <a:xfrm>
            <a:off x="5675135" y="322050"/>
            <a:ext cx="1515474" cy="12633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5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43" name="Google Shape;1143;p5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44" name="Google Shape;1144;p5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145" name="Google Shape;1145;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46" name="Google Shape;1146;p52"/>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147" name="Google Shape;1147;p52"/>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148" name="Google Shape;1148;p52"/>
          <p:cNvPicPr preferRelativeResize="0"/>
          <p:nvPr/>
        </p:nvPicPr>
        <p:blipFill>
          <a:blip r:embed="rId7">
            <a:alphaModFix/>
          </a:blip>
          <a:stretch>
            <a:fillRect/>
          </a:stretch>
        </p:blipFill>
        <p:spPr>
          <a:xfrm>
            <a:off x="653363" y="528625"/>
            <a:ext cx="4714875" cy="4657725"/>
          </a:xfrm>
          <a:prstGeom prst="rect">
            <a:avLst/>
          </a:prstGeom>
          <a:noFill/>
          <a:ln cap="flat" cmpd="sng" w="76200">
            <a:solidFill>
              <a:srgbClr val="000000"/>
            </a:solidFill>
            <a:prstDash val="solid"/>
            <a:round/>
            <a:headEnd len="sm" w="sm" type="none"/>
            <a:tailEnd len="sm" w="sm" type="none"/>
          </a:ln>
        </p:spPr>
      </p:pic>
      <p:pic>
        <p:nvPicPr>
          <p:cNvPr id="1149" name="Google Shape;1149;p52"/>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150" name="Google Shape;1150;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1" name="Google Shape;1151;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2" name="Google Shape;1152;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3" name="Google Shape;1153;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4" name="Google Shape;1154;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5" name="Google Shape;1155;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6" name="Google Shape;1156;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7" name="Google Shape;1157;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8" name="Google Shape;1158;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59" name="Google Shape;1159;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60" name="Google Shape;1160;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61" name="Google Shape;1161;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pic>
        <p:nvPicPr>
          <p:cNvPr id="1162" name="Google Shape;1162;p52"/>
          <p:cNvPicPr preferRelativeResize="0"/>
          <p:nvPr/>
        </p:nvPicPr>
        <p:blipFill>
          <a:blip r:embed="rId4">
            <a:alphaModFix amt="42000"/>
          </a:blip>
          <a:stretch>
            <a:fillRect/>
          </a:stretch>
        </p:blipFill>
        <p:spPr>
          <a:xfrm>
            <a:off x="5594860" y="381950"/>
            <a:ext cx="1515474" cy="12633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5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68" name="Google Shape;1168;p5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69" name="Google Shape;1169;p5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170" name="Google Shape;1170;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71" name="Google Shape;1171;p53"/>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172" name="Google Shape;1172;p53"/>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173" name="Google Shape;1173;p53"/>
          <p:cNvPicPr preferRelativeResize="0"/>
          <p:nvPr/>
        </p:nvPicPr>
        <p:blipFill>
          <a:blip r:embed="rId7">
            <a:alphaModFix/>
          </a:blip>
          <a:stretch>
            <a:fillRect/>
          </a:stretch>
        </p:blipFill>
        <p:spPr>
          <a:xfrm>
            <a:off x="478400" y="632788"/>
            <a:ext cx="4686300" cy="4686300"/>
          </a:xfrm>
          <a:prstGeom prst="rect">
            <a:avLst/>
          </a:prstGeom>
          <a:noFill/>
          <a:ln cap="flat" cmpd="sng" w="76200">
            <a:solidFill>
              <a:srgbClr val="000000"/>
            </a:solidFill>
            <a:prstDash val="solid"/>
            <a:round/>
            <a:headEnd len="sm" w="sm" type="none"/>
            <a:tailEnd len="sm" w="sm" type="none"/>
          </a:ln>
        </p:spPr>
      </p:pic>
      <p:pic>
        <p:nvPicPr>
          <p:cNvPr id="1174" name="Google Shape;1174;p53"/>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175" name="Google Shape;1175;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76" name="Google Shape;1176;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77" name="Google Shape;1177;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78" name="Google Shape;1178;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79" name="Google Shape;1179;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0" name="Google Shape;1180;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1" name="Google Shape;1181;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2" name="Google Shape;1182;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3" name="Google Shape;1183;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4" name="Google Shape;1184;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5" name="Google Shape;1185;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6" name="Google Shape;1186;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7" name="Google Shape;1187;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pic>
        <p:nvPicPr>
          <p:cNvPr id="1188" name="Google Shape;1188;p53"/>
          <p:cNvPicPr preferRelativeResize="0"/>
          <p:nvPr/>
        </p:nvPicPr>
        <p:blipFill>
          <a:blip r:embed="rId4">
            <a:alphaModFix amt="42000"/>
          </a:blip>
          <a:stretch>
            <a:fillRect/>
          </a:stretch>
        </p:blipFill>
        <p:spPr>
          <a:xfrm>
            <a:off x="5532360" y="386725"/>
            <a:ext cx="1515474" cy="12633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5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94" name="Google Shape;1194;p5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95" name="Google Shape;1195;p5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196" name="Google Shape;1196;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197" name="Google Shape;1197;p54"/>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198" name="Google Shape;1198;p54"/>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199" name="Google Shape;1199;p54"/>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200" name="Google Shape;1200;p54"/>
          <p:cNvPicPr preferRelativeResize="0"/>
          <p:nvPr/>
        </p:nvPicPr>
        <p:blipFill>
          <a:blip r:embed="rId8">
            <a:alphaModFix/>
          </a:blip>
          <a:stretch>
            <a:fillRect/>
          </a:stretch>
        </p:blipFill>
        <p:spPr>
          <a:xfrm>
            <a:off x="402825" y="480388"/>
            <a:ext cx="4648200" cy="4686300"/>
          </a:xfrm>
          <a:prstGeom prst="rect">
            <a:avLst/>
          </a:prstGeom>
          <a:noFill/>
          <a:ln cap="flat" cmpd="sng" w="76200">
            <a:solidFill>
              <a:srgbClr val="000000"/>
            </a:solidFill>
            <a:prstDash val="solid"/>
            <a:round/>
            <a:headEnd len="sm" w="sm" type="none"/>
            <a:tailEnd len="sm" w="sm" type="none"/>
          </a:ln>
        </p:spPr>
      </p:pic>
      <p:pic>
        <p:nvPicPr>
          <p:cNvPr id="1201" name="Google Shape;1201;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2" name="Google Shape;1202;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3" name="Google Shape;1203;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4" name="Google Shape;1204;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5" name="Google Shape;1205;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6" name="Google Shape;1206;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7" name="Google Shape;1207;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8" name="Google Shape;1208;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09" name="Google Shape;1209;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10" name="Google Shape;1210;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11" name="Google Shape;1211;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12" name="Google Shape;1212;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13" name="Google Shape;1213;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pic>
        <p:nvPicPr>
          <p:cNvPr id="1214" name="Google Shape;1214;p54"/>
          <p:cNvPicPr preferRelativeResize="0"/>
          <p:nvPr/>
        </p:nvPicPr>
        <p:blipFill>
          <a:blip r:embed="rId4">
            <a:alphaModFix amt="42000"/>
          </a:blip>
          <a:stretch>
            <a:fillRect/>
          </a:stretch>
        </p:blipFill>
        <p:spPr>
          <a:xfrm>
            <a:off x="5532360" y="321250"/>
            <a:ext cx="1515474" cy="12633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sp>
        <p:nvSpPr>
          <p:cNvPr id="1219" name="Google Shape;1219;p5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220" name="Google Shape;1220;p5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21" name="Google Shape;1221;p5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222" name="Google Shape;1222;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23" name="Google Shape;1223;p55"/>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224" name="Google Shape;1224;p55"/>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225" name="Google Shape;1225;p55"/>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226" name="Google Shape;1226;p55"/>
          <p:cNvPicPr preferRelativeResize="0"/>
          <p:nvPr/>
        </p:nvPicPr>
        <p:blipFill>
          <a:blip r:embed="rId8">
            <a:alphaModFix/>
          </a:blip>
          <a:stretch>
            <a:fillRect/>
          </a:stretch>
        </p:blipFill>
        <p:spPr>
          <a:xfrm>
            <a:off x="500950" y="480388"/>
            <a:ext cx="4705350" cy="4686300"/>
          </a:xfrm>
          <a:prstGeom prst="rect">
            <a:avLst/>
          </a:prstGeom>
          <a:noFill/>
          <a:ln cap="flat" cmpd="sng" w="76200">
            <a:solidFill>
              <a:srgbClr val="000000"/>
            </a:solidFill>
            <a:prstDash val="solid"/>
            <a:round/>
            <a:headEnd len="sm" w="sm" type="none"/>
            <a:tailEnd len="sm" w="sm" type="none"/>
          </a:ln>
        </p:spPr>
      </p:pic>
      <p:pic>
        <p:nvPicPr>
          <p:cNvPr id="1227" name="Google Shape;1227;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28" name="Google Shape;1228;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29" name="Google Shape;1229;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0" name="Google Shape;1230;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1" name="Google Shape;1231;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2" name="Google Shape;1232;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3" name="Google Shape;1233;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4" name="Google Shape;1234;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5" name="Google Shape;1235;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6" name="Google Shape;1236;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7" name="Google Shape;1237;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8" name="Google Shape;1238;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39" name="Google Shape;1239;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pic>
        <p:nvPicPr>
          <p:cNvPr id="1240" name="Google Shape;1240;p55"/>
          <p:cNvPicPr preferRelativeResize="0"/>
          <p:nvPr/>
        </p:nvPicPr>
        <p:blipFill>
          <a:blip r:embed="rId4">
            <a:alphaModFix amt="42000"/>
          </a:blip>
          <a:stretch>
            <a:fillRect/>
          </a:stretch>
        </p:blipFill>
        <p:spPr>
          <a:xfrm>
            <a:off x="5532360" y="480400"/>
            <a:ext cx="1515474" cy="12633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5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246" name="Google Shape;1246;p5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47" name="Google Shape;1247;p5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248" name="Google Shape;1248;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49" name="Google Shape;1249;p56"/>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250" name="Google Shape;1250;p56"/>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251" name="Google Shape;1251;p56"/>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252" name="Google Shape;1252;p56"/>
          <p:cNvPicPr preferRelativeResize="0"/>
          <p:nvPr/>
        </p:nvPicPr>
        <p:blipFill>
          <a:blip r:embed="rId8">
            <a:alphaModFix/>
          </a:blip>
          <a:stretch>
            <a:fillRect/>
          </a:stretch>
        </p:blipFill>
        <p:spPr>
          <a:xfrm>
            <a:off x="625263" y="538150"/>
            <a:ext cx="4619625" cy="4638675"/>
          </a:xfrm>
          <a:prstGeom prst="rect">
            <a:avLst/>
          </a:prstGeom>
          <a:noFill/>
          <a:ln cap="flat" cmpd="sng" w="76200">
            <a:solidFill>
              <a:srgbClr val="000000"/>
            </a:solidFill>
            <a:prstDash val="solid"/>
            <a:round/>
            <a:headEnd len="sm" w="sm" type="none"/>
            <a:tailEnd len="sm" w="sm" type="none"/>
          </a:ln>
        </p:spPr>
      </p:pic>
      <p:pic>
        <p:nvPicPr>
          <p:cNvPr id="1253" name="Google Shape;1253;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4" name="Google Shape;1254;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5" name="Google Shape;1255;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6" name="Google Shape;1256;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7" name="Google Shape;1257;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8" name="Google Shape;1258;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59" name="Google Shape;1259;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0" name="Google Shape;1260;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1" name="Google Shape;1261;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2" name="Google Shape;1262;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3" name="Google Shape;1263;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4" name="Google Shape;1264;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5" name="Google Shape;1265;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6" name="Google Shape;1266;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pic>
        <p:nvPicPr>
          <p:cNvPr id="1267" name="Google Shape;1267;p56"/>
          <p:cNvPicPr preferRelativeResize="0"/>
          <p:nvPr/>
        </p:nvPicPr>
        <p:blipFill>
          <a:blip r:embed="rId4">
            <a:alphaModFix amt="42000"/>
          </a:blip>
          <a:stretch>
            <a:fillRect/>
          </a:stretch>
        </p:blipFill>
        <p:spPr>
          <a:xfrm>
            <a:off x="5532360" y="388762"/>
            <a:ext cx="1515474" cy="12633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57"/>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273" name="Google Shape;1273;p57"/>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74" name="Google Shape;1274;p57"/>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275" name="Google Shape;1275;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76" name="Google Shape;1276;p57"/>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277" name="Google Shape;1277;p57"/>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278" name="Google Shape;1278;p57"/>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279" name="Google Shape;1279;p57"/>
          <p:cNvPicPr preferRelativeResize="0"/>
          <p:nvPr/>
        </p:nvPicPr>
        <p:blipFill>
          <a:blip r:embed="rId8">
            <a:alphaModFix/>
          </a:blip>
          <a:stretch>
            <a:fillRect/>
          </a:stretch>
        </p:blipFill>
        <p:spPr>
          <a:xfrm>
            <a:off x="440275" y="380588"/>
            <a:ext cx="4762500" cy="4695825"/>
          </a:xfrm>
          <a:prstGeom prst="rect">
            <a:avLst/>
          </a:prstGeom>
          <a:noFill/>
          <a:ln cap="flat" cmpd="sng" w="76200">
            <a:solidFill>
              <a:srgbClr val="000000"/>
            </a:solidFill>
            <a:prstDash val="solid"/>
            <a:round/>
            <a:headEnd len="sm" w="sm" type="none"/>
            <a:tailEnd len="sm" w="sm" type="none"/>
          </a:ln>
        </p:spPr>
      </p:pic>
      <p:pic>
        <p:nvPicPr>
          <p:cNvPr id="1280" name="Google Shape;1280;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1" name="Google Shape;1281;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2" name="Google Shape;1282;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3" name="Google Shape;1283;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4" name="Google Shape;1284;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5" name="Google Shape;1285;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6" name="Google Shape;1286;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7" name="Google Shape;1287;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8" name="Google Shape;1288;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89" name="Google Shape;1289;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90" name="Google Shape;1290;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91" name="Google Shape;1291;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92" name="Google Shape;1292;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pic>
        <p:nvPicPr>
          <p:cNvPr id="1293" name="Google Shape;1293;p57"/>
          <p:cNvPicPr preferRelativeResize="0"/>
          <p:nvPr/>
        </p:nvPicPr>
        <p:blipFill>
          <a:blip r:embed="rId4">
            <a:alphaModFix amt="42000"/>
          </a:blip>
          <a:stretch>
            <a:fillRect/>
          </a:stretch>
        </p:blipFill>
        <p:spPr>
          <a:xfrm>
            <a:off x="5481835" y="302712"/>
            <a:ext cx="1515474" cy="12633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58"/>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299" name="Google Shape;1299;p58"/>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00" name="Google Shape;1300;p58"/>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301" name="Google Shape;1301;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02" name="Google Shape;1302;p58"/>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303" name="Google Shape;1303;p58"/>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304" name="Google Shape;1304;p58"/>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305" name="Google Shape;1305;p58"/>
          <p:cNvPicPr preferRelativeResize="0"/>
          <p:nvPr/>
        </p:nvPicPr>
        <p:blipFill>
          <a:blip r:embed="rId8">
            <a:alphaModFix/>
          </a:blip>
          <a:stretch>
            <a:fillRect/>
          </a:stretch>
        </p:blipFill>
        <p:spPr>
          <a:xfrm>
            <a:off x="639325" y="380588"/>
            <a:ext cx="4667250" cy="4695825"/>
          </a:xfrm>
          <a:prstGeom prst="rect">
            <a:avLst/>
          </a:prstGeom>
          <a:noFill/>
          <a:ln cap="flat" cmpd="sng" w="76200">
            <a:solidFill>
              <a:srgbClr val="000000"/>
            </a:solidFill>
            <a:prstDash val="solid"/>
            <a:round/>
            <a:headEnd len="sm" w="sm" type="none"/>
            <a:tailEnd len="sm" w="sm" type="none"/>
          </a:ln>
        </p:spPr>
      </p:pic>
      <p:pic>
        <p:nvPicPr>
          <p:cNvPr id="1306" name="Google Shape;1306;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07" name="Google Shape;1307;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08" name="Google Shape;1308;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09" name="Google Shape;1309;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0" name="Google Shape;1310;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1" name="Google Shape;1311;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2" name="Google Shape;1312;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3" name="Google Shape;1313;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4" name="Google Shape;1314;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5" name="Google Shape;1315;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6" name="Google Shape;1316;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7" name="Google Shape;1317;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8" name="Google Shape;1318;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pic>
        <p:nvPicPr>
          <p:cNvPr id="1319" name="Google Shape;1319;p58"/>
          <p:cNvPicPr preferRelativeResize="0"/>
          <p:nvPr/>
        </p:nvPicPr>
        <p:blipFill>
          <a:blip r:embed="rId4">
            <a:alphaModFix amt="42000"/>
          </a:blip>
          <a:stretch>
            <a:fillRect/>
          </a:stretch>
        </p:blipFill>
        <p:spPr>
          <a:xfrm>
            <a:off x="5532360" y="380600"/>
            <a:ext cx="1515474" cy="12633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59"/>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325" name="Google Shape;1325;p59"/>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26" name="Google Shape;1326;p59"/>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327" name="Google Shape;1327;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28" name="Google Shape;1328;p59"/>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329" name="Google Shape;1329;p59"/>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330" name="Google Shape;1330;p59"/>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331" name="Google Shape;1331;p59"/>
          <p:cNvPicPr preferRelativeResize="0"/>
          <p:nvPr/>
        </p:nvPicPr>
        <p:blipFill>
          <a:blip r:embed="rId8">
            <a:alphaModFix/>
          </a:blip>
          <a:stretch>
            <a:fillRect/>
          </a:stretch>
        </p:blipFill>
        <p:spPr>
          <a:xfrm>
            <a:off x="549138" y="405313"/>
            <a:ext cx="4752975" cy="4752975"/>
          </a:xfrm>
          <a:prstGeom prst="rect">
            <a:avLst/>
          </a:prstGeom>
          <a:noFill/>
          <a:ln cap="flat" cmpd="sng" w="76200">
            <a:solidFill>
              <a:srgbClr val="000000"/>
            </a:solidFill>
            <a:prstDash val="solid"/>
            <a:round/>
            <a:headEnd len="sm" w="sm" type="none"/>
            <a:tailEnd len="sm" w="sm" type="none"/>
          </a:ln>
        </p:spPr>
      </p:pic>
      <p:pic>
        <p:nvPicPr>
          <p:cNvPr id="1332" name="Google Shape;1332;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3" name="Google Shape;1333;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4" name="Google Shape;1334;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5" name="Google Shape;1335;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6" name="Google Shape;1336;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7" name="Google Shape;1337;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8" name="Google Shape;1338;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39" name="Google Shape;1339;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0" name="Google Shape;1340;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1" name="Google Shape;1341;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2" name="Google Shape;1342;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3" name="Google Shape;1343;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4" name="Google Shape;1344;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pic>
        <p:nvPicPr>
          <p:cNvPr id="1345" name="Google Shape;1345;p59"/>
          <p:cNvPicPr preferRelativeResize="0"/>
          <p:nvPr/>
        </p:nvPicPr>
        <p:blipFill>
          <a:blip r:embed="rId4">
            <a:alphaModFix amt="42000"/>
          </a:blip>
          <a:stretch>
            <a:fillRect/>
          </a:stretch>
        </p:blipFill>
        <p:spPr>
          <a:xfrm>
            <a:off x="5490535" y="452950"/>
            <a:ext cx="1515474" cy="1263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60"/>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351" name="Google Shape;1351;p60"/>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52" name="Google Shape;1352;p60"/>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353" name="Google Shape;1353;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54" name="Google Shape;1354;p60"/>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355" name="Google Shape;1355;p60"/>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356" name="Google Shape;1356;p60"/>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357" name="Google Shape;1357;p60"/>
          <p:cNvPicPr preferRelativeResize="0"/>
          <p:nvPr/>
        </p:nvPicPr>
        <p:blipFill>
          <a:blip r:embed="rId8">
            <a:alphaModFix/>
          </a:blip>
          <a:stretch>
            <a:fillRect/>
          </a:stretch>
        </p:blipFill>
        <p:spPr>
          <a:xfrm>
            <a:off x="539863" y="414913"/>
            <a:ext cx="4695825" cy="4714875"/>
          </a:xfrm>
          <a:prstGeom prst="rect">
            <a:avLst/>
          </a:prstGeom>
          <a:noFill/>
          <a:ln cap="flat" cmpd="sng" w="76200">
            <a:solidFill>
              <a:srgbClr val="000000"/>
            </a:solidFill>
            <a:prstDash val="solid"/>
            <a:round/>
            <a:headEnd len="sm" w="sm" type="none"/>
            <a:tailEnd len="sm" w="sm" type="none"/>
          </a:ln>
        </p:spPr>
      </p:pic>
      <p:pic>
        <p:nvPicPr>
          <p:cNvPr id="1358" name="Google Shape;1358;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59" name="Google Shape;1359;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0" name="Google Shape;1360;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1" name="Google Shape;1361;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2" name="Google Shape;1362;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3" name="Google Shape;1363;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4" name="Google Shape;1364;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5" name="Google Shape;1365;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6" name="Google Shape;1366;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7" name="Google Shape;1367;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8" name="Google Shape;1368;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pic>
        <p:nvPicPr>
          <p:cNvPr id="1369" name="Google Shape;1369;p60"/>
          <p:cNvPicPr preferRelativeResize="0"/>
          <p:nvPr/>
        </p:nvPicPr>
        <p:blipFill>
          <a:blip r:embed="rId4">
            <a:alphaModFix amt="42000"/>
          </a:blip>
          <a:stretch>
            <a:fillRect/>
          </a:stretch>
        </p:blipFill>
        <p:spPr>
          <a:xfrm>
            <a:off x="5532360" y="532825"/>
            <a:ext cx="1515474" cy="12633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6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375" name="Google Shape;1375;p6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76" name="Google Shape;1376;p61"/>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377" name="Google Shape;1377;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78" name="Google Shape;1378;p61"/>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379" name="Google Shape;1379;p61"/>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380" name="Google Shape;1380;p61"/>
          <p:cNvPicPr preferRelativeResize="0"/>
          <p:nvPr/>
        </p:nvPicPr>
        <p:blipFill>
          <a:blip r:embed="rId7">
            <a:alphaModFix/>
          </a:blip>
          <a:stretch>
            <a:fillRect/>
          </a:stretch>
        </p:blipFill>
        <p:spPr>
          <a:xfrm rot="981642">
            <a:off x="7172651" y="857487"/>
            <a:ext cx="1256401" cy="1066965"/>
          </a:xfrm>
          <a:prstGeom prst="rect">
            <a:avLst/>
          </a:prstGeom>
          <a:noFill/>
          <a:ln>
            <a:noFill/>
          </a:ln>
        </p:spPr>
      </p:pic>
      <p:pic>
        <p:nvPicPr>
          <p:cNvPr id="1381" name="Google Shape;1381;p61"/>
          <p:cNvPicPr preferRelativeResize="0"/>
          <p:nvPr/>
        </p:nvPicPr>
        <p:blipFill>
          <a:blip r:embed="rId8">
            <a:alphaModFix/>
          </a:blip>
          <a:stretch>
            <a:fillRect/>
          </a:stretch>
        </p:blipFill>
        <p:spPr>
          <a:xfrm>
            <a:off x="553900" y="485775"/>
            <a:ext cx="4743450" cy="4743450"/>
          </a:xfrm>
          <a:prstGeom prst="rect">
            <a:avLst/>
          </a:prstGeom>
          <a:noFill/>
          <a:ln cap="flat" cmpd="sng" w="76200">
            <a:solidFill>
              <a:srgbClr val="000000"/>
            </a:solidFill>
            <a:prstDash val="solid"/>
            <a:round/>
            <a:headEnd len="sm" w="sm" type="none"/>
            <a:tailEnd len="sm" w="sm" type="none"/>
          </a:ln>
        </p:spPr>
      </p:pic>
      <p:pic>
        <p:nvPicPr>
          <p:cNvPr id="1382" name="Google Shape;1382;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3" name="Google Shape;1383;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4" name="Google Shape;1384;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5" name="Google Shape;1385;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6" name="Google Shape;1386;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7" name="Google Shape;1387;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8" name="Google Shape;1388;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89" name="Google Shape;1389;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0" name="Google Shape;1390;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1" name="Google Shape;1391;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2" name="Google Shape;1392;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3" name="Google Shape;1393;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4" name="Google Shape;1394;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pic>
        <p:nvPicPr>
          <p:cNvPr id="1395" name="Google Shape;1395;p61"/>
          <p:cNvPicPr preferRelativeResize="0"/>
          <p:nvPr/>
        </p:nvPicPr>
        <p:blipFill>
          <a:blip r:embed="rId4">
            <a:alphaModFix amt="42000"/>
          </a:blip>
          <a:stretch>
            <a:fillRect/>
          </a:stretch>
        </p:blipFill>
        <p:spPr>
          <a:xfrm>
            <a:off x="5576510" y="275175"/>
            <a:ext cx="1515474" cy="12633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6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01" name="Google Shape;1401;p6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02" name="Google Shape;1402;p6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403" name="Google Shape;1403;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04" name="Google Shape;1404;p62"/>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405" name="Google Shape;1405;p62"/>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406" name="Google Shape;1406;p62"/>
          <p:cNvPicPr preferRelativeResize="0"/>
          <p:nvPr/>
        </p:nvPicPr>
        <p:blipFill>
          <a:blip r:embed="rId7">
            <a:alphaModFix/>
          </a:blip>
          <a:stretch>
            <a:fillRect/>
          </a:stretch>
        </p:blipFill>
        <p:spPr>
          <a:xfrm>
            <a:off x="478400" y="632788"/>
            <a:ext cx="4686300" cy="4686300"/>
          </a:xfrm>
          <a:prstGeom prst="rect">
            <a:avLst/>
          </a:prstGeom>
          <a:noFill/>
          <a:ln cap="flat" cmpd="sng" w="76200">
            <a:solidFill>
              <a:srgbClr val="000000"/>
            </a:solidFill>
            <a:prstDash val="solid"/>
            <a:round/>
            <a:headEnd len="sm" w="sm" type="none"/>
            <a:tailEnd len="sm" w="sm" type="none"/>
          </a:ln>
        </p:spPr>
      </p:pic>
      <p:pic>
        <p:nvPicPr>
          <p:cNvPr id="1407" name="Google Shape;1407;p62"/>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408" name="Google Shape;1408;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09" name="Google Shape;1409;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0" name="Google Shape;1410;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1" name="Google Shape;1411;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2" name="Google Shape;1412;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3" name="Google Shape;1413;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4" name="Google Shape;1414;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5" name="Google Shape;1415;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6" name="Google Shape;1416;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7" name="Google Shape;1417;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8" name="Google Shape;1418;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19" name="Google Shape;1419;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20" name="Google Shape;1420;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21" name="Google Shape;1421;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pic>
        <p:nvPicPr>
          <p:cNvPr id="1422" name="Google Shape;1422;p62"/>
          <p:cNvPicPr preferRelativeResize="0"/>
          <p:nvPr/>
        </p:nvPicPr>
        <p:blipFill>
          <a:blip r:embed="rId4">
            <a:alphaModFix amt="42000"/>
          </a:blip>
          <a:stretch>
            <a:fillRect/>
          </a:stretch>
        </p:blipFill>
        <p:spPr>
          <a:xfrm>
            <a:off x="5532360" y="551700"/>
            <a:ext cx="1515474" cy="12633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6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28" name="Google Shape;1428;p6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29" name="Google Shape;1429;p6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430" name="Google Shape;1430;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31" name="Google Shape;1431;p63"/>
          <p:cNvPicPr preferRelativeResize="0"/>
          <p:nvPr/>
        </p:nvPicPr>
        <p:blipFill>
          <a:blip r:embed="rId5">
            <a:alphaModFix/>
          </a:blip>
          <a:stretch>
            <a:fillRect/>
          </a:stretch>
        </p:blipFill>
        <p:spPr>
          <a:xfrm>
            <a:off x="5905375" y="962013"/>
            <a:ext cx="3790950" cy="3790950"/>
          </a:xfrm>
          <a:prstGeom prst="rect">
            <a:avLst/>
          </a:prstGeom>
          <a:noFill/>
          <a:ln>
            <a:noFill/>
          </a:ln>
        </p:spPr>
      </p:pic>
      <p:pic>
        <p:nvPicPr>
          <p:cNvPr id="1432" name="Google Shape;1432;p63"/>
          <p:cNvPicPr preferRelativeResize="0"/>
          <p:nvPr/>
        </p:nvPicPr>
        <p:blipFill>
          <a:blip r:embed="rId6">
            <a:alphaModFix/>
          </a:blip>
          <a:stretch>
            <a:fillRect/>
          </a:stretch>
        </p:blipFill>
        <p:spPr>
          <a:xfrm>
            <a:off x="5761337" y="1975725"/>
            <a:ext cx="1614275" cy="2954251"/>
          </a:xfrm>
          <a:prstGeom prst="rect">
            <a:avLst/>
          </a:prstGeom>
          <a:noFill/>
          <a:ln>
            <a:noFill/>
          </a:ln>
        </p:spPr>
      </p:pic>
      <p:pic>
        <p:nvPicPr>
          <p:cNvPr id="1433" name="Google Shape;1433;p63"/>
          <p:cNvPicPr preferRelativeResize="0"/>
          <p:nvPr/>
        </p:nvPicPr>
        <p:blipFill>
          <a:blip r:embed="rId7">
            <a:alphaModFix/>
          </a:blip>
          <a:stretch>
            <a:fillRect/>
          </a:stretch>
        </p:blipFill>
        <p:spPr>
          <a:xfrm>
            <a:off x="478400" y="632788"/>
            <a:ext cx="4686300" cy="4686300"/>
          </a:xfrm>
          <a:prstGeom prst="rect">
            <a:avLst/>
          </a:prstGeom>
          <a:noFill/>
          <a:ln cap="flat" cmpd="sng" w="76200">
            <a:solidFill>
              <a:srgbClr val="000000"/>
            </a:solidFill>
            <a:prstDash val="solid"/>
            <a:round/>
            <a:headEnd len="sm" w="sm" type="none"/>
            <a:tailEnd len="sm" w="sm" type="none"/>
          </a:ln>
        </p:spPr>
      </p:pic>
      <p:pic>
        <p:nvPicPr>
          <p:cNvPr id="1434" name="Google Shape;1434;p63"/>
          <p:cNvPicPr preferRelativeResize="0"/>
          <p:nvPr/>
        </p:nvPicPr>
        <p:blipFill>
          <a:blip r:embed="rId8">
            <a:alphaModFix/>
          </a:blip>
          <a:stretch>
            <a:fillRect/>
          </a:stretch>
        </p:blipFill>
        <p:spPr>
          <a:xfrm rot="981642">
            <a:off x="7172651" y="857487"/>
            <a:ext cx="1256401" cy="1066965"/>
          </a:xfrm>
          <a:prstGeom prst="rect">
            <a:avLst/>
          </a:prstGeom>
          <a:noFill/>
          <a:ln>
            <a:noFill/>
          </a:ln>
        </p:spPr>
      </p:pic>
      <p:pic>
        <p:nvPicPr>
          <p:cNvPr id="1435" name="Google Shape;1435;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36" name="Google Shape;1436;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37" name="Google Shape;1437;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38" name="Google Shape;1438;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39" name="Google Shape;1439;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0" name="Google Shape;1440;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1" name="Google Shape;1441;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2" name="Google Shape;1442;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3" name="Google Shape;1443;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4" name="Google Shape;1444;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5" name="Google Shape;1445;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6" name="Google Shape;1446;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7" name="Google Shape;1447;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pic>
        <p:nvPicPr>
          <p:cNvPr id="1448" name="Google Shape;1448;p63"/>
          <p:cNvPicPr preferRelativeResize="0"/>
          <p:nvPr/>
        </p:nvPicPr>
        <p:blipFill>
          <a:blip r:embed="rId4">
            <a:alphaModFix amt="42000"/>
          </a:blip>
          <a:stretch>
            <a:fillRect/>
          </a:stretch>
        </p:blipFill>
        <p:spPr>
          <a:xfrm>
            <a:off x="5532360" y="577950"/>
            <a:ext cx="1515474" cy="12633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sp>
        <p:nvSpPr>
          <p:cNvPr id="1453" name="Google Shape;1453;p6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54" name="Google Shape;1454;p6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55" name="Google Shape;1455;p6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456" name="Google Shape;1456;p64"/>
          <p:cNvPicPr preferRelativeResize="0"/>
          <p:nvPr/>
        </p:nvPicPr>
        <p:blipFill>
          <a:blip r:embed="rId4">
            <a:alphaModFix/>
          </a:blip>
          <a:stretch>
            <a:fillRect/>
          </a:stretch>
        </p:blipFill>
        <p:spPr>
          <a:xfrm>
            <a:off x="623961" y="905000"/>
            <a:ext cx="3902275" cy="4247125"/>
          </a:xfrm>
          <a:prstGeom prst="rect">
            <a:avLst/>
          </a:prstGeom>
          <a:noFill/>
          <a:ln>
            <a:noFill/>
          </a:ln>
        </p:spPr>
      </p:pic>
      <p:pic>
        <p:nvPicPr>
          <p:cNvPr id="1457" name="Google Shape;1457;p64"/>
          <p:cNvPicPr preferRelativeResize="0"/>
          <p:nvPr/>
        </p:nvPicPr>
        <p:blipFill>
          <a:blip r:embed="rId5">
            <a:alphaModFix/>
          </a:blip>
          <a:stretch>
            <a:fillRect/>
          </a:stretch>
        </p:blipFill>
        <p:spPr>
          <a:xfrm>
            <a:off x="55098" y="1929387"/>
            <a:ext cx="1540650" cy="1580150"/>
          </a:xfrm>
          <a:prstGeom prst="rect">
            <a:avLst/>
          </a:prstGeom>
          <a:noFill/>
          <a:ln>
            <a:noFill/>
          </a:ln>
        </p:spPr>
      </p:pic>
      <p:sp>
        <p:nvSpPr>
          <p:cNvPr id="1458" name="Google Shape;1458;p64"/>
          <p:cNvSpPr/>
          <p:nvPr/>
        </p:nvSpPr>
        <p:spPr>
          <a:xfrm rot="2545961">
            <a:off x="3896315" y="614981"/>
            <a:ext cx="4588991" cy="2809960"/>
          </a:xfrm>
          <a:prstGeom prst="wedgeEllipseCallout">
            <a:avLst>
              <a:gd fmla="val -20833" name="adj1"/>
              <a:gd fmla="val 62500" name="adj2"/>
            </a:avLst>
          </a:prstGeom>
          <a:solidFill>
            <a:schemeClr val="lt2"/>
          </a:solidFill>
          <a:ln cap="flat" cmpd="sng" w="762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64"/>
          <p:cNvSpPr txBox="1"/>
          <p:nvPr/>
        </p:nvSpPr>
        <p:spPr>
          <a:xfrm rot="2487553">
            <a:off x="4024936" y="1340726"/>
            <a:ext cx="4372539" cy="153919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It’s time for a Scavenger Hunt</a:t>
            </a:r>
            <a:endParaRPr b="1" sz="2200"/>
          </a:p>
          <a:p>
            <a:pPr indent="0" lvl="0" marL="0" rtl="0" algn="l">
              <a:spcBef>
                <a:spcPts val="0"/>
              </a:spcBef>
              <a:spcAft>
                <a:spcPts val="0"/>
              </a:spcAft>
              <a:buNone/>
            </a:pPr>
            <a:r>
              <a:rPr b="1" lang="en" sz="2200"/>
              <a:t>o</a:t>
            </a:r>
            <a:r>
              <a:rPr b="1" lang="en" sz="2200"/>
              <a:t>n this St. Patty’s Day.  How many things can you find? Are you ready to play?</a:t>
            </a:r>
            <a:endParaRPr b="1" sz="2200"/>
          </a:p>
        </p:txBody>
      </p:sp>
      <p:pic>
        <p:nvPicPr>
          <p:cNvPr id="1460" name="Google Shape;1460;p64"/>
          <p:cNvPicPr preferRelativeResize="0"/>
          <p:nvPr/>
        </p:nvPicPr>
        <p:blipFill>
          <a:blip r:embed="rId6">
            <a:alphaModFix/>
          </a:blip>
          <a:stretch>
            <a:fillRect/>
          </a:stretch>
        </p:blipFill>
        <p:spPr>
          <a:xfrm>
            <a:off x="-217325" y="-312450"/>
            <a:ext cx="1996174" cy="2053201"/>
          </a:xfrm>
          <a:prstGeom prst="rect">
            <a:avLst/>
          </a:prstGeom>
          <a:noFill/>
          <a:ln>
            <a:noFill/>
          </a:ln>
        </p:spPr>
      </p:pic>
      <p:pic>
        <p:nvPicPr>
          <p:cNvPr id="1461" name="Google Shape;1461;p64"/>
          <p:cNvPicPr preferRelativeResize="0"/>
          <p:nvPr/>
        </p:nvPicPr>
        <p:blipFill>
          <a:blip r:embed="rId6">
            <a:alphaModFix/>
          </a:blip>
          <a:stretch>
            <a:fillRect/>
          </a:stretch>
        </p:blipFill>
        <p:spPr>
          <a:xfrm>
            <a:off x="7656025" y="-312450"/>
            <a:ext cx="1996174" cy="2053201"/>
          </a:xfrm>
          <a:prstGeom prst="rect">
            <a:avLst/>
          </a:prstGeom>
          <a:noFill/>
          <a:ln>
            <a:noFill/>
          </a:ln>
        </p:spPr>
      </p:pic>
      <p:pic>
        <p:nvPicPr>
          <p:cNvPr id="1462" name="Google Shape;1462;p64"/>
          <p:cNvPicPr preferRelativeResize="0"/>
          <p:nvPr/>
        </p:nvPicPr>
        <p:blipFill>
          <a:blip r:embed="rId6">
            <a:alphaModFix/>
          </a:blip>
          <a:stretch>
            <a:fillRect/>
          </a:stretch>
        </p:blipFill>
        <p:spPr>
          <a:xfrm>
            <a:off x="-622175" y="4005375"/>
            <a:ext cx="1996174" cy="2053201"/>
          </a:xfrm>
          <a:prstGeom prst="rect">
            <a:avLst/>
          </a:prstGeom>
          <a:noFill/>
          <a:ln>
            <a:noFill/>
          </a:ln>
        </p:spPr>
      </p:pic>
      <p:pic>
        <p:nvPicPr>
          <p:cNvPr id="1463" name="Google Shape;1463;p64"/>
          <p:cNvPicPr preferRelativeResize="0"/>
          <p:nvPr/>
        </p:nvPicPr>
        <p:blipFill>
          <a:blip r:embed="rId6">
            <a:alphaModFix/>
          </a:blip>
          <a:stretch>
            <a:fillRect/>
          </a:stretch>
        </p:blipFill>
        <p:spPr>
          <a:xfrm>
            <a:off x="8017575" y="4071475"/>
            <a:ext cx="1996174" cy="2053201"/>
          </a:xfrm>
          <a:prstGeom prst="rect">
            <a:avLst/>
          </a:prstGeom>
          <a:noFill/>
          <a:ln>
            <a:noFill/>
          </a:ln>
        </p:spPr>
      </p:pic>
      <p:sp>
        <p:nvSpPr>
          <p:cNvPr id="1464" name="Google Shape;1464;p64"/>
          <p:cNvSpPr txBox="1"/>
          <p:nvPr/>
        </p:nvSpPr>
        <p:spPr>
          <a:xfrm>
            <a:off x="3311675" y="3851000"/>
            <a:ext cx="4447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The items to find are coming up next so just try your hardest and do your best! It’s all about fun; that’s all that’s it … no need to worry not one little bit.</a:t>
            </a:r>
            <a:endParaRPr b="1" sz="20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6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70" name="Google Shape;1470;p6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1" name="Google Shape;1471;p6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472" name="Google Shape;1472;p65"/>
          <p:cNvPicPr preferRelativeResize="0"/>
          <p:nvPr/>
        </p:nvPicPr>
        <p:blipFill>
          <a:blip r:embed="rId4">
            <a:alphaModFix/>
          </a:blip>
          <a:stretch>
            <a:fillRect/>
          </a:stretch>
        </p:blipFill>
        <p:spPr>
          <a:xfrm>
            <a:off x="1652954" y="155212"/>
            <a:ext cx="6228826" cy="5141675"/>
          </a:xfrm>
          <a:prstGeom prst="rect">
            <a:avLst/>
          </a:prstGeom>
          <a:noFill/>
          <a:ln>
            <a:noFill/>
          </a:ln>
        </p:spPr>
      </p:pic>
      <p:sp>
        <p:nvSpPr>
          <p:cNvPr id="1473" name="Google Shape;1473;p65"/>
          <p:cNvSpPr txBox="1"/>
          <p:nvPr/>
        </p:nvSpPr>
        <p:spPr>
          <a:xfrm>
            <a:off x="1939675" y="2469575"/>
            <a:ext cx="37941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rgbClr val="FFFF00"/>
                </a:solidFill>
              </a:rPr>
              <a:t>Find something that is shiny.</a:t>
            </a:r>
            <a:endParaRPr b="1" sz="3700">
              <a:solidFill>
                <a:srgbClr val="FFFF00"/>
              </a:solidFill>
            </a:endParaRPr>
          </a:p>
        </p:txBody>
      </p:sp>
      <p:pic>
        <p:nvPicPr>
          <p:cNvPr id="1474" name="Google Shape;1474;p65"/>
          <p:cNvPicPr preferRelativeResize="0"/>
          <p:nvPr/>
        </p:nvPicPr>
        <p:blipFill>
          <a:blip r:embed="rId5">
            <a:alphaModFix/>
          </a:blip>
          <a:stretch>
            <a:fillRect/>
          </a:stretch>
        </p:blipFill>
        <p:spPr>
          <a:xfrm>
            <a:off x="3" y="-612300"/>
            <a:ext cx="3169750" cy="1743075"/>
          </a:xfrm>
          <a:prstGeom prst="rect">
            <a:avLst/>
          </a:prstGeom>
          <a:noFill/>
          <a:ln>
            <a:noFill/>
          </a:ln>
        </p:spPr>
      </p:pic>
      <p:pic>
        <p:nvPicPr>
          <p:cNvPr id="1475" name="Google Shape;1475;p65"/>
          <p:cNvPicPr preferRelativeResize="0"/>
          <p:nvPr/>
        </p:nvPicPr>
        <p:blipFill>
          <a:blip r:embed="rId5">
            <a:alphaModFix/>
          </a:blip>
          <a:stretch>
            <a:fillRect/>
          </a:stretch>
        </p:blipFill>
        <p:spPr>
          <a:xfrm>
            <a:off x="2987128" y="-612300"/>
            <a:ext cx="3169750" cy="1743075"/>
          </a:xfrm>
          <a:prstGeom prst="rect">
            <a:avLst/>
          </a:prstGeom>
          <a:noFill/>
          <a:ln>
            <a:noFill/>
          </a:ln>
        </p:spPr>
      </p:pic>
      <p:pic>
        <p:nvPicPr>
          <p:cNvPr id="1476" name="Google Shape;1476;p65"/>
          <p:cNvPicPr preferRelativeResize="0"/>
          <p:nvPr/>
        </p:nvPicPr>
        <p:blipFill>
          <a:blip r:embed="rId5">
            <a:alphaModFix/>
          </a:blip>
          <a:stretch>
            <a:fillRect/>
          </a:stretch>
        </p:blipFill>
        <p:spPr>
          <a:xfrm>
            <a:off x="5974253" y="-612300"/>
            <a:ext cx="3169750" cy="1743075"/>
          </a:xfrm>
          <a:prstGeom prst="rect">
            <a:avLst/>
          </a:prstGeom>
          <a:noFill/>
          <a:ln>
            <a:noFill/>
          </a:ln>
        </p:spPr>
      </p:pic>
      <p:pic>
        <p:nvPicPr>
          <p:cNvPr id="1477" name="Google Shape;1477;p65"/>
          <p:cNvPicPr preferRelativeResize="0"/>
          <p:nvPr/>
        </p:nvPicPr>
        <p:blipFill>
          <a:blip r:embed="rId5">
            <a:alphaModFix/>
          </a:blip>
          <a:stretch>
            <a:fillRect/>
          </a:stretch>
        </p:blipFill>
        <p:spPr>
          <a:xfrm>
            <a:off x="-122997" y="4594600"/>
            <a:ext cx="3169750" cy="1743075"/>
          </a:xfrm>
          <a:prstGeom prst="rect">
            <a:avLst/>
          </a:prstGeom>
          <a:noFill/>
          <a:ln>
            <a:noFill/>
          </a:ln>
        </p:spPr>
      </p:pic>
      <p:pic>
        <p:nvPicPr>
          <p:cNvPr id="1478" name="Google Shape;1478;p65"/>
          <p:cNvPicPr preferRelativeResize="0"/>
          <p:nvPr/>
        </p:nvPicPr>
        <p:blipFill>
          <a:blip r:embed="rId5">
            <a:alphaModFix/>
          </a:blip>
          <a:stretch>
            <a:fillRect/>
          </a:stretch>
        </p:blipFill>
        <p:spPr>
          <a:xfrm>
            <a:off x="2987128" y="4594600"/>
            <a:ext cx="3169750" cy="1743075"/>
          </a:xfrm>
          <a:prstGeom prst="rect">
            <a:avLst/>
          </a:prstGeom>
          <a:noFill/>
          <a:ln>
            <a:noFill/>
          </a:ln>
        </p:spPr>
      </p:pic>
      <p:pic>
        <p:nvPicPr>
          <p:cNvPr id="1479" name="Google Shape;1479;p65"/>
          <p:cNvPicPr preferRelativeResize="0"/>
          <p:nvPr/>
        </p:nvPicPr>
        <p:blipFill>
          <a:blip r:embed="rId5">
            <a:alphaModFix/>
          </a:blip>
          <a:stretch>
            <a:fillRect/>
          </a:stretch>
        </p:blipFill>
        <p:spPr>
          <a:xfrm>
            <a:off x="6114428" y="4594600"/>
            <a:ext cx="3169750" cy="1743075"/>
          </a:xfrm>
          <a:prstGeom prst="rect">
            <a:avLst/>
          </a:prstGeom>
          <a:noFill/>
          <a:ln>
            <a:noFill/>
          </a:ln>
        </p:spPr>
      </p:pic>
      <p:pic>
        <p:nvPicPr>
          <p:cNvPr id="1480" name="Google Shape;1480;p65"/>
          <p:cNvPicPr preferRelativeResize="0"/>
          <p:nvPr/>
        </p:nvPicPr>
        <p:blipFill>
          <a:blip r:embed="rId5">
            <a:alphaModFix/>
          </a:blip>
          <a:stretch>
            <a:fillRect/>
          </a:stretch>
        </p:blipFill>
        <p:spPr>
          <a:xfrm rot="-5400000">
            <a:off x="-1109960" y="818237"/>
            <a:ext cx="2619375" cy="1743075"/>
          </a:xfrm>
          <a:prstGeom prst="rect">
            <a:avLst/>
          </a:prstGeom>
          <a:noFill/>
          <a:ln>
            <a:noFill/>
          </a:ln>
        </p:spPr>
      </p:pic>
      <p:pic>
        <p:nvPicPr>
          <p:cNvPr id="1481" name="Google Shape;1481;p65"/>
          <p:cNvPicPr preferRelativeResize="0"/>
          <p:nvPr/>
        </p:nvPicPr>
        <p:blipFill>
          <a:blip r:embed="rId5">
            <a:alphaModFix/>
          </a:blip>
          <a:stretch>
            <a:fillRect/>
          </a:stretch>
        </p:blipFill>
        <p:spPr>
          <a:xfrm rot="-5400000">
            <a:off x="-1040287" y="3225990"/>
            <a:ext cx="2480050" cy="1743075"/>
          </a:xfrm>
          <a:prstGeom prst="rect">
            <a:avLst/>
          </a:prstGeom>
          <a:noFill/>
          <a:ln>
            <a:noFill/>
          </a:ln>
        </p:spPr>
      </p:pic>
      <p:pic>
        <p:nvPicPr>
          <p:cNvPr id="1482" name="Google Shape;1482;p65"/>
          <p:cNvPicPr preferRelativeResize="0"/>
          <p:nvPr/>
        </p:nvPicPr>
        <p:blipFill>
          <a:blip r:embed="rId5">
            <a:alphaModFix/>
          </a:blip>
          <a:stretch>
            <a:fillRect/>
          </a:stretch>
        </p:blipFill>
        <p:spPr>
          <a:xfrm rot="5400000">
            <a:off x="7539240" y="761437"/>
            <a:ext cx="2619375" cy="1743075"/>
          </a:xfrm>
          <a:prstGeom prst="rect">
            <a:avLst/>
          </a:prstGeom>
          <a:noFill/>
          <a:ln>
            <a:noFill/>
          </a:ln>
        </p:spPr>
      </p:pic>
      <p:pic>
        <p:nvPicPr>
          <p:cNvPr id="1483" name="Google Shape;1483;p65"/>
          <p:cNvPicPr preferRelativeResize="0"/>
          <p:nvPr/>
        </p:nvPicPr>
        <p:blipFill>
          <a:blip r:embed="rId5">
            <a:alphaModFix/>
          </a:blip>
          <a:stretch>
            <a:fillRect/>
          </a:stretch>
        </p:blipFill>
        <p:spPr>
          <a:xfrm rot="5400000">
            <a:off x="7585540" y="3156337"/>
            <a:ext cx="2619375" cy="17430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6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89" name="Google Shape;1489;p6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90" name="Google Shape;1490;p6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491" name="Google Shape;1491;p66"/>
          <p:cNvPicPr preferRelativeResize="0"/>
          <p:nvPr/>
        </p:nvPicPr>
        <p:blipFill>
          <a:blip r:embed="rId4">
            <a:alphaModFix/>
          </a:blip>
          <a:stretch>
            <a:fillRect/>
          </a:stretch>
        </p:blipFill>
        <p:spPr>
          <a:xfrm>
            <a:off x="1652954" y="155212"/>
            <a:ext cx="6228826" cy="5141675"/>
          </a:xfrm>
          <a:prstGeom prst="rect">
            <a:avLst/>
          </a:prstGeom>
          <a:noFill/>
          <a:ln>
            <a:noFill/>
          </a:ln>
        </p:spPr>
      </p:pic>
      <p:sp>
        <p:nvSpPr>
          <p:cNvPr id="1492" name="Google Shape;1492;p66"/>
          <p:cNvSpPr txBox="1"/>
          <p:nvPr/>
        </p:nvSpPr>
        <p:spPr>
          <a:xfrm>
            <a:off x="2176225" y="2480400"/>
            <a:ext cx="37941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rgbClr val="FFFF00"/>
                </a:solidFill>
              </a:rPr>
              <a:t>Find a penny.</a:t>
            </a:r>
            <a:endParaRPr b="1" sz="3700">
              <a:solidFill>
                <a:srgbClr val="FFFF00"/>
              </a:solidFill>
            </a:endParaRPr>
          </a:p>
        </p:txBody>
      </p:sp>
      <p:pic>
        <p:nvPicPr>
          <p:cNvPr id="1493" name="Google Shape;1493;p66"/>
          <p:cNvPicPr preferRelativeResize="0"/>
          <p:nvPr/>
        </p:nvPicPr>
        <p:blipFill>
          <a:blip r:embed="rId5">
            <a:alphaModFix/>
          </a:blip>
          <a:stretch>
            <a:fillRect/>
          </a:stretch>
        </p:blipFill>
        <p:spPr>
          <a:xfrm>
            <a:off x="-122997" y="-622675"/>
            <a:ext cx="3169750" cy="1743075"/>
          </a:xfrm>
          <a:prstGeom prst="rect">
            <a:avLst/>
          </a:prstGeom>
          <a:noFill/>
          <a:ln>
            <a:noFill/>
          </a:ln>
        </p:spPr>
      </p:pic>
      <p:pic>
        <p:nvPicPr>
          <p:cNvPr id="1494" name="Google Shape;1494;p66"/>
          <p:cNvPicPr preferRelativeResize="0"/>
          <p:nvPr/>
        </p:nvPicPr>
        <p:blipFill>
          <a:blip r:embed="rId5">
            <a:alphaModFix/>
          </a:blip>
          <a:stretch>
            <a:fillRect/>
          </a:stretch>
        </p:blipFill>
        <p:spPr>
          <a:xfrm>
            <a:off x="2939465" y="-622675"/>
            <a:ext cx="3169750" cy="1743075"/>
          </a:xfrm>
          <a:prstGeom prst="rect">
            <a:avLst/>
          </a:prstGeom>
          <a:noFill/>
          <a:ln>
            <a:noFill/>
          </a:ln>
        </p:spPr>
      </p:pic>
      <p:pic>
        <p:nvPicPr>
          <p:cNvPr id="1495" name="Google Shape;1495;p66"/>
          <p:cNvPicPr preferRelativeResize="0"/>
          <p:nvPr/>
        </p:nvPicPr>
        <p:blipFill>
          <a:blip r:embed="rId5">
            <a:alphaModFix/>
          </a:blip>
          <a:stretch>
            <a:fillRect/>
          </a:stretch>
        </p:blipFill>
        <p:spPr>
          <a:xfrm>
            <a:off x="5970328" y="-622675"/>
            <a:ext cx="3169750" cy="1743075"/>
          </a:xfrm>
          <a:prstGeom prst="rect">
            <a:avLst/>
          </a:prstGeom>
          <a:noFill/>
          <a:ln>
            <a:noFill/>
          </a:ln>
        </p:spPr>
      </p:pic>
      <p:pic>
        <p:nvPicPr>
          <p:cNvPr id="1496" name="Google Shape;1496;p66"/>
          <p:cNvPicPr preferRelativeResize="0"/>
          <p:nvPr/>
        </p:nvPicPr>
        <p:blipFill>
          <a:blip r:embed="rId5">
            <a:alphaModFix/>
          </a:blip>
          <a:stretch>
            <a:fillRect/>
          </a:stretch>
        </p:blipFill>
        <p:spPr>
          <a:xfrm>
            <a:off x="-122997" y="4594600"/>
            <a:ext cx="3169750" cy="1743075"/>
          </a:xfrm>
          <a:prstGeom prst="rect">
            <a:avLst/>
          </a:prstGeom>
          <a:noFill/>
          <a:ln>
            <a:noFill/>
          </a:ln>
        </p:spPr>
      </p:pic>
      <p:pic>
        <p:nvPicPr>
          <p:cNvPr id="1497" name="Google Shape;1497;p66"/>
          <p:cNvPicPr preferRelativeResize="0"/>
          <p:nvPr/>
        </p:nvPicPr>
        <p:blipFill>
          <a:blip r:embed="rId5">
            <a:alphaModFix/>
          </a:blip>
          <a:stretch>
            <a:fillRect/>
          </a:stretch>
        </p:blipFill>
        <p:spPr>
          <a:xfrm>
            <a:off x="2987128" y="4594600"/>
            <a:ext cx="3169750" cy="1743075"/>
          </a:xfrm>
          <a:prstGeom prst="rect">
            <a:avLst/>
          </a:prstGeom>
          <a:noFill/>
          <a:ln>
            <a:noFill/>
          </a:ln>
        </p:spPr>
      </p:pic>
      <p:pic>
        <p:nvPicPr>
          <p:cNvPr id="1498" name="Google Shape;1498;p66"/>
          <p:cNvPicPr preferRelativeResize="0"/>
          <p:nvPr/>
        </p:nvPicPr>
        <p:blipFill>
          <a:blip r:embed="rId5">
            <a:alphaModFix/>
          </a:blip>
          <a:stretch>
            <a:fillRect/>
          </a:stretch>
        </p:blipFill>
        <p:spPr>
          <a:xfrm>
            <a:off x="6114428" y="4594600"/>
            <a:ext cx="3169750" cy="1743075"/>
          </a:xfrm>
          <a:prstGeom prst="rect">
            <a:avLst/>
          </a:prstGeom>
          <a:noFill/>
          <a:ln>
            <a:noFill/>
          </a:ln>
        </p:spPr>
      </p:pic>
      <p:pic>
        <p:nvPicPr>
          <p:cNvPr id="1499" name="Google Shape;1499;p66"/>
          <p:cNvPicPr preferRelativeResize="0"/>
          <p:nvPr/>
        </p:nvPicPr>
        <p:blipFill>
          <a:blip r:embed="rId5">
            <a:alphaModFix/>
          </a:blip>
          <a:stretch>
            <a:fillRect/>
          </a:stretch>
        </p:blipFill>
        <p:spPr>
          <a:xfrm rot="-5400000">
            <a:off x="-1109960" y="818237"/>
            <a:ext cx="2619375" cy="1743075"/>
          </a:xfrm>
          <a:prstGeom prst="rect">
            <a:avLst/>
          </a:prstGeom>
          <a:noFill/>
          <a:ln>
            <a:noFill/>
          </a:ln>
        </p:spPr>
      </p:pic>
      <p:pic>
        <p:nvPicPr>
          <p:cNvPr id="1500" name="Google Shape;1500;p66"/>
          <p:cNvPicPr preferRelativeResize="0"/>
          <p:nvPr/>
        </p:nvPicPr>
        <p:blipFill>
          <a:blip r:embed="rId5">
            <a:alphaModFix/>
          </a:blip>
          <a:stretch>
            <a:fillRect/>
          </a:stretch>
        </p:blipFill>
        <p:spPr>
          <a:xfrm rot="-5400000">
            <a:off x="-1040287" y="3225990"/>
            <a:ext cx="2480050" cy="1743075"/>
          </a:xfrm>
          <a:prstGeom prst="rect">
            <a:avLst/>
          </a:prstGeom>
          <a:noFill/>
          <a:ln>
            <a:noFill/>
          </a:ln>
        </p:spPr>
      </p:pic>
      <p:pic>
        <p:nvPicPr>
          <p:cNvPr id="1501" name="Google Shape;1501;p66"/>
          <p:cNvPicPr preferRelativeResize="0"/>
          <p:nvPr/>
        </p:nvPicPr>
        <p:blipFill>
          <a:blip r:embed="rId5">
            <a:alphaModFix/>
          </a:blip>
          <a:stretch>
            <a:fillRect/>
          </a:stretch>
        </p:blipFill>
        <p:spPr>
          <a:xfrm rot="5400000">
            <a:off x="7539240" y="761437"/>
            <a:ext cx="2619375" cy="1743075"/>
          </a:xfrm>
          <a:prstGeom prst="rect">
            <a:avLst/>
          </a:prstGeom>
          <a:noFill/>
          <a:ln>
            <a:noFill/>
          </a:ln>
        </p:spPr>
      </p:pic>
      <p:pic>
        <p:nvPicPr>
          <p:cNvPr id="1502" name="Google Shape;1502;p66"/>
          <p:cNvPicPr preferRelativeResize="0"/>
          <p:nvPr/>
        </p:nvPicPr>
        <p:blipFill>
          <a:blip r:embed="rId5">
            <a:alphaModFix/>
          </a:blip>
          <a:stretch>
            <a:fillRect/>
          </a:stretch>
        </p:blipFill>
        <p:spPr>
          <a:xfrm rot="5400000">
            <a:off x="7585540" y="3156337"/>
            <a:ext cx="2619375" cy="17430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sp>
        <p:nvSpPr>
          <p:cNvPr id="1507" name="Google Shape;1507;p67"/>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08" name="Google Shape;1508;p67"/>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09" name="Google Shape;1509;p67"/>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510" name="Google Shape;1510;p67"/>
          <p:cNvPicPr preferRelativeResize="0"/>
          <p:nvPr/>
        </p:nvPicPr>
        <p:blipFill>
          <a:blip r:embed="rId4">
            <a:alphaModFix/>
          </a:blip>
          <a:stretch>
            <a:fillRect/>
          </a:stretch>
        </p:blipFill>
        <p:spPr>
          <a:xfrm>
            <a:off x="1652954" y="155212"/>
            <a:ext cx="6228826" cy="5141675"/>
          </a:xfrm>
          <a:prstGeom prst="rect">
            <a:avLst/>
          </a:prstGeom>
          <a:noFill/>
          <a:ln>
            <a:noFill/>
          </a:ln>
        </p:spPr>
      </p:pic>
      <p:sp>
        <p:nvSpPr>
          <p:cNvPr id="1511" name="Google Shape;1511;p67"/>
          <p:cNvSpPr txBox="1"/>
          <p:nvPr/>
        </p:nvSpPr>
        <p:spPr>
          <a:xfrm>
            <a:off x="1939675" y="2469575"/>
            <a:ext cx="37941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rgbClr val="FFFF00"/>
                </a:solidFill>
              </a:rPr>
              <a:t>Find something that is green.</a:t>
            </a:r>
            <a:endParaRPr b="1" sz="3700">
              <a:solidFill>
                <a:srgbClr val="FFFF00"/>
              </a:solidFill>
            </a:endParaRPr>
          </a:p>
        </p:txBody>
      </p:sp>
      <p:pic>
        <p:nvPicPr>
          <p:cNvPr id="1512" name="Google Shape;1512;p67"/>
          <p:cNvPicPr preferRelativeResize="0"/>
          <p:nvPr/>
        </p:nvPicPr>
        <p:blipFill>
          <a:blip r:embed="rId5">
            <a:alphaModFix/>
          </a:blip>
          <a:stretch>
            <a:fillRect/>
          </a:stretch>
        </p:blipFill>
        <p:spPr>
          <a:xfrm>
            <a:off x="-113547" y="-502550"/>
            <a:ext cx="3169750" cy="1743075"/>
          </a:xfrm>
          <a:prstGeom prst="rect">
            <a:avLst/>
          </a:prstGeom>
          <a:noFill/>
          <a:ln>
            <a:noFill/>
          </a:ln>
        </p:spPr>
      </p:pic>
      <p:pic>
        <p:nvPicPr>
          <p:cNvPr id="1513" name="Google Shape;1513;p67"/>
          <p:cNvPicPr preferRelativeResize="0"/>
          <p:nvPr/>
        </p:nvPicPr>
        <p:blipFill>
          <a:blip r:embed="rId5">
            <a:alphaModFix/>
          </a:blip>
          <a:stretch>
            <a:fillRect/>
          </a:stretch>
        </p:blipFill>
        <p:spPr>
          <a:xfrm>
            <a:off x="2858503" y="-502550"/>
            <a:ext cx="3169750" cy="1743075"/>
          </a:xfrm>
          <a:prstGeom prst="rect">
            <a:avLst/>
          </a:prstGeom>
          <a:noFill/>
          <a:ln>
            <a:noFill/>
          </a:ln>
        </p:spPr>
      </p:pic>
      <p:pic>
        <p:nvPicPr>
          <p:cNvPr id="1514" name="Google Shape;1514;p67"/>
          <p:cNvPicPr preferRelativeResize="0"/>
          <p:nvPr/>
        </p:nvPicPr>
        <p:blipFill>
          <a:blip r:embed="rId5">
            <a:alphaModFix/>
          </a:blip>
          <a:stretch>
            <a:fillRect/>
          </a:stretch>
        </p:blipFill>
        <p:spPr>
          <a:xfrm>
            <a:off x="5974253" y="-502550"/>
            <a:ext cx="3169750" cy="1743075"/>
          </a:xfrm>
          <a:prstGeom prst="rect">
            <a:avLst/>
          </a:prstGeom>
          <a:noFill/>
          <a:ln>
            <a:noFill/>
          </a:ln>
        </p:spPr>
      </p:pic>
      <p:pic>
        <p:nvPicPr>
          <p:cNvPr id="1515" name="Google Shape;1515;p67"/>
          <p:cNvPicPr preferRelativeResize="0"/>
          <p:nvPr/>
        </p:nvPicPr>
        <p:blipFill>
          <a:blip r:embed="rId5">
            <a:alphaModFix/>
          </a:blip>
          <a:stretch>
            <a:fillRect/>
          </a:stretch>
        </p:blipFill>
        <p:spPr>
          <a:xfrm>
            <a:off x="-122997" y="4594600"/>
            <a:ext cx="3169750" cy="1743075"/>
          </a:xfrm>
          <a:prstGeom prst="rect">
            <a:avLst/>
          </a:prstGeom>
          <a:noFill/>
          <a:ln>
            <a:noFill/>
          </a:ln>
        </p:spPr>
      </p:pic>
      <p:pic>
        <p:nvPicPr>
          <p:cNvPr id="1516" name="Google Shape;1516;p67"/>
          <p:cNvPicPr preferRelativeResize="0"/>
          <p:nvPr/>
        </p:nvPicPr>
        <p:blipFill>
          <a:blip r:embed="rId5">
            <a:alphaModFix/>
          </a:blip>
          <a:stretch>
            <a:fillRect/>
          </a:stretch>
        </p:blipFill>
        <p:spPr>
          <a:xfrm>
            <a:off x="2987128" y="4594600"/>
            <a:ext cx="3169750" cy="1743075"/>
          </a:xfrm>
          <a:prstGeom prst="rect">
            <a:avLst/>
          </a:prstGeom>
          <a:noFill/>
          <a:ln>
            <a:noFill/>
          </a:ln>
        </p:spPr>
      </p:pic>
      <p:pic>
        <p:nvPicPr>
          <p:cNvPr id="1517" name="Google Shape;1517;p67"/>
          <p:cNvPicPr preferRelativeResize="0"/>
          <p:nvPr/>
        </p:nvPicPr>
        <p:blipFill>
          <a:blip r:embed="rId5">
            <a:alphaModFix/>
          </a:blip>
          <a:stretch>
            <a:fillRect/>
          </a:stretch>
        </p:blipFill>
        <p:spPr>
          <a:xfrm>
            <a:off x="6114428" y="4594600"/>
            <a:ext cx="3169750" cy="1743075"/>
          </a:xfrm>
          <a:prstGeom prst="rect">
            <a:avLst/>
          </a:prstGeom>
          <a:noFill/>
          <a:ln>
            <a:noFill/>
          </a:ln>
        </p:spPr>
      </p:pic>
      <p:pic>
        <p:nvPicPr>
          <p:cNvPr id="1518" name="Google Shape;1518;p67"/>
          <p:cNvPicPr preferRelativeResize="0"/>
          <p:nvPr/>
        </p:nvPicPr>
        <p:blipFill>
          <a:blip r:embed="rId5">
            <a:alphaModFix/>
          </a:blip>
          <a:stretch>
            <a:fillRect/>
          </a:stretch>
        </p:blipFill>
        <p:spPr>
          <a:xfrm rot="-5400000">
            <a:off x="-1109960" y="818237"/>
            <a:ext cx="2619375" cy="1743075"/>
          </a:xfrm>
          <a:prstGeom prst="rect">
            <a:avLst/>
          </a:prstGeom>
          <a:noFill/>
          <a:ln>
            <a:noFill/>
          </a:ln>
        </p:spPr>
      </p:pic>
      <p:pic>
        <p:nvPicPr>
          <p:cNvPr id="1519" name="Google Shape;1519;p67"/>
          <p:cNvPicPr preferRelativeResize="0"/>
          <p:nvPr/>
        </p:nvPicPr>
        <p:blipFill>
          <a:blip r:embed="rId5">
            <a:alphaModFix/>
          </a:blip>
          <a:stretch>
            <a:fillRect/>
          </a:stretch>
        </p:blipFill>
        <p:spPr>
          <a:xfrm rot="-5400000">
            <a:off x="-1040287" y="3225990"/>
            <a:ext cx="2480050" cy="1743075"/>
          </a:xfrm>
          <a:prstGeom prst="rect">
            <a:avLst/>
          </a:prstGeom>
          <a:noFill/>
          <a:ln>
            <a:noFill/>
          </a:ln>
        </p:spPr>
      </p:pic>
      <p:pic>
        <p:nvPicPr>
          <p:cNvPr id="1520" name="Google Shape;1520;p67"/>
          <p:cNvPicPr preferRelativeResize="0"/>
          <p:nvPr/>
        </p:nvPicPr>
        <p:blipFill>
          <a:blip r:embed="rId5">
            <a:alphaModFix/>
          </a:blip>
          <a:stretch>
            <a:fillRect/>
          </a:stretch>
        </p:blipFill>
        <p:spPr>
          <a:xfrm rot="5400000">
            <a:off x="7539240" y="761437"/>
            <a:ext cx="2619375" cy="1743075"/>
          </a:xfrm>
          <a:prstGeom prst="rect">
            <a:avLst/>
          </a:prstGeom>
          <a:noFill/>
          <a:ln>
            <a:noFill/>
          </a:ln>
        </p:spPr>
      </p:pic>
      <p:pic>
        <p:nvPicPr>
          <p:cNvPr id="1521" name="Google Shape;1521;p67"/>
          <p:cNvPicPr preferRelativeResize="0"/>
          <p:nvPr/>
        </p:nvPicPr>
        <p:blipFill>
          <a:blip r:embed="rId5">
            <a:alphaModFix/>
          </a:blip>
          <a:stretch>
            <a:fillRect/>
          </a:stretch>
        </p:blipFill>
        <p:spPr>
          <a:xfrm rot="5400000">
            <a:off x="7585540" y="3156337"/>
            <a:ext cx="2619375" cy="17430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5" name="Shape 1525"/>
        <p:cNvGrpSpPr/>
        <p:nvPr/>
      </p:nvGrpSpPr>
      <p:grpSpPr>
        <a:xfrm>
          <a:off x="0" y="0"/>
          <a:ext cx="0" cy="0"/>
          <a:chOff x="0" y="0"/>
          <a:chExt cx="0" cy="0"/>
        </a:xfrm>
      </p:grpSpPr>
      <p:sp>
        <p:nvSpPr>
          <p:cNvPr id="1526" name="Google Shape;1526;p68"/>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27" name="Google Shape;1527;p68"/>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28" name="Google Shape;1528;p68"/>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529" name="Google Shape;1529;p68"/>
          <p:cNvPicPr preferRelativeResize="0"/>
          <p:nvPr/>
        </p:nvPicPr>
        <p:blipFill>
          <a:blip r:embed="rId4">
            <a:alphaModFix/>
          </a:blip>
          <a:stretch>
            <a:fillRect/>
          </a:stretch>
        </p:blipFill>
        <p:spPr>
          <a:xfrm>
            <a:off x="1652954" y="155212"/>
            <a:ext cx="6228826" cy="5141675"/>
          </a:xfrm>
          <a:prstGeom prst="rect">
            <a:avLst/>
          </a:prstGeom>
          <a:noFill/>
          <a:ln>
            <a:noFill/>
          </a:ln>
        </p:spPr>
      </p:pic>
      <p:sp>
        <p:nvSpPr>
          <p:cNvPr id="1530" name="Google Shape;1530;p68"/>
          <p:cNvSpPr txBox="1"/>
          <p:nvPr/>
        </p:nvSpPr>
        <p:spPr>
          <a:xfrm>
            <a:off x="1939675" y="2469575"/>
            <a:ext cx="37941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rgbClr val="FFFF00"/>
                </a:solidFill>
              </a:rPr>
              <a:t>Find something that can fly.</a:t>
            </a:r>
            <a:endParaRPr b="1" sz="3700">
              <a:solidFill>
                <a:srgbClr val="FFFF00"/>
              </a:solidFill>
            </a:endParaRPr>
          </a:p>
        </p:txBody>
      </p:sp>
      <p:pic>
        <p:nvPicPr>
          <p:cNvPr id="1531" name="Google Shape;1531;p68"/>
          <p:cNvPicPr preferRelativeResize="0"/>
          <p:nvPr/>
        </p:nvPicPr>
        <p:blipFill>
          <a:blip r:embed="rId5">
            <a:alphaModFix/>
          </a:blip>
          <a:stretch>
            <a:fillRect/>
          </a:stretch>
        </p:blipFill>
        <p:spPr>
          <a:xfrm>
            <a:off x="-113547" y="-612300"/>
            <a:ext cx="3169750" cy="1743075"/>
          </a:xfrm>
          <a:prstGeom prst="rect">
            <a:avLst/>
          </a:prstGeom>
          <a:noFill/>
          <a:ln>
            <a:noFill/>
          </a:ln>
        </p:spPr>
      </p:pic>
      <p:pic>
        <p:nvPicPr>
          <p:cNvPr id="1532" name="Google Shape;1532;p68"/>
          <p:cNvPicPr preferRelativeResize="0"/>
          <p:nvPr/>
        </p:nvPicPr>
        <p:blipFill>
          <a:blip r:embed="rId5">
            <a:alphaModFix/>
          </a:blip>
          <a:stretch>
            <a:fillRect/>
          </a:stretch>
        </p:blipFill>
        <p:spPr>
          <a:xfrm>
            <a:off x="2911453" y="-612300"/>
            <a:ext cx="3169750" cy="1743075"/>
          </a:xfrm>
          <a:prstGeom prst="rect">
            <a:avLst/>
          </a:prstGeom>
          <a:noFill/>
          <a:ln>
            <a:noFill/>
          </a:ln>
        </p:spPr>
      </p:pic>
      <p:pic>
        <p:nvPicPr>
          <p:cNvPr id="1533" name="Google Shape;1533;p68"/>
          <p:cNvPicPr preferRelativeResize="0"/>
          <p:nvPr/>
        </p:nvPicPr>
        <p:blipFill>
          <a:blip r:embed="rId5">
            <a:alphaModFix/>
          </a:blip>
          <a:stretch>
            <a:fillRect/>
          </a:stretch>
        </p:blipFill>
        <p:spPr>
          <a:xfrm>
            <a:off x="6019803" y="-612300"/>
            <a:ext cx="3169750" cy="1743075"/>
          </a:xfrm>
          <a:prstGeom prst="rect">
            <a:avLst/>
          </a:prstGeom>
          <a:noFill/>
          <a:ln>
            <a:noFill/>
          </a:ln>
        </p:spPr>
      </p:pic>
      <p:pic>
        <p:nvPicPr>
          <p:cNvPr id="1534" name="Google Shape;1534;p68"/>
          <p:cNvPicPr preferRelativeResize="0"/>
          <p:nvPr/>
        </p:nvPicPr>
        <p:blipFill>
          <a:blip r:embed="rId5">
            <a:alphaModFix/>
          </a:blip>
          <a:stretch>
            <a:fillRect/>
          </a:stretch>
        </p:blipFill>
        <p:spPr>
          <a:xfrm>
            <a:off x="-122997" y="4594600"/>
            <a:ext cx="3169750" cy="1743075"/>
          </a:xfrm>
          <a:prstGeom prst="rect">
            <a:avLst/>
          </a:prstGeom>
          <a:noFill/>
          <a:ln>
            <a:noFill/>
          </a:ln>
        </p:spPr>
      </p:pic>
      <p:pic>
        <p:nvPicPr>
          <p:cNvPr id="1535" name="Google Shape;1535;p68"/>
          <p:cNvPicPr preferRelativeResize="0"/>
          <p:nvPr/>
        </p:nvPicPr>
        <p:blipFill>
          <a:blip r:embed="rId5">
            <a:alphaModFix/>
          </a:blip>
          <a:stretch>
            <a:fillRect/>
          </a:stretch>
        </p:blipFill>
        <p:spPr>
          <a:xfrm>
            <a:off x="2987128" y="4594600"/>
            <a:ext cx="3169750" cy="1743075"/>
          </a:xfrm>
          <a:prstGeom prst="rect">
            <a:avLst/>
          </a:prstGeom>
          <a:noFill/>
          <a:ln>
            <a:noFill/>
          </a:ln>
        </p:spPr>
      </p:pic>
      <p:pic>
        <p:nvPicPr>
          <p:cNvPr id="1536" name="Google Shape;1536;p68"/>
          <p:cNvPicPr preferRelativeResize="0"/>
          <p:nvPr/>
        </p:nvPicPr>
        <p:blipFill>
          <a:blip r:embed="rId5">
            <a:alphaModFix/>
          </a:blip>
          <a:stretch>
            <a:fillRect/>
          </a:stretch>
        </p:blipFill>
        <p:spPr>
          <a:xfrm>
            <a:off x="6114428" y="4594600"/>
            <a:ext cx="3169750" cy="1743075"/>
          </a:xfrm>
          <a:prstGeom prst="rect">
            <a:avLst/>
          </a:prstGeom>
          <a:noFill/>
          <a:ln>
            <a:noFill/>
          </a:ln>
        </p:spPr>
      </p:pic>
      <p:pic>
        <p:nvPicPr>
          <p:cNvPr id="1537" name="Google Shape;1537;p68"/>
          <p:cNvPicPr preferRelativeResize="0"/>
          <p:nvPr/>
        </p:nvPicPr>
        <p:blipFill>
          <a:blip r:embed="rId5">
            <a:alphaModFix/>
          </a:blip>
          <a:stretch>
            <a:fillRect/>
          </a:stretch>
        </p:blipFill>
        <p:spPr>
          <a:xfrm rot="-5400000">
            <a:off x="-1109960" y="818237"/>
            <a:ext cx="2619375" cy="1743075"/>
          </a:xfrm>
          <a:prstGeom prst="rect">
            <a:avLst/>
          </a:prstGeom>
          <a:noFill/>
          <a:ln>
            <a:noFill/>
          </a:ln>
        </p:spPr>
      </p:pic>
      <p:pic>
        <p:nvPicPr>
          <p:cNvPr id="1538" name="Google Shape;1538;p68"/>
          <p:cNvPicPr preferRelativeResize="0"/>
          <p:nvPr/>
        </p:nvPicPr>
        <p:blipFill>
          <a:blip r:embed="rId5">
            <a:alphaModFix/>
          </a:blip>
          <a:stretch>
            <a:fillRect/>
          </a:stretch>
        </p:blipFill>
        <p:spPr>
          <a:xfrm rot="-5400000">
            <a:off x="-1040287" y="3225990"/>
            <a:ext cx="2480050" cy="1743075"/>
          </a:xfrm>
          <a:prstGeom prst="rect">
            <a:avLst/>
          </a:prstGeom>
          <a:noFill/>
          <a:ln>
            <a:noFill/>
          </a:ln>
        </p:spPr>
      </p:pic>
      <p:pic>
        <p:nvPicPr>
          <p:cNvPr id="1539" name="Google Shape;1539;p68"/>
          <p:cNvPicPr preferRelativeResize="0"/>
          <p:nvPr/>
        </p:nvPicPr>
        <p:blipFill>
          <a:blip r:embed="rId5">
            <a:alphaModFix/>
          </a:blip>
          <a:stretch>
            <a:fillRect/>
          </a:stretch>
        </p:blipFill>
        <p:spPr>
          <a:xfrm rot="5400000">
            <a:off x="7539240" y="761437"/>
            <a:ext cx="2619375" cy="1743075"/>
          </a:xfrm>
          <a:prstGeom prst="rect">
            <a:avLst/>
          </a:prstGeom>
          <a:noFill/>
          <a:ln>
            <a:noFill/>
          </a:ln>
        </p:spPr>
      </p:pic>
      <p:pic>
        <p:nvPicPr>
          <p:cNvPr id="1540" name="Google Shape;1540;p68"/>
          <p:cNvPicPr preferRelativeResize="0"/>
          <p:nvPr/>
        </p:nvPicPr>
        <p:blipFill>
          <a:blip r:embed="rId5">
            <a:alphaModFix/>
          </a:blip>
          <a:stretch>
            <a:fillRect/>
          </a:stretch>
        </p:blipFill>
        <p:spPr>
          <a:xfrm rot="5400000">
            <a:off x="7585540" y="3156337"/>
            <a:ext cx="2619375" cy="17430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69"/>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46" name="Google Shape;1546;p69"/>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47" name="Google Shape;1547;p69"/>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548" name="Google Shape;1548;p69"/>
          <p:cNvPicPr preferRelativeResize="0"/>
          <p:nvPr/>
        </p:nvPicPr>
        <p:blipFill>
          <a:blip r:embed="rId4">
            <a:alphaModFix/>
          </a:blip>
          <a:stretch>
            <a:fillRect/>
          </a:stretch>
        </p:blipFill>
        <p:spPr>
          <a:xfrm>
            <a:off x="1652954" y="155212"/>
            <a:ext cx="6228826" cy="5141675"/>
          </a:xfrm>
          <a:prstGeom prst="rect">
            <a:avLst/>
          </a:prstGeom>
          <a:noFill/>
          <a:ln>
            <a:noFill/>
          </a:ln>
        </p:spPr>
      </p:pic>
      <p:sp>
        <p:nvSpPr>
          <p:cNvPr id="1549" name="Google Shape;1549;p69"/>
          <p:cNvSpPr txBox="1"/>
          <p:nvPr/>
        </p:nvSpPr>
        <p:spPr>
          <a:xfrm>
            <a:off x="1958600" y="2061500"/>
            <a:ext cx="3794100" cy="189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rgbClr val="FFFF00"/>
                </a:solidFill>
              </a:rPr>
              <a:t>Find something that is gold or yellow.</a:t>
            </a:r>
            <a:endParaRPr b="1" sz="3700">
              <a:solidFill>
                <a:srgbClr val="FFFF00"/>
              </a:solidFill>
            </a:endParaRPr>
          </a:p>
        </p:txBody>
      </p:sp>
      <p:pic>
        <p:nvPicPr>
          <p:cNvPr id="1550" name="Google Shape;1550;p69"/>
          <p:cNvPicPr preferRelativeResize="0"/>
          <p:nvPr/>
        </p:nvPicPr>
        <p:blipFill>
          <a:blip r:embed="rId5">
            <a:alphaModFix/>
          </a:blip>
          <a:stretch>
            <a:fillRect/>
          </a:stretch>
        </p:blipFill>
        <p:spPr>
          <a:xfrm>
            <a:off x="-151397" y="-612300"/>
            <a:ext cx="3169750" cy="1743075"/>
          </a:xfrm>
          <a:prstGeom prst="rect">
            <a:avLst/>
          </a:prstGeom>
          <a:noFill/>
          <a:ln>
            <a:noFill/>
          </a:ln>
        </p:spPr>
      </p:pic>
      <p:pic>
        <p:nvPicPr>
          <p:cNvPr id="1551" name="Google Shape;1551;p69"/>
          <p:cNvPicPr preferRelativeResize="0"/>
          <p:nvPr/>
        </p:nvPicPr>
        <p:blipFill>
          <a:blip r:embed="rId5">
            <a:alphaModFix/>
          </a:blip>
          <a:stretch>
            <a:fillRect/>
          </a:stretch>
        </p:blipFill>
        <p:spPr>
          <a:xfrm>
            <a:off x="2887878" y="-612300"/>
            <a:ext cx="3169750" cy="1743075"/>
          </a:xfrm>
          <a:prstGeom prst="rect">
            <a:avLst/>
          </a:prstGeom>
          <a:noFill/>
          <a:ln>
            <a:noFill/>
          </a:ln>
        </p:spPr>
      </p:pic>
      <p:pic>
        <p:nvPicPr>
          <p:cNvPr id="1552" name="Google Shape;1552;p69"/>
          <p:cNvPicPr preferRelativeResize="0"/>
          <p:nvPr/>
        </p:nvPicPr>
        <p:blipFill>
          <a:blip r:embed="rId5">
            <a:alphaModFix/>
          </a:blip>
          <a:stretch>
            <a:fillRect/>
          </a:stretch>
        </p:blipFill>
        <p:spPr>
          <a:xfrm>
            <a:off x="6057628" y="-612300"/>
            <a:ext cx="3169750" cy="1743075"/>
          </a:xfrm>
          <a:prstGeom prst="rect">
            <a:avLst/>
          </a:prstGeom>
          <a:noFill/>
          <a:ln>
            <a:noFill/>
          </a:ln>
        </p:spPr>
      </p:pic>
      <p:pic>
        <p:nvPicPr>
          <p:cNvPr id="1553" name="Google Shape;1553;p69"/>
          <p:cNvPicPr preferRelativeResize="0"/>
          <p:nvPr/>
        </p:nvPicPr>
        <p:blipFill>
          <a:blip r:embed="rId5">
            <a:alphaModFix/>
          </a:blip>
          <a:stretch>
            <a:fillRect/>
          </a:stretch>
        </p:blipFill>
        <p:spPr>
          <a:xfrm>
            <a:off x="-122997" y="4594600"/>
            <a:ext cx="3169750" cy="1743075"/>
          </a:xfrm>
          <a:prstGeom prst="rect">
            <a:avLst/>
          </a:prstGeom>
          <a:noFill/>
          <a:ln>
            <a:noFill/>
          </a:ln>
        </p:spPr>
      </p:pic>
      <p:pic>
        <p:nvPicPr>
          <p:cNvPr id="1554" name="Google Shape;1554;p69"/>
          <p:cNvPicPr preferRelativeResize="0"/>
          <p:nvPr/>
        </p:nvPicPr>
        <p:blipFill>
          <a:blip r:embed="rId5">
            <a:alphaModFix/>
          </a:blip>
          <a:stretch>
            <a:fillRect/>
          </a:stretch>
        </p:blipFill>
        <p:spPr>
          <a:xfrm>
            <a:off x="2987128" y="4594600"/>
            <a:ext cx="3169750" cy="1743075"/>
          </a:xfrm>
          <a:prstGeom prst="rect">
            <a:avLst/>
          </a:prstGeom>
          <a:noFill/>
          <a:ln>
            <a:noFill/>
          </a:ln>
        </p:spPr>
      </p:pic>
      <p:pic>
        <p:nvPicPr>
          <p:cNvPr id="1555" name="Google Shape;1555;p69"/>
          <p:cNvPicPr preferRelativeResize="0"/>
          <p:nvPr/>
        </p:nvPicPr>
        <p:blipFill>
          <a:blip r:embed="rId5">
            <a:alphaModFix/>
          </a:blip>
          <a:stretch>
            <a:fillRect/>
          </a:stretch>
        </p:blipFill>
        <p:spPr>
          <a:xfrm>
            <a:off x="6114428" y="4594600"/>
            <a:ext cx="3169750" cy="1743075"/>
          </a:xfrm>
          <a:prstGeom prst="rect">
            <a:avLst/>
          </a:prstGeom>
          <a:noFill/>
          <a:ln>
            <a:noFill/>
          </a:ln>
        </p:spPr>
      </p:pic>
      <p:pic>
        <p:nvPicPr>
          <p:cNvPr id="1556" name="Google Shape;1556;p69"/>
          <p:cNvPicPr preferRelativeResize="0"/>
          <p:nvPr/>
        </p:nvPicPr>
        <p:blipFill>
          <a:blip r:embed="rId5">
            <a:alphaModFix/>
          </a:blip>
          <a:stretch>
            <a:fillRect/>
          </a:stretch>
        </p:blipFill>
        <p:spPr>
          <a:xfrm rot="-5400000">
            <a:off x="-1109960" y="818237"/>
            <a:ext cx="2619375" cy="1743075"/>
          </a:xfrm>
          <a:prstGeom prst="rect">
            <a:avLst/>
          </a:prstGeom>
          <a:noFill/>
          <a:ln>
            <a:noFill/>
          </a:ln>
        </p:spPr>
      </p:pic>
      <p:pic>
        <p:nvPicPr>
          <p:cNvPr id="1557" name="Google Shape;1557;p69"/>
          <p:cNvPicPr preferRelativeResize="0"/>
          <p:nvPr/>
        </p:nvPicPr>
        <p:blipFill>
          <a:blip r:embed="rId5">
            <a:alphaModFix/>
          </a:blip>
          <a:stretch>
            <a:fillRect/>
          </a:stretch>
        </p:blipFill>
        <p:spPr>
          <a:xfrm rot="-5400000">
            <a:off x="-1040287" y="3225990"/>
            <a:ext cx="2480050" cy="1743075"/>
          </a:xfrm>
          <a:prstGeom prst="rect">
            <a:avLst/>
          </a:prstGeom>
          <a:noFill/>
          <a:ln>
            <a:noFill/>
          </a:ln>
        </p:spPr>
      </p:pic>
      <p:pic>
        <p:nvPicPr>
          <p:cNvPr id="1558" name="Google Shape;1558;p69"/>
          <p:cNvPicPr preferRelativeResize="0"/>
          <p:nvPr/>
        </p:nvPicPr>
        <p:blipFill>
          <a:blip r:embed="rId5">
            <a:alphaModFix/>
          </a:blip>
          <a:stretch>
            <a:fillRect/>
          </a:stretch>
        </p:blipFill>
        <p:spPr>
          <a:xfrm rot="5400000">
            <a:off x="7539240" y="761437"/>
            <a:ext cx="2619375" cy="1743075"/>
          </a:xfrm>
          <a:prstGeom prst="rect">
            <a:avLst/>
          </a:prstGeom>
          <a:noFill/>
          <a:ln>
            <a:noFill/>
          </a:ln>
        </p:spPr>
      </p:pic>
      <p:pic>
        <p:nvPicPr>
          <p:cNvPr id="1559" name="Google Shape;1559;p69"/>
          <p:cNvPicPr preferRelativeResize="0"/>
          <p:nvPr/>
        </p:nvPicPr>
        <p:blipFill>
          <a:blip r:embed="rId5">
            <a:alphaModFix/>
          </a:blip>
          <a:stretch>
            <a:fillRect/>
          </a:stretch>
        </p:blipFill>
        <p:spPr>
          <a:xfrm rot="5400000">
            <a:off x="7585540" y="3156337"/>
            <a:ext cx="2619375" cy="17430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3" name="Shape 1563"/>
        <p:cNvGrpSpPr/>
        <p:nvPr/>
      </p:nvGrpSpPr>
      <p:grpSpPr>
        <a:xfrm>
          <a:off x="0" y="0"/>
          <a:ext cx="0" cy="0"/>
          <a:chOff x="0" y="0"/>
          <a:chExt cx="0" cy="0"/>
        </a:xfrm>
      </p:grpSpPr>
      <p:sp>
        <p:nvSpPr>
          <p:cNvPr id="1564" name="Google Shape;1564;p70"/>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65" name="Google Shape;1565;p70"/>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66" name="Google Shape;1566;p70"/>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descr="Add a little science to your St Patrick's Day celebration by making fizzing treasure pots!" id="1567" name="Google Shape;1567;p70" title="St Patrick's Day Fizzy Pots">
            <a:hlinkClick r:id="rId4"/>
          </p:cNvPr>
          <p:cNvPicPr preferRelativeResize="0"/>
          <p:nvPr/>
        </p:nvPicPr>
        <p:blipFill>
          <a:blip r:embed="rId5">
            <a:alphaModFix/>
          </a:blip>
          <a:stretch>
            <a:fillRect/>
          </a:stretch>
        </p:blipFill>
        <p:spPr>
          <a:xfrm>
            <a:off x="4312547" y="227075"/>
            <a:ext cx="4585825" cy="3439375"/>
          </a:xfrm>
          <a:prstGeom prst="rect">
            <a:avLst/>
          </a:prstGeom>
          <a:noFill/>
          <a:ln cap="flat" cmpd="sng" w="114300">
            <a:solidFill>
              <a:srgbClr val="38761D"/>
            </a:solidFill>
            <a:prstDash val="solid"/>
            <a:round/>
            <a:headEnd len="sm" w="sm" type="none"/>
            <a:tailEnd len="sm" w="sm" type="none"/>
          </a:ln>
        </p:spPr>
      </p:pic>
      <p:sp>
        <p:nvSpPr>
          <p:cNvPr id="1568" name="Google Shape;1568;p70"/>
          <p:cNvSpPr txBox="1"/>
          <p:nvPr/>
        </p:nvSpPr>
        <p:spPr>
          <a:xfrm>
            <a:off x="94625" y="123000"/>
            <a:ext cx="4049700" cy="541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rgbClr val="274E13"/>
                </a:solidFill>
                <a:latin typeface="Love Ya Like A Sister"/>
                <a:ea typeface="Love Ya Like A Sister"/>
                <a:cs typeface="Love Ya Like A Sister"/>
                <a:sym typeface="Love Ya Like A Sister"/>
              </a:rPr>
              <a:t>St. Patrick’s Day Fizzy Pots Science Experiemnt</a:t>
            </a:r>
            <a:endParaRPr b="1" sz="3200">
              <a:solidFill>
                <a:srgbClr val="274E13"/>
              </a:solidFill>
              <a:latin typeface="Love Ya Like A Sister"/>
              <a:ea typeface="Love Ya Like A Sister"/>
              <a:cs typeface="Love Ya Like A Sister"/>
              <a:sym typeface="Love Ya Like A Sister"/>
            </a:endParaRPr>
          </a:p>
          <a:p>
            <a:pPr indent="0" lvl="0" marL="0" rtl="0" algn="ctr">
              <a:spcBef>
                <a:spcPts val="0"/>
              </a:spcBef>
              <a:spcAft>
                <a:spcPts val="0"/>
              </a:spcAft>
              <a:buNone/>
            </a:pPr>
            <a:r>
              <a:rPr b="1" lang="en" sz="3200">
                <a:solidFill>
                  <a:srgbClr val="274E13"/>
                </a:solidFill>
                <a:latin typeface="Love Ya Like A Sister"/>
                <a:ea typeface="Love Ya Like A Sister"/>
                <a:cs typeface="Love Ya Like A Sister"/>
                <a:sym typeface="Love Ya Like A Sister"/>
              </a:rPr>
              <a:t>(Solid, Liquid, Gas)</a:t>
            </a:r>
            <a:endParaRPr b="1" sz="3200">
              <a:solidFill>
                <a:srgbClr val="274E13"/>
              </a:solidFill>
              <a:latin typeface="Love Ya Like A Sister"/>
              <a:ea typeface="Love Ya Like A Sister"/>
              <a:cs typeface="Love Ya Like A Sister"/>
              <a:sym typeface="Love Ya Like A Sister"/>
            </a:endParaRPr>
          </a:p>
          <a:p>
            <a:pPr indent="0" lvl="0" marL="0" rtl="0" algn="ctr">
              <a:spcBef>
                <a:spcPts val="0"/>
              </a:spcBef>
              <a:spcAft>
                <a:spcPts val="0"/>
              </a:spcAft>
              <a:buNone/>
            </a:pPr>
            <a:r>
              <a:t/>
            </a:r>
            <a:endParaRPr b="1" sz="32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2000">
                <a:latin typeface="Love Ya Like A Sister"/>
                <a:ea typeface="Love Ya Like A Sister"/>
                <a:cs typeface="Love Ya Like A Sister"/>
                <a:sym typeface="Love Ya Like A Sister"/>
              </a:rPr>
              <a:t>On the next few slides, you will see the materials and steps needed to conduct a science experiment- to find out what happens when various ingredients are combined.  You will be able to observe all three states of matter:  solid, liquid, and gas.  Have fun!!!</a:t>
            </a:r>
            <a:endParaRPr b="1" sz="2000">
              <a:latin typeface="Love Ya Like A Sister"/>
              <a:ea typeface="Love Ya Like A Sister"/>
              <a:cs typeface="Love Ya Like A Sister"/>
              <a:sym typeface="Love Ya Like A Sister"/>
            </a:endParaRPr>
          </a:p>
        </p:txBody>
      </p:sp>
      <p:sp>
        <p:nvSpPr>
          <p:cNvPr id="1569" name="Google Shape;1569;p70"/>
          <p:cNvSpPr txBox="1"/>
          <p:nvPr/>
        </p:nvSpPr>
        <p:spPr>
          <a:xfrm>
            <a:off x="4343025" y="3813150"/>
            <a:ext cx="4489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Love Ya Like A Sister"/>
                <a:ea typeface="Love Ya Like A Sister"/>
                <a:cs typeface="Love Ya Like A Sister"/>
                <a:sym typeface="Love Ya Like A Sister"/>
              </a:rPr>
              <a:t>The video above is to be viewed by the teacher ahead of time if needed.  You can also use this after the experiment is over to show the students.</a:t>
            </a:r>
            <a:endParaRPr b="1" sz="2000">
              <a:latin typeface="Love Ya Like A Sister"/>
              <a:ea typeface="Love Ya Like A Sister"/>
              <a:cs typeface="Love Ya Like A Sister"/>
              <a:sym typeface="Love Ya Like A Siste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3" name="Shape 1573"/>
        <p:cNvGrpSpPr/>
        <p:nvPr/>
      </p:nvGrpSpPr>
      <p:grpSpPr>
        <a:xfrm>
          <a:off x="0" y="0"/>
          <a:ext cx="0" cy="0"/>
          <a:chOff x="0" y="0"/>
          <a:chExt cx="0" cy="0"/>
        </a:xfrm>
      </p:grpSpPr>
      <p:sp>
        <p:nvSpPr>
          <p:cNvPr id="1574" name="Google Shape;1574;p7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75" name="Google Shape;1575;p7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6" name="Google Shape;1576;p71"/>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577" name="Google Shape;1577;p71"/>
          <p:cNvPicPr preferRelativeResize="0"/>
          <p:nvPr/>
        </p:nvPicPr>
        <p:blipFill>
          <a:blip r:embed="rId4">
            <a:alphaModFix/>
          </a:blip>
          <a:stretch>
            <a:fillRect/>
          </a:stretch>
        </p:blipFill>
        <p:spPr>
          <a:xfrm>
            <a:off x="5159467" y="1501674"/>
            <a:ext cx="3013609" cy="1697375"/>
          </a:xfrm>
          <a:prstGeom prst="rect">
            <a:avLst/>
          </a:prstGeom>
          <a:noFill/>
          <a:ln cap="flat" cmpd="sng" w="76200">
            <a:solidFill>
              <a:srgbClr val="00FF00"/>
            </a:solidFill>
            <a:prstDash val="solid"/>
            <a:round/>
            <a:headEnd len="sm" w="sm" type="none"/>
            <a:tailEnd len="sm" w="sm" type="none"/>
          </a:ln>
        </p:spPr>
      </p:pic>
      <p:sp>
        <p:nvSpPr>
          <p:cNvPr id="1578" name="Google Shape;1578;p71"/>
          <p:cNvSpPr txBox="1"/>
          <p:nvPr/>
        </p:nvSpPr>
        <p:spPr>
          <a:xfrm>
            <a:off x="227100" y="1230050"/>
            <a:ext cx="4182300" cy="4203000"/>
          </a:xfrm>
          <a:prstGeom prst="rect">
            <a:avLst/>
          </a:prstGeom>
          <a:noFill/>
          <a:ln>
            <a:noFill/>
          </a:ln>
        </p:spPr>
        <p:txBody>
          <a:bodyPr anchorCtr="0" anchor="t" bIns="91425" lIns="91425" spcFirstLastPara="1" rIns="91425" wrap="square" tIns="91425">
            <a:spAutoFit/>
          </a:bodyPr>
          <a:lstStyle/>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Baking Soda</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White Vinegar</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Food Coloring</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6 Small Black Pots (or 1 pot is fine too!)</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Glitter and Fake Gold Coins (optional)</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Baster, squeeze bottle or ladle</a:t>
            </a:r>
            <a:endParaRPr b="1" sz="2300">
              <a:solidFill>
                <a:srgbClr val="323232"/>
              </a:solidFill>
            </a:endParaRPr>
          </a:p>
          <a:p>
            <a:pPr indent="-374650" lvl="0" marL="762000" rtl="0" algn="l">
              <a:lnSpc>
                <a:spcPct val="115000"/>
              </a:lnSpc>
              <a:spcBef>
                <a:spcPts val="0"/>
              </a:spcBef>
              <a:spcAft>
                <a:spcPts val="0"/>
              </a:spcAft>
              <a:buClr>
                <a:srgbClr val="323232"/>
              </a:buClr>
              <a:buSzPts val="2300"/>
              <a:buChar char="●"/>
            </a:pPr>
            <a:r>
              <a:rPr b="1" lang="en" sz="2300">
                <a:solidFill>
                  <a:srgbClr val="323232"/>
                </a:solidFill>
              </a:rPr>
              <a:t>Tray</a:t>
            </a:r>
            <a:endParaRPr b="1" sz="2300">
              <a:solidFill>
                <a:srgbClr val="323232"/>
              </a:solidFill>
            </a:endParaRPr>
          </a:p>
        </p:txBody>
      </p:sp>
      <p:sp>
        <p:nvSpPr>
          <p:cNvPr id="1579" name="Google Shape;1579;p71"/>
          <p:cNvSpPr txBox="1"/>
          <p:nvPr/>
        </p:nvSpPr>
        <p:spPr>
          <a:xfrm>
            <a:off x="936725" y="37850"/>
            <a:ext cx="7361400" cy="10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700">
                <a:latin typeface="Love Ya Like A Sister"/>
                <a:ea typeface="Love Ya Like A Sister"/>
                <a:cs typeface="Love Ya Like A Sister"/>
                <a:sym typeface="Love Ya Like A Sister"/>
              </a:rPr>
              <a:t>Materials Needed</a:t>
            </a:r>
            <a:endParaRPr b="1" sz="5700">
              <a:latin typeface="Love Ya Like A Sister"/>
              <a:ea typeface="Love Ya Like A Sister"/>
              <a:cs typeface="Love Ya Like A Sister"/>
              <a:sym typeface="Love Ya Like A Siste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3" name="Shape 1583"/>
        <p:cNvGrpSpPr/>
        <p:nvPr/>
      </p:nvGrpSpPr>
      <p:grpSpPr>
        <a:xfrm>
          <a:off x="0" y="0"/>
          <a:ext cx="0" cy="0"/>
          <a:chOff x="0" y="0"/>
          <a:chExt cx="0" cy="0"/>
        </a:xfrm>
      </p:grpSpPr>
      <p:sp>
        <p:nvSpPr>
          <p:cNvPr id="1584" name="Google Shape;1584;p7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85" name="Google Shape;1585;p7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86" name="Google Shape;1586;p7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587" name="Google Shape;1587;p72"/>
          <p:cNvSpPr txBox="1"/>
          <p:nvPr/>
        </p:nvSpPr>
        <p:spPr>
          <a:xfrm>
            <a:off x="56775" y="3613600"/>
            <a:ext cx="8847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274E13"/>
                </a:solidFill>
              </a:rPr>
              <a:t>STEP 3: Once the food coloring is added or if you have decided to use separate containers for colored vinegar, go ahead and scoop in baking soda.</a:t>
            </a:r>
            <a:endParaRPr b="1" sz="1800">
              <a:solidFill>
                <a:srgbClr val="274E13"/>
              </a:solidFill>
            </a:endParaRPr>
          </a:p>
        </p:txBody>
      </p:sp>
      <p:sp>
        <p:nvSpPr>
          <p:cNvPr id="1588" name="Google Shape;1588;p72"/>
          <p:cNvSpPr txBox="1"/>
          <p:nvPr/>
        </p:nvSpPr>
        <p:spPr>
          <a:xfrm>
            <a:off x="113550" y="690700"/>
            <a:ext cx="8988900" cy="292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274E13"/>
                </a:solidFill>
              </a:rPr>
              <a:t>STEP 1:  Start by setting out a tray with your six little black leprechaun pots! You can do a rainbow of colors or you can simply set up one pot for this fizzy experiment. </a:t>
            </a:r>
            <a:endParaRPr b="1" sz="1800">
              <a:solidFill>
                <a:srgbClr val="274E13"/>
              </a:solidFill>
            </a:endParaRPr>
          </a:p>
          <a:p>
            <a:pPr indent="0" lvl="0" marL="0" rtl="0" algn="l">
              <a:lnSpc>
                <a:spcPct val="115000"/>
              </a:lnSpc>
              <a:spcBef>
                <a:spcPts val="1800"/>
              </a:spcBef>
              <a:spcAft>
                <a:spcPts val="1800"/>
              </a:spcAft>
              <a:buNone/>
            </a:pPr>
            <a:r>
              <a:rPr b="1" lang="en" sz="1800">
                <a:solidFill>
                  <a:schemeClr val="dk1"/>
                </a:solidFill>
              </a:rPr>
              <a:t>STEP 2: Next, you want to add food coloring to your pots! You can even throw in some coloring mixing skills here if you have the standard red, yellow, blue, and green liquid food coloring bottles. Alternatively, you can color 6 containers of vinegar that the kids can slowly pour into each pot of baking soda (after step 3 is complete).</a:t>
            </a:r>
            <a:endParaRPr b="1" sz="1800">
              <a:solidFill>
                <a:schemeClr val="dk1"/>
              </a:solidFill>
            </a:endParaRPr>
          </a:p>
        </p:txBody>
      </p:sp>
      <p:sp>
        <p:nvSpPr>
          <p:cNvPr id="1589" name="Google Shape;1589;p72"/>
          <p:cNvSpPr txBox="1"/>
          <p:nvPr/>
        </p:nvSpPr>
        <p:spPr>
          <a:xfrm>
            <a:off x="113550" y="4352500"/>
            <a:ext cx="89511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Step 4: Time to observe what happens when you add the vinegar to the pots.  Mix up a rainbow of fizzy fun with a simple combination of baking soda and vinegar.</a:t>
            </a:r>
            <a:endParaRPr b="1" sz="1800"/>
          </a:p>
        </p:txBody>
      </p:sp>
      <p:sp>
        <p:nvSpPr>
          <p:cNvPr id="1590" name="Google Shape;1590;p72"/>
          <p:cNvSpPr txBox="1"/>
          <p:nvPr/>
        </p:nvSpPr>
        <p:spPr>
          <a:xfrm>
            <a:off x="148500" y="-85500"/>
            <a:ext cx="88470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latin typeface="Love Ya Like A Sister"/>
                <a:ea typeface="Love Ya Like A Sister"/>
                <a:cs typeface="Love Ya Like A Sister"/>
                <a:sym typeface="Love Ya Like A Sister"/>
              </a:rPr>
              <a:t>How to Prepare Your Fizzy Pots</a:t>
            </a:r>
            <a:endParaRPr b="1" sz="4500">
              <a:latin typeface="Love Ya Like A Sister"/>
              <a:ea typeface="Love Ya Like A Sister"/>
              <a:cs typeface="Love Ya Like A Sister"/>
              <a:sym typeface="Love Ya Like A Siste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4" name="Shape 1594"/>
        <p:cNvGrpSpPr/>
        <p:nvPr/>
      </p:nvGrpSpPr>
      <p:grpSpPr>
        <a:xfrm>
          <a:off x="0" y="0"/>
          <a:ext cx="0" cy="0"/>
          <a:chOff x="0" y="0"/>
          <a:chExt cx="0" cy="0"/>
        </a:xfrm>
      </p:grpSpPr>
      <p:sp>
        <p:nvSpPr>
          <p:cNvPr id="1595" name="Google Shape;1595;p7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96" name="Google Shape;1596;p7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97" name="Google Shape;1597;p73"/>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598" name="Google Shape;1598;p73"/>
          <p:cNvSpPr txBox="1"/>
          <p:nvPr/>
        </p:nvSpPr>
        <p:spPr>
          <a:xfrm>
            <a:off x="88800" y="848825"/>
            <a:ext cx="9055200" cy="465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rPr>
              <a:t>For the best eruptions, the ones that make the kids squeal, you want to add a good amount of vinegar at one time. Pouring from a small cup or a full meat baster works best! A small eye dropper will not be as dramatic.</a:t>
            </a:r>
            <a:endParaRPr b="1" sz="1800">
              <a:solidFill>
                <a:schemeClr val="dk1"/>
              </a:solidFill>
            </a:endParaRPr>
          </a:p>
          <a:p>
            <a:pPr indent="0" lvl="0" marL="0" rtl="0" algn="l">
              <a:lnSpc>
                <a:spcPct val="115000"/>
              </a:lnSpc>
              <a:spcBef>
                <a:spcPts val="1800"/>
              </a:spcBef>
              <a:spcAft>
                <a:spcPts val="0"/>
              </a:spcAft>
              <a:buNone/>
            </a:pPr>
            <a:r>
              <a:rPr b="1" lang="en" sz="1800">
                <a:solidFill>
                  <a:schemeClr val="dk1"/>
                </a:solidFill>
              </a:rPr>
              <a:t>Additionally, you will want to make sure to have extra baking soda and vinegar on hand if you have the time. From my experiences, this baking soda vinegar activity is a real hit, and kids will want to repeat it over and over again.</a:t>
            </a:r>
            <a:endParaRPr b="1" sz="1800">
              <a:solidFill>
                <a:schemeClr val="dk1"/>
              </a:solidFill>
            </a:endParaRPr>
          </a:p>
          <a:p>
            <a:pPr indent="0" lvl="0" marL="0" rtl="0" algn="l">
              <a:lnSpc>
                <a:spcPct val="115000"/>
              </a:lnSpc>
              <a:spcBef>
                <a:spcPts val="1800"/>
              </a:spcBef>
              <a:spcAft>
                <a:spcPts val="0"/>
              </a:spcAft>
              <a:buNone/>
            </a:pPr>
            <a:r>
              <a:rPr b="1" lang="en" sz="1800">
                <a:solidFill>
                  <a:schemeClr val="dk1"/>
                </a:solidFill>
              </a:rPr>
              <a:t>If you don’t have vinegar, try lemon juice! It’s all about mixing an acid and a base so lemon or lime juice works too for the acid! However, vinegar is more cost-effective.</a:t>
            </a:r>
            <a:endParaRPr b="1" sz="1800">
              <a:solidFill>
                <a:schemeClr val="dk1"/>
              </a:solidFill>
            </a:endParaRPr>
          </a:p>
          <a:p>
            <a:pPr indent="0" lvl="0" marL="0" rtl="0" algn="l">
              <a:lnSpc>
                <a:spcPct val="115000"/>
              </a:lnSpc>
              <a:spcBef>
                <a:spcPts val="1800"/>
              </a:spcBef>
              <a:spcAft>
                <a:spcPts val="1800"/>
              </a:spcAft>
              <a:buNone/>
            </a:pPr>
            <a:r>
              <a:rPr b="1" lang="en" sz="1800">
                <a:solidFill>
                  <a:schemeClr val="dk1"/>
                </a:solidFill>
              </a:rPr>
              <a:t>Another variation to try is baking powder and water as this also produces a bubbling reaction but not as awe-striking! Though, it would be fun to compare and contrast with older kids.</a:t>
            </a:r>
            <a:endParaRPr b="1" sz="1800">
              <a:solidFill>
                <a:schemeClr val="dk1"/>
              </a:solidFill>
            </a:endParaRPr>
          </a:p>
        </p:txBody>
      </p:sp>
      <p:sp>
        <p:nvSpPr>
          <p:cNvPr id="1599" name="Google Shape;1599;p73"/>
          <p:cNvSpPr txBox="1"/>
          <p:nvPr/>
        </p:nvSpPr>
        <p:spPr>
          <a:xfrm>
            <a:off x="586650" y="28375"/>
            <a:ext cx="8165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p>
        </p:txBody>
      </p:sp>
      <p:sp>
        <p:nvSpPr>
          <p:cNvPr id="1600" name="Google Shape;1600;p73"/>
          <p:cNvSpPr txBox="1"/>
          <p:nvPr/>
        </p:nvSpPr>
        <p:spPr>
          <a:xfrm>
            <a:off x="894150" y="-2675"/>
            <a:ext cx="7550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Tips for Best Experiment</a:t>
            </a:r>
            <a:endParaRPr b="1" sz="4200">
              <a:latin typeface="Love Ya Like A Sister"/>
              <a:ea typeface="Love Ya Like A Sister"/>
              <a:cs typeface="Love Ya Like A Sister"/>
              <a:sym typeface="Love Ya Like A Sister"/>
            </a:endParaRPr>
          </a:p>
        </p:txBody>
      </p:sp>
      <p:pic>
        <p:nvPicPr>
          <p:cNvPr id="1601" name="Google Shape;1601;p73"/>
          <p:cNvPicPr preferRelativeResize="0"/>
          <p:nvPr/>
        </p:nvPicPr>
        <p:blipFill>
          <a:blip r:embed="rId4">
            <a:alphaModFix/>
          </a:blip>
          <a:stretch>
            <a:fillRect/>
          </a:stretch>
        </p:blipFill>
        <p:spPr>
          <a:xfrm>
            <a:off x="-94325" y="-312450"/>
            <a:ext cx="1410525" cy="1450825"/>
          </a:xfrm>
          <a:prstGeom prst="rect">
            <a:avLst/>
          </a:prstGeom>
          <a:noFill/>
          <a:ln>
            <a:noFill/>
          </a:ln>
        </p:spPr>
      </p:pic>
      <p:pic>
        <p:nvPicPr>
          <p:cNvPr id="1602" name="Google Shape;1602;p73"/>
          <p:cNvPicPr preferRelativeResize="0"/>
          <p:nvPr/>
        </p:nvPicPr>
        <p:blipFill>
          <a:blip r:embed="rId4">
            <a:alphaModFix/>
          </a:blip>
          <a:stretch>
            <a:fillRect/>
          </a:stretch>
        </p:blipFill>
        <p:spPr>
          <a:xfrm>
            <a:off x="7902000" y="-312450"/>
            <a:ext cx="1410524" cy="1450825"/>
          </a:xfrm>
          <a:prstGeom prst="rect">
            <a:avLst/>
          </a:prstGeom>
          <a:noFill/>
          <a:ln>
            <a:noFill/>
          </a:ln>
        </p:spPr>
      </p:pic>
      <p:pic>
        <p:nvPicPr>
          <p:cNvPr id="1603" name="Google Shape;1603;p73"/>
          <p:cNvPicPr preferRelativeResize="0"/>
          <p:nvPr/>
        </p:nvPicPr>
        <p:blipFill>
          <a:blip r:embed="rId4">
            <a:alphaModFix/>
          </a:blip>
          <a:stretch>
            <a:fillRect/>
          </a:stretch>
        </p:blipFill>
        <p:spPr>
          <a:xfrm>
            <a:off x="8170450" y="4846325"/>
            <a:ext cx="1410524" cy="1450825"/>
          </a:xfrm>
          <a:prstGeom prst="rect">
            <a:avLst/>
          </a:prstGeom>
          <a:noFill/>
          <a:ln>
            <a:noFill/>
          </a:ln>
        </p:spPr>
      </p:pic>
      <p:pic>
        <p:nvPicPr>
          <p:cNvPr id="1604" name="Google Shape;1604;p73"/>
          <p:cNvPicPr preferRelativeResize="0"/>
          <p:nvPr/>
        </p:nvPicPr>
        <p:blipFill>
          <a:blip r:embed="rId4">
            <a:alphaModFix/>
          </a:blip>
          <a:stretch>
            <a:fillRect/>
          </a:stretch>
        </p:blipFill>
        <p:spPr>
          <a:xfrm>
            <a:off x="-871175" y="4953425"/>
            <a:ext cx="1410525" cy="14508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7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10" name="Google Shape;1610;p7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1" name="Google Shape;1611;p74"/>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1612" name="Google Shape;1612;p74"/>
          <p:cNvSpPr txBox="1"/>
          <p:nvPr/>
        </p:nvSpPr>
        <p:spPr>
          <a:xfrm>
            <a:off x="214800" y="-179775"/>
            <a:ext cx="8714400" cy="207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100">
                <a:latin typeface="Love Ya Like A Sister"/>
                <a:ea typeface="Love Ya Like A Sister"/>
                <a:cs typeface="Love Ya Like A Sister"/>
                <a:sym typeface="Love Ya Like A Sister"/>
              </a:rPr>
              <a:t>Happy St. Patrick’s Day!</a:t>
            </a:r>
            <a:endParaRPr b="1" sz="51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800">
                <a:latin typeface="Love Ya Like A Sister"/>
                <a:ea typeface="Love Ya Like A Sister"/>
                <a:cs typeface="Love Ya Like A Sister"/>
                <a:sym typeface="Love Ya Like A Sister"/>
              </a:rPr>
              <a:t>Directions:  How many words can you make using the letters in the words, “Happy St. Patrick’s Day?”  This is a great activity to do in a breakout room with a partner!  For a challenge, see how many you can find in 10 minutes using the timer.</a:t>
            </a:r>
            <a:endParaRPr b="1" sz="1800">
              <a:latin typeface="Love Ya Like A Sister"/>
              <a:ea typeface="Love Ya Like A Sister"/>
              <a:cs typeface="Love Ya Like A Sister"/>
              <a:sym typeface="Love Ya Like A Sister"/>
            </a:endParaRPr>
          </a:p>
        </p:txBody>
      </p:sp>
      <p:graphicFrame>
        <p:nvGraphicFramePr>
          <p:cNvPr id="1613" name="Google Shape;1613;p74"/>
          <p:cNvGraphicFramePr/>
          <p:nvPr/>
        </p:nvGraphicFramePr>
        <p:xfrm>
          <a:off x="170300" y="2057650"/>
          <a:ext cx="3000000" cy="3000000"/>
        </p:xfrm>
        <a:graphic>
          <a:graphicData uri="http://schemas.openxmlformats.org/drawingml/2006/table">
            <a:tbl>
              <a:tblPr>
                <a:noFill/>
                <a:tableStyleId>{0763DBB2-88A1-4269-AFC3-4BE943F6053A}</a:tableStyleId>
              </a:tblPr>
              <a:tblGrid>
                <a:gridCol w="1447800"/>
                <a:gridCol w="1447800"/>
                <a:gridCol w="1447800"/>
                <a:gridCol w="1447800"/>
                <a:gridCol w="1447800"/>
              </a:tblGrid>
              <a:tr h="461300">
                <a:tc>
                  <a:txBody>
                    <a:bodyPr/>
                    <a:lstStyle/>
                    <a:p>
                      <a:pPr indent="0" lvl="0" marL="0" rtl="0" algn="ctr">
                        <a:spcBef>
                          <a:spcPts val="0"/>
                        </a:spcBef>
                        <a:spcAft>
                          <a:spcPts val="0"/>
                        </a:spcAft>
                        <a:buNone/>
                      </a:pPr>
                      <a:r>
                        <a:t/>
                      </a:r>
                      <a:endParaRPr b="1" sz="2000"/>
                    </a:p>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r>
              <a:tr h="381000">
                <a:tc>
                  <a:txBody>
                    <a:bodyPr/>
                    <a:lstStyle/>
                    <a:p>
                      <a:pPr indent="0" lvl="0" marL="0" rtl="0" algn="ctr">
                        <a:spcBef>
                          <a:spcPts val="0"/>
                        </a:spcBef>
                        <a:spcAft>
                          <a:spcPts val="0"/>
                        </a:spcAft>
                        <a:buNone/>
                      </a:pPr>
                      <a:r>
                        <a:t/>
                      </a:r>
                      <a:endParaRPr b="1" sz="2000"/>
                    </a:p>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r>
              <a:tr h="381000">
                <a:tc>
                  <a:txBody>
                    <a:bodyPr/>
                    <a:lstStyle/>
                    <a:p>
                      <a:pPr indent="0" lvl="0" marL="0" rtl="0" algn="ctr">
                        <a:spcBef>
                          <a:spcPts val="0"/>
                        </a:spcBef>
                        <a:spcAft>
                          <a:spcPts val="0"/>
                        </a:spcAft>
                        <a:buNone/>
                      </a:pPr>
                      <a:r>
                        <a:t/>
                      </a:r>
                      <a:endParaRPr b="1" sz="2000"/>
                    </a:p>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r>
              <a:tr h="381000">
                <a:tc>
                  <a:txBody>
                    <a:bodyPr/>
                    <a:lstStyle/>
                    <a:p>
                      <a:pPr indent="0" lvl="0" marL="0" rtl="0" algn="ctr">
                        <a:spcBef>
                          <a:spcPts val="0"/>
                        </a:spcBef>
                        <a:spcAft>
                          <a:spcPts val="0"/>
                        </a:spcAft>
                        <a:buNone/>
                      </a:pPr>
                      <a:r>
                        <a:t/>
                      </a:r>
                      <a:endParaRPr b="1" sz="2000"/>
                    </a:p>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c>
                  <a:txBody>
                    <a:bodyPr/>
                    <a:lstStyle/>
                    <a:p>
                      <a:pPr indent="0" lvl="0" marL="0" rtl="0" algn="ctr">
                        <a:spcBef>
                          <a:spcPts val="0"/>
                        </a:spcBef>
                        <a:spcAft>
                          <a:spcPts val="0"/>
                        </a:spcAft>
                        <a:buNone/>
                      </a:pPr>
                      <a:r>
                        <a:t/>
                      </a:r>
                      <a:endParaRPr b="1" sz="2000"/>
                    </a:p>
                  </a:txBody>
                  <a:tcPr marT="91425" marB="91425" marR="91425" marL="91425">
                    <a:lnL cap="flat" cmpd="sng" w="76200">
                      <a:solidFill>
                        <a:srgbClr val="000000"/>
                      </a:solidFill>
                      <a:prstDash val="solid"/>
                      <a:round/>
                      <a:headEnd len="sm" w="sm" type="none"/>
                      <a:tailEnd len="sm" w="sm" type="none"/>
                    </a:lnL>
                    <a:lnR cap="flat" cmpd="sng" w="76200">
                      <a:solidFill>
                        <a:srgbClr val="000000"/>
                      </a:solidFill>
                      <a:prstDash val="solid"/>
                      <a:round/>
                      <a:headEnd len="sm" w="sm" type="none"/>
                      <a:tailEnd len="sm" w="sm" type="none"/>
                    </a:lnR>
                    <a:lnT cap="flat" cmpd="sng" w="76200">
                      <a:solidFill>
                        <a:srgbClr val="000000"/>
                      </a:solidFill>
                      <a:prstDash val="solid"/>
                      <a:round/>
                      <a:headEnd len="sm" w="sm" type="none"/>
                      <a:tailEnd len="sm" w="sm" type="none"/>
                    </a:lnT>
                    <a:lnB cap="flat" cmpd="sng" w="76200">
                      <a:solidFill>
                        <a:srgbClr val="000000"/>
                      </a:solidFill>
                      <a:prstDash val="solid"/>
                      <a:round/>
                      <a:headEnd len="sm" w="sm" type="none"/>
                      <a:tailEnd len="sm" w="sm" type="none"/>
                    </a:lnB>
                    <a:solidFill>
                      <a:srgbClr val="00FF00"/>
                    </a:solidFill>
                  </a:tcPr>
                </a:tc>
              </a:tr>
            </a:tbl>
          </a:graphicData>
        </a:graphic>
      </p:graphicFrame>
      <p:pic>
        <p:nvPicPr>
          <p:cNvPr descr="10 Minute Shamrock Timer with no background music -- Designed for embedding in PowerPoint or Google Slides - Ideal for educators -- Leave requests for future timers in the comments below&#10;&#10;https://www.teacherspayteachers.com/Store/Bledsoe-Teacher-Tools" id="1614" name="Google Shape;1614;p74" title="10 Minute Shamrock Timer without Music">
            <a:hlinkClick r:id="rId4"/>
          </p:cNvPr>
          <p:cNvPicPr preferRelativeResize="0"/>
          <p:nvPr/>
        </p:nvPicPr>
        <p:blipFill>
          <a:blip r:embed="rId5">
            <a:alphaModFix/>
          </a:blip>
          <a:stretch>
            <a:fillRect/>
          </a:stretch>
        </p:blipFill>
        <p:spPr>
          <a:xfrm>
            <a:off x="7560050" y="2797425"/>
            <a:ext cx="1455250" cy="1091425"/>
          </a:xfrm>
          <a:prstGeom prst="rect">
            <a:avLst/>
          </a:prstGeom>
          <a:noFill/>
          <a:ln cap="flat" cmpd="sng" w="38100">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4"/>
                                        </p:tgtEl>
                                        <p:attrNameLst>
                                          <p:attrName>style.visibility</p:attrName>
                                        </p:attrNameLst>
                                      </p:cBhvr>
                                      <p:to>
                                        <p:strVal val="visible"/>
                                      </p:to>
                                    </p:set>
                                    <p:animEffect filter="fade" transition="in">
                                      <p:cBhvr>
                                        <p:cTn dur="1000"/>
                                        <p:tgtEl>
                                          <p:spTgt spid="16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sp>
        <p:nvSpPr>
          <p:cNvPr id="1619" name="Google Shape;1619;p7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20" name="Google Shape;1620;p7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21" name="Google Shape;1621;p75"/>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descr="Learn how to draw a cartoon leprechaun! St. Patrick's day is right around the corner, and this is a great activity to decorate your house or classroom.&#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1622" name="Google Shape;1622;p75" title="How To Draw A Cartoon Leprechaun">
            <a:hlinkClick r:id="rId4"/>
          </p:cNvPr>
          <p:cNvPicPr preferRelativeResize="0"/>
          <p:nvPr/>
        </p:nvPicPr>
        <p:blipFill>
          <a:blip r:embed="rId5">
            <a:alphaModFix/>
          </a:blip>
          <a:stretch>
            <a:fillRect/>
          </a:stretch>
        </p:blipFill>
        <p:spPr>
          <a:xfrm>
            <a:off x="548275" y="979375"/>
            <a:ext cx="2689700" cy="2017275"/>
          </a:xfrm>
          <a:prstGeom prst="rect">
            <a:avLst/>
          </a:prstGeom>
          <a:noFill/>
          <a:ln cap="flat" cmpd="sng" w="114300">
            <a:solidFill>
              <a:srgbClr val="274E13"/>
            </a:solidFill>
            <a:prstDash val="solid"/>
            <a:round/>
            <a:headEnd len="sm" w="sm" type="none"/>
            <a:tailEnd len="sm" w="sm" type="none"/>
          </a:ln>
        </p:spPr>
      </p:pic>
      <p:pic>
        <p:nvPicPr>
          <p:cNvPr descr="Happy St. Patrick's Day! Learn how to draw a pot of gold! Also, check out our how to draw a leprechaun https://www.youtube.com/watch?v=uKBvY5Gx6S8&#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1623" name="Google Shape;1623;p75" title="How To Draw A Pot Of Gold">
            <a:hlinkClick r:id="rId6"/>
          </p:cNvPr>
          <p:cNvPicPr preferRelativeResize="0"/>
          <p:nvPr/>
        </p:nvPicPr>
        <p:blipFill>
          <a:blip r:embed="rId7">
            <a:alphaModFix/>
          </a:blip>
          <a:stretch>
            <a:fillRect/>
          </a:stretch>
        </p:blipFill>
        <p:spPr>
          <a:xfrm>
            <a:off x="5975525" y="979375"/>
            <a:ext cx="2689700" cy="2017275"/>
          </a:xfrm>
          <a:prstGeom prst="rect">
            <a:avLst/>
          </a:prstGeom>
          <a:noFill/>
          <a:ln cap="flat" cmpd="sng" w="114300">
            <a:solidFill>
              <a:srgbClr val="274E13"/>
            </a:solidFill>
            <a:prstDash val="solid"/>
            <a:round/>
            <a:headEnd len="sm" w="sm" type="none"/>
            <a:tailEnd len="sm" w="sm" type="none"/>
          </a:ln>
        </p:spPr>
      </p:pic>
      <p:pic>
        <p:nvPicPr>
          <p:cNvPr descr="Follow along with us and learn how to draw a cute leprechaun puppy!&#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1624" name="Google Shape;1624;p75" title="How To Draw A Leprechaun Puppy">
            <a:hlinkClick r:id="rId8"/>
          </p:cNvPr>
          <p:cNvPicPr preferRelativeResize="0"/>
          <p:nvPr/>
        </p:nvPicPr>
        <p:blipFill>
          <a:blip r:embed="rId9">
            <a:alphaModFix/>
          </a:blip>
          <a:stretch>
            <a:fillRect/>
          </a:stretch>
        </p:blipFill>
        <p:spPr>
          <a:xfrm>
            <a:off x="3141350" y="3378850"/>
            <a:ext cx="2751524" cy="2063650"/>
          </a:xfrm>
          <a:prstGeom prst="rect">
            <a:avLst/>
          </a:prstGeom>
          <a:noFill/>
          <a:ln cap="flat" cmpd="sng" w="114300">
            <a:solidFill>
              <a:srgbClr val="274E13"/>
            </a:solidFill>
            <a:prstDash val="solid"/>
            <a:round/>
            <a:headEnd len="sm" w="sm" type="none"/>
            <a:tailEnd len="sm" w="sm" type="none"/>
          </a:ln>
        </p:spPr>
      </p:pic>
      <p:sp>
        <p:nvSpPr>
          <p:cNvPr id="1625" name="Google Shape;1625;p75"/>
          <p:cNvSpPr txBox="1"/>
          <p:nvPr/>
        </p:nvSpPr>
        <p:spPr>
          <a:xfrm>
            <a:off x="56775" y="56775"/>
            <a:ext cx="9036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200">
                <a:latin typeface="Love Ya Like A Sister"/>
                <a:ea typeface="Love Ya Like A Sister"/>
                <a:cs typeface="Love Ya Like A Sister"/>
                <a:sym typeface="Love Ya Like A Sister"/>
              </a:rPr>
              <a:t>St. Patrick’s Day Directed Drawings</a:t>
            </a:r>
            <a:endParaRPr b="1" sz="4200">
              <a:latin typeface="Love Ya Like A Sister"/>
              <a:ea typeface="Love Ya Like A Sister"/>
              <a:cs typeface="Love Ya Like A Sister"/>
              <a:sym typeface="Love Ya Like A Sister"/>
            </a:endParaRPr>
          </a:p>
        </p:txBody>
      </p:sp>
      <p:pic>
        <p:nvPicPr>
          <p:cNvPr id="1626" name="Google Shape;1626;p75"/>
          <p:cNvPicPr preferRelativeResize="0"/>
          <p:nvPr/>
        </p:nvPicPr>
        <p:blipFill>
          <a:blip r:embed="rId10">
            <a:alphaModFix/>
          </a:blip>
          <a:stretch>
            <a:fillRect/>
          </a:stretch>
        </p:blipFill>
        <p:spPr>
          <a:xfrm>
            <a:off x="3350288" y="888063"/>
            <a:ext cx="2333625" cy="2428875"/>
          </a:xfrm>
          <a:prstGeom prst="rect">
            <a:avLst/>
          </a:prstGeom>
          <a:noFill/>
          <a:ln>
            <a:noFill/>
          </a:ln>
        </p:spPr>
      </p:pic>
      <p:pic>
        <p:nvPicPr>
          <p:cNvPr id="1627" name="Google Shape;1627;p75"/>
          <p:cNvPicPr preferRelativeResize="0"/>
          <p:nvPr/>
        </p:nvPicPr>
        <p:blipFill>
          <a:blip r:embed="rId11">
            <a:alphaModFix/>
          </a:blip>
          <a:stretch>
            <a:fillRect/>
          </a:stretch>
        </p:blipFill>
        <p:spPr>
          <a:xfrm>
            <a:off x="4275024" y="1998075"/>
            <a:ext cx="1123425" cy="745900"/>
          </a:xfrm>
          <a:prstGeom prst="rect">
            <a:avLst/>
          </a:prstGeom>
          <a:noFill/>
          <a:ln>
            <a:noFill/>
          </a:ln>
        </p:spPr>
      </p:pic>
      <p:pic>
        <p:nvPicPr>
          <p:cNvPr id="1628" name="Google Shape;1628;p75"/>
          <p:cNvPicPr preferRelativeResize="0"/>
          <p:nvPr/>
        </p:nvPicPr>
        <p:blipFill>
          <a:blip r:embed="rId12">
            <a:alphaModFix/>
          </a:blip>
          <a:stretch>
            <a:fillRect/>
          </a:stretch>
        </p:blipFill>
        <p:spPr>
          <a:xfrm>
            <a:off x="463950" y="3316950"/>
            <a:ext cx="1996174" cy="2053201"/>
          </a:xfrm>
          <a:prstGeom prst="rect">
            <a:avLst/>
          </a:prstGeom>
          <a:noFill/>
          <a:ln>
            <a:noFill/>
          </a:ln>
        </p:spPr>
      </p:pic>
      <p:pic>
        <p:nvPicPr>
          <p:cNvPr id="1629" name="Google Shape;1629;p75"/>
          <p:cNvPicPr preferRelativeResize="0"/>
          <p:nvPr/>
        </p:nvPicPr>
        <p:blipFill>
          <a:blip r:embed="rId12">
            <a:alphaModFix/>
          </a:blip>
          <a:stretch>
            <a:fillRect/>
          </a:stretch>
        </p:blipFill>
        <p:spPr>
          <a:xfrm>
            <a:off x="6624650" y="3316950"/>
            <a:ext cx="1996174" cy="2053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2"/>
                                        </p:tgtEl>
                                        <p:attrNameLst>
                                          <p:attrName>style.visibility</p:attrName>
                                        </p:attrNameLst>
                                      </p:cBhvr>
                                      <p:to>
                                        <p:strVal val="visible"/>
                                      </p:to>
                                    </p:set>
                                    <p:animEffect filter="fade" transition="in">
                                      <p:cBhvr>
                                        <p:cTn dur="1000"/>
                                        <p:tgtEl>
                                          <p:spTgt spid="16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3"/>
                                        </p:tgtEl>
                                        <p:attrNameLst>
                                          <p:attrName>style.visibility</p:attrName>
                                        </p:attrNameLst>
                                      </p:cBhvr>
                                      <p:to>
                                        <p:strVal val="visible"/>
                                      </p:to>
                                    </p:set>
                                    <p:animEffect filter="fade" transition="in">
                                      <p:cBhvr>
                                        <p:cTn dur="1000"/>
                                        <p:tgtEl>
                                          <p:spTgt spid="16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4"/>
                                        </p:tgtEl>
                                        <p:attrNameLst>
                                          <p:attrName>style.visibility</p:attrName>
                                        </p:attrNameLst>
                                      </p:cBhvr>
                                      <p:to>
                                        <p:strVal val="visible"/>
                                      </p:to>
                                    </p:set>
                                    <p:animEffect filter="fade" transition="in">
                                      <p:cBhvr>
                                        <p:cTn dur="1000"/>
                                        <p:tgtEl>
                                          <p:spTgt spid="1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76"/>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35" name="Google Shape;1635;p76"/>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36" name="Google Shape;1636;p76"/>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id="1637" name="Google Shape;1637;p76"/>
          <p:cNvPicPr preferRelativeResize="0"/>
          <p:nvPr/>
        </p:nvPicPr>
        <p:blipFill>
          <a:blip r:embed="rId4">
            <a:alphaModFix/>
          </a:blip>
          <a:stretch>
            <a:fillRect/>
          </a:stretch>
        </p:blipFill>
        <p:spPr>
          <a:xfrm>
            <a:off x="683175" y="2224550"/>
            <a:ext cx="7191050" cy="3595525"/>
          </a:xfrm>
          <a:prstGeom prst="rect">
            <a:avLst/>
          </a:prstGeom>
          <a:noFill/>
          <a:ln>
            <a:noFill/>
          </a:ln>
        </p:spPr>
      </p:pic>
      <p:sp>
        <p:nvSpPr>
          <p:cNvPr id="1638" name="Google Shape;1638;p76"/>
          <p:cNvSpPr txBox="1"/>
          <p:nvPr/>
        </p:nvSpPr>
        <p:spPr>
          <a:xfrm>
            <a:off x="28350" y="-189225"/>
            <a:ext cx="9087300" cy="289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300">
                <a:latin typeface="Love Ya Like A Sister"/>
                <a:ea typeface="Love Ya Like A Sister"/>
                <a:cs typeface="Love Ya Like A Sister"/>
                <a:sym typeface="Love Ya Like A Sister"/>
              </a:rPr>
              <a:t>St. Patrick’s Day Would You Rather…</a:t>
            </a:r>
            <a:endParaRPr b="1" sz="4300">
              <a:latin typeface="Love Ya Like A Sister"/>
              <a:ea typeface="Love Ya Like A Sister"/>
              <a:cs typeface="Love Ya Like A Sister"/>
              <a:sym typeface="Love Ya Like A Sister"/>
            </a:endParaRPr>
          </a:p>
          <a:p>
            <a:pPr indent="0" lvl="0" marL="0" rtl="0" algn="l">
              <a:spcBef>
                <a:spcPts val="0"/>
              </a:spcBef>
              <a:spcAft>
                <a:spcPts val="0"/>
              </a:spcAft>
              <a:buNone/>
            </a:pPr>
            <a:r>
              <a:rPr b="1" lang="en" sz="1900">
                <a:latin typeface="Love Ya Like A Sister"/>
                <a:ea typeface="Love Ya Like A Sister"/>
                <a:cs typeface="Love Ya Like A Sister"/>
                <a:sym typeface="Love Ya Like A Sister"/>
              </a:rPr>
              <a:t>The next slides are from a FREE resource on TPT.  I felt rather than recreating, I’d just share as is but wanted to give credit to Rachel Lynette (Creator).  You can play this game however you’d like but when I do it on Zoom, I like to have the children do exercises so if they choose one thing they may have to do jumping jack.  If they choose the other thing then they have to pretend they’re lifting weights.  This is just a way to get some extra movement in which is so important.</a:t>
            </a:r>
            <a:endParaRPr b="1" sz="1900">
              <a:latin typeface="Love Ya Like A Sister"/>
              <a:ea typeface="Love Ya Like A Sister"/>
              <a:cs typeface="Love Ya Like A Sister"/>
              <a:sym typeface="Love Ya Like A Siste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642" name="Shape 1642"/>
        <p:cNvGrpSpPr/>
        <p:nvPr/>
      </p:nvGrpSpPr>
      <p:grpSpPr>
        <a:xfrm>
          <a:off x="0" y="0"/>
          <a:ext cx="0" cy="0"/>
          <a:chOff x="0" y="0"/>
          <a:chExt cx="0" cy="0"/>
        </a:xfrm>
      </p:grpSpPr>
      <p:pic>
        <p:nvPicPr>
          <p:cNvPr id="1643" name="Google Shape;1643;p77"/>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644" name="Google Shape;1644;p77"/>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645" name="Google Shape;1645;p77"/>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646" name="Google Shape;1646;p77"/>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647" name="Google Shape;1647;p77"/>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648" name="Google Shape;1648;p77"/>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649" name="Google Shape;1649;p77"/>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650" name="Google Shape;1650;p77"/>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651" name="Google Shape;1651;p77"/>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652" name="Google Shape;1652;p77"/>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653" name="Google Shape;1653;p77"/>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654" name="Google Shape;1654;p77"/>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655" name="Google Shape;1655;p77"/>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656" name="Google Shape;1656;p77"/>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657" name="Google Shape;1657;p77"/>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658" name="Google Shape;1658;p77"/>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659" name="Google Shape;1659;p77"/>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660" name="Google Shape;1660;p77"/>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661" name="Google Shape;1661;p77"/>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662" name="Google Shape;1662;p77"/>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663" name="Google Shape;1663;p77"/>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664" name="Google Shape;1664;p77"/>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665" name="Google Shape;1665;p77"/>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666" name="Google Shape;1666;p77"/>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667" name="Google Shape;1667;p77"/>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668" name="Google Shape;1668;p77"/>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669" name="Google Shape;1669;p77"/>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670" name="Google Shape;1670;p77"/>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671" name="Google Shape;1671;p77"/>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672" name="Google Shape;1672;p77"/>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673" name="Google Shape;1673;p77"/>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674" name="Google Shape;1674;p77"/>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675" name="Google Shape;1675;p77"/>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676" name="Google Shape;1676;p77"/>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677" name="Google Shape;1677;p77"/>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681" name="Shape 1681"/>
        <p:cNvGrpSpPr/>
        <p:nvPr/>
      </p:nvGrpSpPr>
      <p:grpSpPr>
        <a:xfrm>
          <a:off x="0" y="0"/>
          <a:ext cx="0" cy="0"/>
          <a:chOff x="0" y="0"/>
          <a:chExt cx="0" cy="0"/>
        </a:xfrm>
      </p:grpSpPr>
      <p:pic>
        <p:nvPicPr>
          <p:cNvPr id="1682" name="Google Shape;1682;p78"/>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683" name="Google Shape;1683;p78"/>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684" name="Google Shape;1684;p78"/>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685" name="Google Shape;1685;p78"/>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686" name="Google Shape;1686;p78"/>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687" name="Google Shape;1687;p78"/>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688" name="Google Shape;1688;p78"/>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689" name="Google Shape;1689;p78"/>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690" name="Google Shape;1690;p78"/>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691" name="Google Shape;1691;p78"/>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692" name="Google Shape;1692;p78"/>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693" name="Google Shape;1693;p78"/>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694" name="Google Shape;1694;p78"/>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695" name="Google Shape;1695;p78"/>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696" name="Google Shape;1696;p78"/>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697" name="Google Shape;1697;p78"/>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698" name="Google Shape;1698;p78"/>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699" name="Google Shape;1699;p78"/>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700" name="Google Shape;1700;p78"/>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701" name="Google Shape;1701;p78"/>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702" name="Google Shape;1702;p78"/>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703" name="Google Shape;1703;p78"/>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704" name="Google Shape;1704;p78"/>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705" name="Google Shape;1705;p78"/>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706" name="Google Shape;1706;p78"/>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707" name="Google Shape;1707;p78"/>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708" name="Google Shape;1708;p78"/>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709" name="Google Shape;1709;p78"/>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710" name="Google Shape;1710;p78"/>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711" name="Google Shape;1711;p78"/>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712" name="Google Shape;1712;p78"/>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713" name="Google Shape;1713;p78"/>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714" name="Google Shape;1714;p78"/>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715" name="Google Shape;1715;p78"/>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716" name="Google Shape;1716;p78"/>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720" name="Shape 1720"/>
        <p:cNvGrpSpPr/>
        <p:nvPr/>
      </p:nvGrpSpPr>
      <p:grpSpPr>
        <a:xfrm>
          <a:off x="0" y="0"/>
          <a:ext cx="0" cy="0"/>
          <a:chOff x="0" y="0"/>
          <a:chExt cx="0" cy="0"/>
        </a:xfrm>
      </p:grpSpPr>
      <p:pic>
        <p:nvPicPr>
          <p:cNvPr id="1721" name="Google Shape;1721;p79"/>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722" name="Google Shape;1722;p79"/>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723" name="Google Shape;1723;p79"/>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724" name="Google Shape;1724;p79"/>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725" name="Google Shape;1725;p79"/>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726" name="Google Shape;1726;p79"/>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727" name="Google Shape;1727;p79"/>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728" name="Google Shape;1728;p79"/>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729" name="Google Shape;1729;p79"/>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730" name="Google Shape;1730;p79"/>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731" name="Google Shape;1731;p79"/>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732" name="Google Shape;1732;p79"/>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733" name="Google Shape;1733;p79"/>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734" name="Google Shape;1734;p79"/>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735" name="Google Shape;1735;p79"/>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736" name="Google Shape;1736;p79"/>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737" name="Google Shape;1737;p79"/>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738" name="Google Shape;1738;p79"/>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739" name="Google Shape;1739;p79"/>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740" name="Google Shape;1740;p79"/>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741" name="Google Shape;1741;p79"/>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742" name="Google Shape;1742;p79"/>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743" name="Google Shape;1743;p79"/>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744" name="Google Shape;1744;p79"/>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745" name="Google Shape;1745;p79"/>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746" name="Google Shape;1746;p79"/>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747" name="Google Shape;1747;p79"/>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748" name="Google Shape;1748;p79"/>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749" name="Google Shape;1749;p79"/>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750" name="Google Shape;1750;p79"/>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751" name="Google Shape;1751;p79"/>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752" name="Google Shape;1752;p79"/>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753" name="Google Shape;1753;p79"/>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754" name="Google Shape;1754;p79"/>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755" name="Google Shape;1755;p79"/>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759" name="Shape 1759"/>
        <p:cNvGrpSpPr/>
        <p:nvPr/>
      </p:nvGrpSpPr>
      <p:grpSpPr>
        <a:xfrm>
          <a:off x="0" y="0"/>
          <a:ext cx="0" cy="0"/>
          <a:chOff x="0" y="0"/>
          <a:chExt cx="0" cy="0"/>
        </a:xfrm>
      </p:grpSpPr>
      <p:pic>
        <p:nvPicPr>
          <p:cNvPr id="1760" name="Google Shape;1760;p80"/>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761" name="Google Shape;1761;p80"/>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762" name="Google Shape;1762;p80"/>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763" name="Google Shape;1763;p80"/>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764" name="Google Shape;1764;p80"/>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765" name="Google Shape;1765;p80"/>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766" name="Google Shape;1766;p80"/>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767" name="Google Shape;1767;p80"/>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768" name="Google Shape;1768;p80"/>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769" name="Google Shape;1769;p80"/>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770" name="Google Shape;1770;p80"/>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771" name="Google Shape;1771;p80"/>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772" name="Google Shape;1772;p80"/>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773" name="Google Shape;1773;p80"/>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774" name="Google Shape;1774;p80"/>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775" name="Google Shape;1775;p80"/>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776" name="Google Shape;1776;p80"/>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777" name="Google Shape;1777;p80"/>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778" name="Google Shape;1778;p80"/>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779" name="Google Shape;1779;p80"/>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780" name="Google Shape;1780;p80"/>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781" name="Google Shape;1781;p80"/>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782" name="Google Shape;1782;p80"/>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783" name="Google Shape;1783;p80"/>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784" name="Google Shape;1784;p80"/>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785" name="Google Shape;1785;p80"/>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786" name="Google Shape;1786;p80"/>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787" name="Google Shape;1787;p80"/>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788" name="Google Shape;1788;p80"/>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789" name="Google Shape;1789;p80"/>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790" name="Google Shape;1790;p80"/>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791" name="Google Shape;1791;p80"/>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792" name="Google Shape;1792;p80"/>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793" name="Google Shape;1793;p80"/>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794" name="Google Shape;1794;p80"/>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798" name="Shape 1798"/>
        <p:cNvGrpSpPr/>
        <p:nvPr/>
      </p:nvGrpSpPr>
      <p:grpSpPr>
        <a:xfrm>
          <a:off x="0" y="0"/>
          <a:ext cx="0" cy="0"/>
          <a:chOff x="0" y="0"/>
          <a:chExt cx="0" cy="0"/>
        </a:xfrm>
      </p:grpSpPr>
      <p:pic>
        <p:nvPicPr>
          <p:cNvPr id="1799" name="Google Shape;1799;p81"/>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800" name="Google Shape;1800;p81"/>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801" name="Google Shape;1801;p81"/>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802" name="Google Shape;1802;p81"/>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803" name="Google Shape;1803;p81"/>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804" name="Google Shape;1804;p81"/>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805" name="Google Shape;1805;p81"/>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806" name="Google Shape;1806;p81"/>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807" name="Google Shape;1807;p81"/>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808" name="Google Shape;1808;p81"/>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809" name="Google Shape;1809;p81"/>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810" name="Google Shape;1810;p81"/>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811" name="Google Shape;1811;p81"/>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812" name="Google Shape;1812;p81"/>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813" name="Google Shape;1813;p81"/>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814" name="Google Shape;1814;p81"/>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815" name="Google Shape;1815;p81"/>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816" name="Google Shape;1816;p81"/>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817" name="Google Shape;1817;p81"/>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818" name="Google Shape;1818;p81"/>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819" name="Google Shape;1819;p81"/>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820" name="Google Shape;1820;p81"/>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821" name="Google Shape;1821;p81"/>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822" name="Google Shape;1822;p81"/>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823" name="Google Shape;1823;p81"/>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824" name="Google Shape;1824;p81"/>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825" name="Google Shape;1825;p81"/>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826" name="Google Shape;1826;p81"/>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827" name="Google Shape;1827;p81"/>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828" name="Google Shape;1828;p81"/>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829" name="Google Shape;1829;p81"/>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830" name="Google Shape;1830;p81"/>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831" name="Google Shape;1831;p81"/>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832" name="Google Shape;1832;p81"/>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833" name="Google Shape;1833;p81"/>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837" name="Shape 1837"/>
        <p:cNvGrpSpPr/>
        <p:nvPr/>
      </p:nvGrpSpPr>
      <p:grpSpPr>
        <a:xfrm>
          <a:off x="0" y="0"/>
          <a:ext cx="0" cy="0"/>
          <a:chOff x="0" y="0"/>
          <a:chExt cx="0" cy="0"/>
        </a:xfrm>
      </p:grpSpPr>
      <p:pic>
        <p:nvPicPr>
          <p:cNvPr id="1838" name="Google Shape;1838;p82"/>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839" name="Google Shape;1839;p82"/>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840" name="Google Shape;1840;p82"/>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841" name="Google Shape;1841;p82"/>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842" name="Google Shape;1842;p82"/>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843" name="Google Shape;1843;p82"/>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844" name="Google Shape;1844;p82"/>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845" name="Google Shape;1845;p82"/>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846" name="Google Shape;1846;p82"/>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847" name="Google Shape;1847;p82"/>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848" name="Google Shape;1848;p82"/>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849" name="Google Shape;1849;p82"/>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850" name="Google Shape;1850;p82"/>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851" name="Google Shape;1851;p82"/>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852" name="Google Shape;1852;p82"/>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853" name="Google Shape;1853;p82"/>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854" name="Google Shape;1854;p82"/>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855" name="Google Shape;1855;p82"/>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856" name="Google Shape;1856;p82"/>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857" name="Google Shape;1857;p82"/>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858" name="Google Shape;1858;p82"/>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859" name="Google Shape;1859;p82"/>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860" name="Google Shape;1860;p82"/>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861" name="Google Shape;1861;p82"/>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862" name="Google Shape;1862;p82"/>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863" name="Google Shape;1863;p82"/>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864" name="Google Shape;1864;p82"/>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865" name="Google Shape;1865;p82"/>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866" name="Google Shape;1866;p82"/>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867" name="Google Shape;1867;p82"/>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868" name="Google Shape;1868;p82"/>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869" name="Google Shape;1869;p82"/>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870" name="Google Shape;1870;p82"/>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871" name="Google Shape;1871;p82"/>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872" name="Google Shape;1872;p82"/>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876" name="Shape 1876"/>
        <p:cNvGrpSpPr/>
        <p:nvPr/>
      </p:nvGrpSpPr>
      <p:grpSpPr>
        <a:xfrm>
          <a:off x="0" y="0"/>
          <a:ext cx="0" cy="0"/>
          <a:chOff x="0" y="0"/>
          <a:chExt cx="0" cy="0"/>
        </a:xfrm>
      </p:grpSpPr>
      <p:pic>
        <p:nvPicPr>
          <p:cNvPr id="1877" name="Google Shape;1877;p83"/>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878" name="Google Shape;1878;p83"/>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879" name="Google Shape;1879;p83"/>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880" name="Google Shape;1880;p83"/>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881" name="Google Shape;1881;p83"/>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882" name="Google Shape;1882;p83"/>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883" name="Google Shape;1883;p83"/>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884" name="Google Shape;1884;p83"/>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885" name="Google Shape;1885;p83"/>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886" name="Google Shape;1886;p83"/>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887" name="Google Shape;1887;p83"/>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888" name="Google Shape;1888;p83"/>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889" name="Google Shape;1889;p83"/>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890" name="Google Shape;1890;p83"/>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891" name="Google Shape;1891;p83"/>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892" name="Google Shape;1892;p83"/>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893" name="Google Shape;1893;p83"/>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894" name="Google Shape;1894;p83"/>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895" name="Google Shape;1895;p83"/>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896" name="Google Shape;1896;p83"/>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897" name="Google Shape;1897;p83"/>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898" name="Google Shape;1898;p83"/>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899" name="Google Shape;1899;p83"/>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900" name="Google Shape;1900;p83"/>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901" name="Google Shape;1901;p83"/>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902" name="Google Shape;1902;p83"/>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903" name="Google Shape;1903;p83"/>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904" name="Google Shape;1904;p83"/>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905" name="Google Shape;1905;p83"/>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906" name="Google Shape;1906;p83"/>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907" name="Google Shape;1907;p83"/>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908" name="Google Shape;1908;p83"/>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909" name="Google Shape;1909;p83"/>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910" name="Google Shape;1910;p83"/>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911" name="Google Shape;1911;p83"/>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915" name="Shape 1915"/>
        <p:cNvGrpSpPr/>
        <p:nvPr/>
      </p:nvGrpSpPr>
      <p:grpSpPr>
        <a:xfrm>
          <a:off x="0" y="0"/>
          <a:ext cx="0" cy="0"/>
          <a:chOff x="0" y="0"/>
          <a:chExt cx="0" cy="0"/>
        </a:xfrm>
      </p:grpSpPr>
      <p:pic>
        <p:nvPicPr>
          <p:cNvPr id="1916" name="Google Shape;1916;p84"/>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917" name="Google Shape;1917;p84"/>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918" name="Google Shape;1918;p84"/>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919" name="Google Shape;1919;p84"/>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920" name="Google Shape;1920;p84"/>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921" name="Google Shape;1921;p84"/>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922" name="Google Shape;1922;p84"/>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923" name="Google Shape;1923;p84"/>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924" name="Google Shape;1924;p84"/>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925" name="Google Shape;1925;p84"/>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926" name="Google Shape;1926;p84"/>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927" name="Google Shape;1927;p84"/>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928" name="Google Shape;1928;p84"/>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929" name="Google Shape;1929;p84"/>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930" name="Google Shape;1930;p84"/>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931" name="Google Shape;1931;p84"/>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932" name="Google Shape;1932;p84"/>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933" name="Google Shape;1933;p84"/>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934" name="Google Shape;1934;p84"/>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935" name="Google Shape;1935;p84"/>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936" name="Google Shape;1936;p84"/>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937" name="Google Shape;1937;p84"/>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938" name="Google Shape;1938;p84"/>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939" name="Google Shape;1939;p84"/>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940" name="Google Shape;1940;p84"/>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941" name="Google Shape;1941;p84"/>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942" name="Google Shape;1942;p84"/>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943" name="Google Shape;1943;p84"/>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944" name="Google Shape;1944;p84"/>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945" name="Google Shape;1945;p84"/>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946" name="Google Shape;1946;p84"/>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947" name="Google Shape;1947;p84"/>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948" name="Google Shape;1948;p84"/>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949" name="Google Shape;1949;p84"/>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950" name="Google Shape;1950;p84"/>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954" name="Shape 1954"/>
        <p:cNvGrpSpPr/>
        <p:nvPr/>
      </p:nvGrpSpPr>
      <p:grpSpPr>
        <a:xfrm>
          <a:off x="0" y="0"/>
          <a:ext cx="0" cy="0"/>
          <a:chOff x="0" y="0"/>
          <a:chExt cx="0" cy="0"/>
        </a:xfrm>
      </p:grpSpPr>
      <p:pic>
        <p:nvPicPr>
          <p:cNvPr id="1955" name="Google Shape;1955;p85"/>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956" name="Google Shape;1956;p85"/>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957" name="Google Shape;1957;p85"/>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958" name="Google Shape;1958;p85"/>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959" name="Google Shape;1959;p85"/>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960" name="Google Shape;1960;p85"/>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1961" name="Google Shape;1961;p85"/>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1962" name="Google Shape;1962;p85"/>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1963" name="Google Shape;1963;p85"/>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1964" name="Google Shape;1964;p85"/>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1965" name="Google Shape;1965;p85"/>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1966" name="Google Shape;1966;p85"/>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1967" name="Google Shape;1967;p85"/>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1968" name="Google Shape;1968;p85"/>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1969" name="Google Shape;1969;p85"/>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1970" name="Google Shape;1970;p85"/>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1971" name="Google Shape;1971;p85"/>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1972" name="Google Shape;1972;p85"/>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1973" name="Google Shape;1973;p85"/>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1974" name="Google Shape;1974;p85"/>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1975" name="Google Shape;1975;p85"/>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1976" name="Google Shape;1976;p85"/>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1977" name="Google Shape;1977;p85"/>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1978" name="Google Shape;1978;p85"/>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1979" name="Google Shape;1979;p85"/>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1980" name="Google Shape;1980;p85"/>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1981" name="Google Shape;1981;p85"/>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1982" name="Google Shape;1982;p85"/>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1983" name="Google Shape;1983;p85"/>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1984" name="Google Shape;1984;p85"/>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1985" name="Google Shape;1985;p85"/>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1986" name="Google Shape;1986;p85"/>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1987" name="Google Shape;1987;p85"/>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1988" name="Google Shape;1988;p85"/>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1989" name="Google Shape;1989;p85"/>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993" name="Shape 1993"/>
        <p:cNvGrpSpPr/>
        <p:nvPr/>
      </p:nvGrpSpPr>
      <p:grpSpPr>
        <a:xfrm>
          <a:off x="0" y="0"/>
          <a:ext cx="0" cy="0"/>
          <a:chOff x="0" y="0"/>
          <a:chExt cx="0" cy="0"/>
        </a:xfrm>
      </p:grpSpPr>
      <p:pic>
        <p:nvPicPr>
          <p:cNvPr id="1994" name="Google Shape;1994;p86"/>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1995" name="Google Shape;1995;p86"/>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1996" name="Google Shape;1996;p86"/>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1997" name="Google Shape;1997;p86"/>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1998" name="Google Shape;1998;p86"/>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1999" name="Google Shape;1999;p86"/>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2000" name="Google Shape;2000;p86"/>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2001" name="Google Shape;2001;p86"/>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2002" name="Google Shape;2002;p86"/>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2003" name="Google Shape;2003;p86"/>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2004" name="Google Shape;2004;p86"/>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2005" name="Google Shape;2005;p86"/>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2006" name="Google Shape;2006;p86"/>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2007" name="Google Shape;2007;p86"/>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2008" name="Google Shape;2008;p86"/>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2009" name="Google Shape;2009;p86"/>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2010" name="Google Shape;2010;p86"/>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2011" name="Google Shape;2011;p86"/>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2012" name="Google Shape;2012;p86"/>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2013" name="Google Shape;2013;p86"/>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2014" name="Google Shape;2014;p86"/>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2015" name="Google Shape;2015;p86"/>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2016" name="Google Shape;2016;p86"/>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2017" name="Google Shape;2017;p86"/>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2018" name="Google Shape;2018;p86"/>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2019" name="Google Shape;2019;p86"/>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2020" name="Google Shape;2020;p86"/>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2021" name="Google Shape;2021;p86"/>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2022" name="Google Shape;2022;p86"/>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2023" name="Google Shape;2023;p86"/>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2024" name="Google Shape;2024;p86"/>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2025" name="Google Shape;2025;p86"/>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2026" name="Google Shape;2026;p86"/>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2027" name="Google Shape;2027;p86"/>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2028" name="Google Shape;2028;p86"/>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032" name="Shape 2032"/>
        <p:cNvGrpSpPr/>
        <p:nvPr/>
      </p:nvGrpSpPr>
      <p:grpSpPr>
        <a:xfrm>
          <a:off x="0" y="0"/>
          <a:ext cx="0" cy="0"/>
          <a:chOff x="0" y="0"/>
          <a:chExt cx="0" cy="0"/>
        </a:xfrm>
      </p:grpSpPr>
      <p:pic>
        <p:nvPicPr>
          <p:cNvPr id="2033" name="Google Shape;2033;p87"/>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2034" name="Google Shape;2034;p87"/>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2035" name="Google Shape;2035;p87"/>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2036" name="Google Shape;2036;p87"/>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2037" name="Google Shape;2037;p87"/>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2038" name="Google Shape;2038;p87"/>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2039" name="Google Shape;2039;p87"/>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2040" name="Google Shape;2040;p87"/>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2041" name="Google Shape;2041;p87"/>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2042" name="Google Shape;2042;p87"/>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2043" name="Google Shape;2043;p87"/>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2044" name="Google Shape;2044;p87"/>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2045" name="Google Shape;2045;p87"/>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2046" name="Google Shape;2046;p87"/>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2047" name="Google Shape;2047;p87"/>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2048" name="Google Shape;2048;p87"/>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2049" name="Google Shape;2049;p87"/>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2050" name="Google Shape;2050;p87"/>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2051" name="Google Shape;2051;p87"/>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2052" name="Google Shape;2052;p87"/>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2053" name="Google Shape;2053;p87"/>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2054" name="Google Shape;2054;p87"/>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2055" name="Google Shape;2055;p87"/>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2056" name="Google Shape;2056;p87"/>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2057" name="Google Shape;2057;p87"/>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2058" name="Google Shape;2058;p87"/>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2059" name="Google Shape;2059;p87"/>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2060" name="Google Shape;2060;p87"/>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2061" name="Google Shape;2061;p87"/>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2062" name="Google Shape;2062;p87"/>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2063" name="Google Shape;2063;p87"/>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2064" name="Google Shape;2064;p87"/>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2065" name="Google Shape;2065;p87"/>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2066" name="Google Shape;2066;p87"/>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2067" name="Google Shape;2067;p87"/>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071" name="Shape 2071"/>
        <p:cNvGrpSpPr/>
        <p:nvPr/>
      </p:nvGrpSpPr>
      <p:grpSpPr>
        <a:xfrm>
          <a:off x="0" y="0"/>
          <a:ext cx="0" cy="0"/>
          <a:chOff x="0" y="0"/>
          <a:chExt cx="0" cy="0"/>
        </a:xfrm>
      </p:grpSpPr>
      <p:pic>
        <p:nvPicPr>
          <p:cNvPr id="2072" name="Google Shape;2072;p88"/>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2073" name="Google Shape;2073;p88"/>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2074" name="Google Shape;2074;p88"/>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2075" name="Google Shape;2075;p88"/>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2076" name="Google Shape;2076;p88"/>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2077" name="Google Shape;2077;p88"/>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2078" name="Google Shape;2078;p88"/>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2079" name="Google Shape;2079;p88"/>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2080" name="Google Shape;2080;p88"/>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2081" name="Google Shape;2081;p88"/>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2082" name="Google Shape;2082;p88"/>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2083" name="Google Shape;2083;p88"/>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2084" name="Google Shape;2084;p88"/>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2085" name="Google Shape;2085;p88"/>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2086" name="Google Shape;2086;p88"/>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2087" name="Google Shape;2087;p88"/>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2088" name="Google Shape;2088;p88"/>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2089" name="Google Shape;2089;p88"/>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2090" name="Google Shape;2090;p88"/>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2091" name="Google Shape;2091;p88"/>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2092" name="Google Shape;2092;p88"/>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2093" name="Google Shape;2093;p88"/>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2094" name="Google Shape;2094;p88"/>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2095" name="Google Shape;2095;p88"/>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2096" name="Google Shape;2096;p88"/>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2097" name="Google Shape;2097;p88"/>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2098" name="Google Shape;2098;p88"/>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2099" name="Google Shape;2099;p88"/>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2100" name="Google Shape;2100;p88"/>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2101" name="Google Shape;2101;p88"/>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2102" name="Google Shape;2102;p88"/>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2103" name="Google Shape;2103;p88"/>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2104" name="Google Shape;2104;p88"/>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2105" name="Google Shape;2105;p88"/>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2106" name="Google Shape;2106;p88"/>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110" name="Shape 2110"/>
        <p:cNvGrpSpPr/>
        <p:nvPr/>
      </p:nvGrpSpPr>
      <p:grpSpPr>
        <a:xfrm>
          <a:off x="0" y="0"/>
          <a:ext cx="0" cy="0"/>
          <a:chOff x="0" y="0"/>
          <a:chExt cx="0" cy="0"/>
        </a:xfrm>
      </p:grpSpPr>
      <p:pic>
        <p:nvPicPr>
          <p:cNvPr id="2111" name="Google Shape;2111;p89"/>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2112" name="Google Shape;2112;p89"/>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2113" name="Google Shape;2113;p89"/>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2114" name="Google Shape;2114;p89"/>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2115" name="Google Shape;2115;p89"/>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2116" name="Google Shape;2116;p89"/>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2117" name="Google Shape;2117;p89"/>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2118" name="Google Shape;2118;p89"/>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2119" name="Google Shape;2119;p89"/>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2120" name="Google Shape;2120;p89"/>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2121" name="Google Shape;2121;p89"/>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2122" name="Google Shape;2122;p89"/>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2123" name="Google Shape;2123;p89"/>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2124" name="Google Shape;2124;p89"/>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2125" name="Google Shape;2125;p89"/>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2126" name="Google Shape;2126;p89"/>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2127" name="Google Shape;2127;p89"/>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2128" name="Google Shape;2128;p89"/>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2129" name="Google Shape;2129;p89"/>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2130" name="Google Shape;2130;p89"/>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2131" name="Google Shape;2131;p89"/>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2132" name="Google Shape;2132;p89"/>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2133" name="Google Shape;2133;p89"/>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2134" name="Google Shape;2134;p89"/>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2135" name="Google Shape;2135;p89"/>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2136" name="Google Shape;2136;p89"/>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2137" name="Google Shape;2137;p89"/>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2138" name="Google Shape;2138;p89"/>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2139" name="Google Shape;2139;p89"/>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2140" name="Google Shape;2140;p89"/>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2141" name="Google Shape;2141;p89"/>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2142" name="Google Shape;2142;p89"/>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2143" name="Google Shape;2143;p89"/>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2144" name="Google Shape;2144;p89"/>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2145" name="Google Shape;2145;p89"/>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149" name="Shape 2149"/>
        <p:cNvGrpSpPr/>
        <p:nvPr/>
      </p:nvGrpSpPr>
      <p:grpSpPr>
        <a:xfrm>
          <a:off x="0" y="0"/>
          <a:ext cx="0" cy="0"/>
          <a:chOff x="0" y="0"/>
          <a:chExt cx="0" cy="0"/>
        </a:xfrm>
      </p:grpSpPr>
      <p:pic>
        <p:nvPicPr>
          <p:cNvPr id="2150" name="Google Shape;2150;p90"/>
          <p:cNvPicPr preferRelativeResize="0"/>
          <p:nvPr/>
        </p:nvPicPr>
        <p:blipFill rotWithShape="1">
          <a:blip r:embed="rId4">
            <a:alphaModFix/>
          </a:blip>
          <a:srcRect b="0" l="0" r="0" t="0"/>
          <a:stretch/>
        </p:blipFill>
        <p:spPr>
          <a:xfrm flipH="1">
            <a:off x="3959033" y="5317265"/>
            <a:ext cx="1075363" cy="167589"/>
          </a:xfrm>
          <a:prstGeom prst="rect">
            <a:avLst/>
          </a:prstGeom>
          <a:noFill/>
          <a:ln>
            <a:noFill/>
          </a:ln>
        </p:spPr>
      </p:pic>
      <p:pic>
        <p:nvPicPr>
          <p:cNvPr id="2151" name="Google Shape;2151;p90"/>
          <p:cNvPicPr preferRelativeResize="0"/>
          <p:nvPr/>
        </p:nvPicPr>
        <p:blipFill rotWithShape="1">
          <a:blip r:embed="rId4">
            <a:alphaModFix/>
          </a:blip>
          <a:srcRect b="0" l="0" r="0" t="0"/>
          <a:stretch/>
        </p:blipFill>
        <p:spPr>
          <a:xfrm>
            <a:off x="4034318" y="5464430"/>
            <a:ext cx="1075363" cy="167589"/>
          </a:xfrm>
          <a:prstGeom prst="rect">
            <a:avLst/>
          </a:prstGeom>
          <a:noFill/>
          <a:ln>
            <a:noFill/>
          </a:ln>
        </p:spPr>
      </p:pic>
      <p:pic>
        <p:nvPicPr>
          <p:cNvPr id="2152" name="Google Shape;2152;p90"/>
          <p:cNvPicPr preferRelativeResize="0"/>
          <p:nvPr/>
        </p:nvPicPr>
        <p:blipFill rotWithShape="1">
          <a:blip r:embed="rId4">
            <a:alphaModFix/>
          </a:blip>
          <a:srcRect b="0" l="0" r="0" t="0"/>
          <a:stretch/>
        </p:blipFill>
        <p:spPr>
          <a:xfrm flipH="1">
            <a:off x="3959033" y="5012635"/>
            <a:ext cx="1075363" cy="167589"/>
          </a:xfrm>
          <a:prstGeom prst="rect">
            <a:avLst/>
          </a:prstGeom>
          <a:noFill/>
          <a:ln>
            <a:noFill/>
          </a:ln>
        </p:spPr>
      </p:pic>
      <p:pic>
        <p:nvPicPr>
          <p:cNvPr id="2153" name="Google Shape;2153;p90"/>
          <p:cNvPicPr preferRelativeResize="0"/>
          <p:nvPr/>
        </p:nvPicPr>
        <p:blipFill rotWithShape="1">
          <a:blip r:embed="rId4">
            <a:alphaModFix/>
          </a:blip>
          <a:srcRect b="0" l="0" r="0" t="0"/>
          <a:stretch/>
        </p:blipFill>
        <p:spPr>
          <a:xfrm>
            <a:off x="4034318" y="5164950"/>
            <a:ext cx="1075363" cy="167589"/>
          </a:xfrm>
          <a:prstGeom prst="rect">
            <a:avLst/>
          </a:prstGeom>
          <a:noFill/>
          <a:ln>
            <a:noFill/>
          </a:ln>
        </p:spPr>
      </p:pic>
      <p:pic>
        <p:nvPicPr>
          <p:cNvPr id="2154" name="Google Shape;2154;p90"/>
          <p:cNvPicPr preferRelativeResize="0"/>
          <p:nvPr/>
        </p:nvPicPr>
        <p:blipFill rotWithShape="1">
          <a:blip r:embed="rId4">
            <a:alphaModFix/>
          </a:blip>
          <a:srcRect b="0" l="0" r="0" t="0"/>
          <a:stretch/>
        </p:blipFill>
        <p:spPr>
          <a:xfrm flipH="1">
            <a:off x="3959033" y="4708005"/>
            <a:ext cx="1075363" cy="167589"/>
          </a:xfrm>
          <a:prstGeom prst="rect">
            <a:avLst/>
          </a:prstGeom>
          <a:noFill/>
          <a:ln>
            <a:noFill/>
          </a:ln>
        </p:spPr>
      </p:pic>
      <p:pic>
        <p:nvPicPr>
          <p:cNvPr id="2155" name="Google Shape;2155;p90"/>
          <p:cNvPicPr preferRelativeResize="0"/>
          <p:nvPr/>
        </p:nvPicPr>
        <p:blipFill rotWithShape="1">
          <a:blip r:embed="rId4">
            <a:alphaModFix/>
          </a:blip>
          <a:srcRect b="0" l="0" r="0" t="0"/>
          <a:stretch/>
        </p:blipFill>
        <p:spPr>
          <a:xfrm>
            <a:off x="4034318" y="4860320"/>
            <a:ext cx="1075363" cy="167589"/>
          </a:xfrm>
          <a:prstGeom prst="rect">
            <a:avLst/>
          </a:prstGeom>
          <a:noFill/>
          <a:ln>
            <a:noFill/>
          </a:ln>
        </p:spPr>
      </p:pic>
      <p:pic>
        <p:nvPicPr>
          <p:cNvPr id="2156" name="Google Shape;2156;p90"/>
          <p:cNvPicPr preferRelativeResize="0"/>
          <p:nvPr/>
        </p:nvPicPr>
        <p:blipFill rotWithShape="1">
          <a:blip r:embed="rId4">
            <a:alphaModFix/>
          </a:blip>
          <a:srcRect b="0" l="0" r="0" t="0"/>
          <a:stretch/>
        </p:blipFill>
        <p:spPr>
          <a:xfrm flipH="1">
            <a:off x="3959033" y="4403375"/>
            <a:ext cx="1075363" cy="167589"/>
          </a:xfrm>
          <a:prstGeom prst="rect">
            <a:avLst/>
          </a:prstGeom>
          <a:noFill/>
          <a:ln>
            <a:noFill/>
          </a:ln>
        </p:spPr>
      </p:pic>
      <p:pic>
        <p:nvPicPr>
          <p:cNvPr id="2157" name="Google Shape;2157;p90"/>
          <p:cNvPicPr preferRelativeResize="0"/>
          <p:nvPr/>
        </p:nvPicPr>
        <p:blipFill rotWithShape="1">
          <a:blip r:embed="rId4">
            <a:alphaModFix/>
          </a:blip>
          <a:srcRect b="0" l="0" r="0" t="0"/>
          <a:stretch/>
        </p:blipFill>
        <p:spPr>
          <a:xfrm>
            <a:off x="4034318" y="4555690"/>
            <a:ext cx="1075363" cy="167589"/>
          </a:xfrm>
          <a:prstGeom prst="rect">
            <a:avLst/>
          </a:prstGeom>
          <a:noFill/>
          <a:ln>
            <a:noFill/>
          </a:ln>
        </p:spPr>
      </p:pic>
      <p:pic>
        <p:nvPicPr>
          <p:cNvPr id="2158" name="Google Shape;2158;p90"/>
          <p:cNvPicPr preferRelativeResize="0"/>
          <p:nvPr/>
        </p:nvPicPr>
        <p:blipFill rotWithShape="1">
          <a:blip r:embed="rId4">
            <a:alphaModFix/>
          </a:blip>
          <a:srcRect b="0" l="0" r="0" t="0"/>
          <a:stretch/>
        </p:blipFill>
        <p:spPr>
          <a:xfrm flipH="1">
            <a:off x="3959033" y="4098745"/>
            <a:ext cx="1075363" cy="167589"/>
          </a:xfrm>
          <a:prstGeom prst="rect">
            <a:avLst/>
          </a:prstGeom>
          <a:noFill/>
          <a:ln>
            <a:noFill/>
          </a:ln>
        </p:spPr>
      </p:pic>
      <p:pic>
        <p:nvPicPr>
          <p:cNvPr id="2159" name="Google Shape;2159;p90"/>
          <p:cNvPicPr preferRelativeResize="0"/>
          <p:nvPr/>
        </p:nvPicPr>
        <p:blipFill rotWithShape="1">
          <a:blip r:embed="rId4">
            <a:alphaModFix/>
          </a:blip>
          <a:srcRect b="0" l="0" r="0" t="0"/>
          <a:stretch/>
        </p:blipFill>
        <p:spPr>
          <a:xfrm>
            <a:off x="4034318" y="4251060"/>
            <a:ext cx="1075363" cy="167589"/>
          </a:xfrm>
          <a:prstGeom prst="rect">
            <a:avLst/>
          </a:prstGeom>
          <a:noFill/>
          <a:ln>
            <a:noFill/>
          </a:ln>
        </p:spPr>
      </p:pic>
      <p:pic>
        <p:nvPicPr>
          <p:cNvPr id="2160" name="Google Shape;2160;p90"/>
          <p:cNvPicPr preferRelativeResize="0"/>
          <p:nvPr/>
        </p:nvPicPr>
        <p:blipFill rotWithShape="1">
          <a:blip r:embed="rId4">
            <a:alphaModFix/>
          </a:blip>
          <a:srcRect b="0" l="0" r="0" t="0"/>
          <a:stretch/>
        </p:blipFill>
        <p:spPr>
          <a:xfrm flipH="1">
            <a:off x="3959033" y="3794115"/>
            <a:ext cx="1075363" cy="167589"/>
          </a:xfrm>
          <a:prstGeom prst="rect">
            <a:avLst/>
          </a:prstGeom>
          <a:noFill/>
          <a:ln>
            <a:noFill/>
          </a:ln>
        </p:spPr>
      </p:pic>
      <p:pic>
        <p:nvPicPr>
          <p:cNvPr id="2161" name="Google Shape;2161;p90"/>
          <p:cNvPicPr preferRelativeResize="0"/>
          <p:nvPr/>
        </p:nvPicPr>
        <p:blipFill rotWithShape="1">
          <a:blip r:embed="rId4">
            <a:alphaModFix/>
          </a:blip>
          <a:srcRect b="0" l="0" r="0" t="0"/>
          <a:stretch/>
        </p:blipFill>
        <p:spPr>
          <a:xfrm>
            <a:off x="4034318" y="3946430"/>
            <a:ext cx="1075363" cy="167589"/>
          </a:xfrm>
          <a:prstGeom prst="rect">
            <a:avLst/>
          </a:prstGeom>
          <a:noFill/>
          <a:ln>
            <a:noFill/>
          </a:ln>
        </p:spPr>
      </p:pic>
      <p:pic>
        <p:nvPicPr>
          <p:cNvPr id="2162" name="Google Shape;2162;p90"/>
          <p:cNvPicPr preferRelativeResize="0"/>
          <p:nvPr/>
        </p:nvPicPr>
        <p:blipFill rotWithShape="1">
          <a:blip r:embed="rId4">
            <a:alphaModFix/>
          </a:blip>
          <a:srcRect b="0" l="0" r="0" t="0"/>
          <a:stretch/>
        </p:blipFill>
        <p:spPr>
          <a:xfrm flipH="1">
            <a:off x="3959033" y="3489485"/>
            <a:ext cx="1075363" cy="167589"/>
          </a:xfrm>
          <a:prstGeom prst="rect">
            <a:avLst/>
          </a:prstGeom>
          <a:noFill/>
          <a:ln>
            <a:noFill/>
          </a:ln>
        </p:spPr>
      </p:pic>
      <p:pic>
        <p:nvPicPr>
          <p:cNvPr id="2163" name="Google Shape;2163;p90"/>
          <p:cNvPicPr preferRelativeResize="0"/>
          <p:nvPr/>
        </p:nvPicPr>
        <p:blipFill rotWithShape="1">
          <a:blip r:embed="rId4">
            <a:alphaModFix/>
          </a:blip>
          <a:srcRect b="0" l="0" r="0" t="0"/>
          <a:stretch/>
        </p:blipFill>
        <p:spPr>
          <a:xfrm>
            <a:off x="4034318" y="3641800"/>
            <a:ext cx="1075363" cy="167589"/>
          </a:xfrm>
          <a:prstGeom prst="rect">
            <a:avLst/>
          </a:prstGeom>
          <a:noFill/>
          <a:ln>
            <a:noFill/>
          </a:ln>
        </p:spPr>
      </p:pic>
      <p:pic>
        <p:nvPicPr>
          <p:cNvPr id="2164" name="Google Shape;2164;p90"/>
          <p:cNvPicPr preferRelativeResize="0"/>
          <p:nvPr/>
        </p:nvPicPr>
        <p:blipFill rotWithShape="1">
          <a:blip r:embed="rId4">
            <a:alphaModFix/>
          </a:blip>
          <a:srcRect b="0" l="0" r="0" t="0"/>
          <a:stretch/>
        </p:blipFill>
        <p:spPr>
          <a:xfrm flipH="1">
            <a:off x="3959033" y="3184855"/>
            <a:ext cx="1075363" cy="167589"/>
          </a:xfrm>
          <a:prstGeom prst="rect">
            <a:avLst/>
          </a:prstGeom>
          <a:noFill/>
          <a:ln>
            <a:noFill/>
          </a:ln>
        </p:spPr>
      </p:pic>
      <p:pic>
        <p:nvPicPr>
          <p:cNvPr id="2165" name="Google Shape;2165;p90"/>
          <p:cNvPicPr preferRelativeResize="0"/>
          <p:nvPr/>
        </p:nvPicPr>
        <p:blipFill rotWithShape="1">
          <a:blip r:embed="rId4">
            <a:alphaModFix/>
          </a:blip>
          <a:srcRect b="0" l="0" r="0" t="0"/>
          <a:stretch/>
        </p:blipFill>
        <p:spPr>
          <a:xfrm>
            <a:off x="4034318" y="3337170"/>
            <a:ext cx="1075363" cy="167589"/>
          </a:xfrm>
          <a:prstGeom prst="rect">
            <a:avLst/>
          </a:prstGeom>
          <a:noFill/>
          <a:ln>
            <a:noFill/>
          </a:ln>
        </p:spPr>
      </p:pic>
      <p:pic>
        <p:nvPicPr>
          <p:cNvPr id="2166" name="Google Shape;2166;p90"/>
          <p:cNvPicPr preferRelativeResize="0"/>
          <p:nvPr/>
        </p:nvPicPr>
        <p:blipFill rotWithShape="1">
          <a:blip r:embed="rId4">
            <a:alphaModFix/>
          </a:blip>
          <a:srcRect b="0" l="0" r="0" t="0"/>
          <a:stretch/>
        </p:blipFill>
        <p:spPr>
          <a:xfrm flipH="1">
            <a:off x="3959033" y="5453688"/>
            <a:ext cx="1075363" cy="167589"/>
          </a:xfrm>
          <a:prstGeom prst="rect">
            <a:avLst/>
          </a:prstGeom>
          <a:noFill/>
          <a:ln>
            <a:noFill/>
          </a:ln>
        </p:spPr>
      </p:pic>
      <p:pic>
        <p:nvPicPr>
          <p:cNvPr id="2167" name="Google Shape;2167;p90"/>
          <p:cNvPicPr preferRelativeResize="0"/>
          <p:nvPr/>
        </p:nvPicPr>
        <p:blipFill rotWithShape="1">
          <a:blip r:embed="rId4">
            <a:alphaModFix/>
          </a:blip>
          <a:srcRect b="0" l="0" r="0" t="0"/>
          <a:stretch/>
        </p:blipFill>
        <p:spPr>
          <a:xfrm>
            <a:off x="4034318" y="3032540"/>
            <a:ext cx="1075363" cy="167589"/>
          </a:xfrm>
          <a:prstGeom prst="rect">
            <a:avLst/>
          </a:prstGeom>
          <a:noFill/>
          <a:ln>
            <a:noFill/>
          </a:ln>
        </p:spPr>
      </p:pic>
      <p:pic>
        <p:nvPicPr>
          <p:cNvPr id="2168" name="Google Shape;2168;p90"/>
          <p:cNvPicPr preferRelativeResize="0"/>
          <p:nvPr/>
        </p:nvPicPr>
        <p:blipFill rotWithShape="1">
          <a:blip r:embed="rId4">
            <a:alphaModFix/>
          </a:blip>
          <a:srcRect b="0" l="0" r="0" t="0"/>
          <a:stretch/>
        </p:blipFill>
        <p:spPr>
          <a:xfrm flipH="1">
            <a:off x="3959033" y="5149058"/>
            <a:ext cx="1075363" cy="167589"/>
          </a:xfrm>
          <a:prstGeom prst="rect">
            <a:avLst/>
          </a:prstGeom>
          <a:noFill/>
          <a:ln>
            <a:noFill/>
          </a:ln>
        </p:spPr>
      </p:pic>
      <p:pic>
        <p:nvPicPr>
          <p:cNvPr id="2169" name="Google Shape;2169;p90"/>
          <p:cNvPicPr preferRelativeResize="0"/>
          <p:nvPr/>
        </p:nvPicPr>
        <p:blipFill rotWithShape="1">
          <a:blip r:embed="rId4">
            <a:alphaModFix/>
          </a:blip>
          <a:srcRect b="0" l="0" r="0" t="0"/>
          <a:stretch/>
        </p:blipFill>
        <p:spPr>
          <a:xfrm>
            <a:off x="4034318" y="5301373"/>
            <a:ext cx="1075363" cy="167589"/>
          </a:xfrm>
          <a:prstGeom prst="rect">
            <a:avLst/>
          </a:prstGeom>
          <a:noFill/>
          <a:ln>
            <a:noFill/>
          </a:ln>
        </p:spPr>
      </p:pic>
      <p:pic>
        <p:nvPicPr>
          <p:cNvPr id="2170" name="Google Shape;2170;p90"/>
          <p:cNvPicPr preferRelativeResize="0"/>
          <p:nvPr/>
        </p:nvPicPr>
        <p:blipFill rotWithShape="1">
          <a:blip r:embed="rId4">
            <a:alphaModFix/>
          </a:blip>
          <a:srcRect b="0" l="0" r="0" t="0"/>
          <a:stretch/>
        </p:blipFill>
        <p:spPr>
          <a:xfrm flipH="1">
            <a:off x="3959033" y="4844428"/>
            <a:ext cx="1075363" cy="167589"/>
          </a:xfrm>
          <a:prstGeom prst="rect">
            <a:avLst/>
          </a:prstGeom>
          <a:noFill/>
          <a:ln>
            <a:noFill/>
          </a:ln>
        </p:spPr>
      </p:pic>
      <p:pic>
        <p:nvPicPr>
          <p:cNvPr id="2171" name="Google Shape;2171;p90"/>
          <p:cNvPicPr preferRelativeResize="0"/>
          <p:nvPr/>
        </p:nvPicPr>
        <p:blipFill rotWithShape="1">
          <a:blip r:embed="rId4">
            <a:alphaModFix/>
          </a:blip>
          <a:srcRect b="0" l="0" r="0" t="0"/>
          <a:stretch/>
        </p:blipFill>
        <p:spPr>
          <a:xfrm>
            <a:off x="4034318" y="4996743"/>
            <a:ext cx="1075363" cy="167589"/>
          </a:xfrm>
          <a:prstGeom prst="rect">
            <a:avLst/>
          </a:prstGeom>
          <a:noFill/>
          <a:ln>
            <a:noFill/>
          </a:ln>
        </p:spPr>
      </p:pic>
      <p:pic>
        <p:nvPicPr>
          <p:cNvPr id="2172" name="Google Shape;2172;p90"/>
          <p:cNvPicPr preferRelativeResize="0"/>
          <p:nvPr/>
        </p:nvPicPr>
        <p:blipFill rotWithShape="1">
          <a:blip r:embed="rId4">
            <a:alphaModFix/>
          </a:blip>
          <a:srcRect b="0" l="0" r="0" t="0"/>
          <a:stretch/>
        </p:blipFill>
        <p:spPr>
          <a:xfrm flipH="1">
            <a:off x="3959033" y="4539798"/>
            <a:ext cx="1075363" cy="167589"/>
          </a:xfrm>
          <a:prstGeom prst="rect">
            <a:avLst/>
          </a:prstGeom>
          <a:noFill/>
          <a:ln>
            <a:noFill/>
          </a:ln>
        </p:spPr>
      </p:pic>
      <p:pic>
        <p:nvPicPr>
          <p:cNvPr id="2173" name="Google Shape;2173;p90"/>
          <p:cNvPicPr preferRelativeResize="0"/>
          <p:nvPr/>
        </p:nvPicPr>
        <p:blipFill rotWithShape="1">
          <a:blip r:embed="rId4">
            <a:alphaModFix/>
          </a:blip>
          <a:srcRect b="0" l="0" r="0" t="0"/>
          <a:stretch/>
        </p:blipFill>
        <p:spPr>
          <a:xfrm>
            <a:off x="4034318" y="4692113"/>
            <a:ext cx="1075363" cy="167589"/>
          </a:xfrm>
          <a:prstGeom prst="rect">
            <a:avLst/>
          </a:prstGeom>
          <a:noFill/>
          <a:ln>
            <a:noFill/>
          </a:ln>
        </p:spPr>
      </p:pic>
      <p:pic>
        <p:nvPicPr>
          <p:cNvPr id="2174" name="Google Shape;2174;p90"/>
          <p:cNvPicPr preferRelativeResize="0"/>
          <p:nvPr/>
        </p:nvPicPr>
        <p:blipFill rotWithShape="1">
          <a:blip r:embed="rId4">
            <a:alphaModFix/>
          </a:blip>
          <a:srcRect b="0" l="0" r="0" t="0"/>
          <a:stretch/>
        </p:blipFill>
        <p:spPr>
          <a:xfrm flipH="1">
            <a:off x="3959033" y="4235168"/>
            <a:ext cx="1075363" cy="167589"/>
          </a:xfrm>
          <a:prstGeom prst="rect">
            <a:avLst/>
          </a:prstGeom>
          <a:noFill/>
          <a:ln>
            <a:noFill/>
          </a:ln>
        </p:spPr>
      </p:pic>
      <p:pic>
        <p:nvPicPr>
          <p:cNvPr id="2175" name="Google Shape;2175;p90"/>
          <p:cNvPicPr preferRelativeResize="0"/>
          <p:nvPr/>
        </p:nvPicPr>
        <p:blipFill rotWithShape="1">
          <a:blip r:embed="rId4">
            <a:alphaModFix/>
          </a:blip>
          <a:srcRect b="0" l="0" r="0" t="0"/>
          <a:stretch/>
        </p:blipFill>
        <p:spPr>
          <a:xfrm>
            <a:off x="4034318" y="4387483"/>
            <a:ext cx="1075363" cy="167589"/>
          </a:xfrm>
          <a:prstGeom prst="rect">
            <a:avLst/>
          </a:prstGeom>
          <a:noFill/>
          <a:ln>
            <a:noFill/>
          </a:ln>
        </p:spPr>
      </p:pic>
      <p:pic>
        <p:nvPicPr>
          <p:cNvPr id="2176" name="Google Shape;2176;p90"/>
          <p:cNvPicPr preferRelativeResize="0"/>
          <p:nvPr/>
        </p:nvPicPr>
        <p:blipFill rotWithShape="1">
          <a:blip r:embed="rId4">
            <a:alphaModFix/>
          </a:blip>
          <a:srcRect b="0" l="0" r="0" t="0"/>
          <a:stretch/>
        </p:blipFill>
        <p:spPr>
          <a:xfrm flipH="1">
            <a:off x="3959033" y="3930538"/>
            <a:ext cx="1075363" cy="167589"/>
          </a:xfrm>
          <a:prstGeom prst="rect">
            <a:avLst/>
          </a:prstGeom>
          <a:noFill/>
          <a:ln>
            <a:noFill/>
          </a:ln>
        </p:spPr>
      </p:pic>
      <p:pic>
        <p:nvPicPr>
          <p:cNvPr id="2177" name="Google Shape;2177;p90"/>
          <p:cNvPicPr preferRelativeResize="0"/>
          <p:nvPr/>
        </p:nvPicPr>
        <p:blipFill rotWithShape="1">
          <a:blip r:embed="rId4">
            <a:alphaModFix/>
          </a:blip>
          <a:srcRect b="0" l="0" r="0" t="0"/>
          <a:stretch/>
        </p:blipFill>
        <p:spPr>
          <a:xfrm>
            <a:off x="4034318" y="4082853"/>
            <a:ext cx="1075363" cy="167589"/>
          </a:xfrm>
          <a:prstGeom prst="rect">
            <a:avLst/>
          </a:prstGeom>
          <a:noFill/>
          <a:ln>
            <a:noFill/>
          </a:ln>
        </p:spPr>
      </p:pic>
      <p:pic>
        <p:nvPicPr>
          <p:cNvPr id="2178" name="Google Shape;2178;p90"/>
          <p:cNvPicPr preferRelativeResize="0"/>
          <p:nvPr/>
        </p:nvPicPr>
        <p:blipFill rotWithShape="1">
          <a:blip r:embed="rId4">
            <a:alphaModFix/>
          </a:blip>
          <a:srcRect b="0" l="0" r="0" t="0"/>
          <a:stretch/>
        </p:blipFill>
        <p:spPr>
          <a:xfrm flipH="1">
            <a:off x="3959033" y="3625908"/>
            <a:ext cx="1075363" cy="167589"/>
          </a:xfrm>
          <a:prstGeom prst="rect">
            <a:avLst/>
          </a:prstGeom>
          <a:noFill/>
          <a:ln>
            <a:noFill/>
          </a:ln>
        </p:spPr>
      </p:pic>
      <p:pic>
        <p:nvPicPr>
          <p:cNvPr id="2179" name="Google Shape;2179;p90"/>
          <p:cNvPicPr preferRelativeResize="0"/>
          <p:nvPr/>
        </p:nvPicPr>
        <p:blipFill rotWithShape="1">
          <a:blip r:embed="rId4">
            <a:alphaModFix/>
          </a:blip>
          <a:srcRect b="0" l="0" r="0" t="0"/>
          <a:stretch/>
        </p:blipFill>
        <p:spPr>
          <a:xfrm>
            <a:off x="4034318" y="3778223"/>
            <a:ext cx="1075363" cy="167589"/>
          </a:xfrm>
          <a:prstGeom prst="rect">
            <a:avLst/>
          </a:prstGeom>
          <a:noFill/>
          <a:ln>
            <a:noFill/>
          </a:ln>
        </p:spPr>
      </p:pic>
      <p:pic>
        <p:nvPicPr>
          <p:cNvPr id="2180" name="Google Shape;2180;p90"/>
          <p:cNvPicPr preferRelativeResize="0"/>
          <p:nvPr/>
        </p:nvPicPr>
        <p:blipFill rotWithShape="1">
          <a:blip r:embed="rId4">
            <a:alphaModFix/>
          </a:blip>
          <a:srcRect b="0" l="0" r="0" t="0"/>
          <a:stretch/>
        </p:blipFill>
        <p:spPr>
          <a:xfrm flipH="1">
            <a:off x="3959033" y="3321278"/>
            <a:ext cx="1075363" cy="167589"/>
          </a:xfrm>
          <a:prstGeom prst="rect">
            <a:avLst/>
          </a:prstGeom>
          <a:noFill/>
          <a:ln>
            <a:noFill/>
          </a:ln>
        </p:spPr>
      </p:pic>
      <p:pic>
        <p:nvPicPr>
          <p:cNvPr id="2181" name="Google Shape;2181;p90"/>
          <p:cNvPicPr preferRelativeResize="0"/>
          <p:nvPr/>
        </p:nvPicPr>
        <p:blipFill rotWithShape="1">
          <a:blip r:embed="rId4">
            <a:alphaModFix/>
          </a:blip>
          <a:srcRect b="0" l="0" r="0" t="0"/>
          <a:stretch/>
        </p:blipFill>
        <p:spPr>
          <a:xfrm>
            <a:off x="4034318" y="3473593"/>
            <a:ext cx="1075363" cy="167589"/>
          </a:xfrm>
          <a:prstGeom prst="rect">
            <a:avLst/>
          </a:prstGeom>
          <a:noFill/>
          <a:ln>
            <a:noFill/>
          </a:ln>
        </p:spPr>
      </p:pic>
      <p:pic>
        <p:nvPicPr>
          <p:cNvPr id="2182" name="Google Shape;2182;p90"/>
          <p:cNvPicPr preferRelativeResize="0"/>
          <p:nvPr/>
        </p:nvPicPr>
        <p:blipFill rotWithShape="1">
          <a:blip r:embed="rId4">
            <a:alphaModFix/>
          </a:blip>
          <a:srcRect b="0" l="0" r="0" t="0"/>
          <a:stretch/>
        </p:blipFill>
        <p:spPr>
          <a:xfrm flipH="1">
            <a:off x="3959033" y="2889823"/>
            <a:ext cx="1075363" cy="167589"/>
          </a:xfrm>
          <a:prstGeom prst="rect">
            <a:avLst/>
          </a:prstGeom>
          <a:noFill/>
          <a:ln>
            <a:noFill/>
          </a:ln>
        </p:spPr>
      </p:pic>
      <p:pic>
        <p:nvPicPr>
          <p:cNvPr id="2183" name="Google Shape;2183;p90"/>
          <p:cNvPicPr preferRelativeResize="0"/>
          <p:nvPr/>
        </p:nvPicPr>
        <p:blipFill rotWithShape="1">
          <a:blip r:embed="rId4">
            <a:alphaModFix/>
          </a:blip>
          <a:srcRect b="0" l="0" r="0" t="0"/>
          <a:stretch/>
        </p:blipFill>
        <p:spPr>
          <a:xfrm>
            <a:off x="4034318" y="3168963"/>
            <a:ext cx="1075363" cy="167589"/>
          </a:xfrm>
          <a:prstGeom prst="rect">
            <a:avLst/>
          </a:prstGeom>
          <a:noFill/>
          <a:ln>
            <a:noFill/>
          </a:ln>
        </p:spPr>
      </p:pic>
      <p:pic>
        <p:nvPicPr>
          <p:cNvPr id="2184" name="Google Shape;2184;p90"/>
          <p:cNvPicPr preferRelativeResize="0"/>
          <p:nvPr/>
        </p:nvPicPr>
        <p:blipFill rotWithShape="1">
          <a:blip r:embed="rId4">
            <a:alphaModFix/>
          </a:blip>
          <a:srcRect b="0" l="0" r="0" t="0"/>
          <a:stretch/>
        </p:blipFill>
        <p:spPr>
          <a:xfrm>
            <a:off x="4034318" y="5469580"/>
            <a:ext cx="1075363" cy="167589"/>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8" name="Shape 2188"/>
        <p:cNvGrpSpPr/>
        <p:nvPr/>
      </p:nvGrpSpPr>
      <p:grpSpPr>
        <a:xfrm>
          <a:off x="0" y="0"/>
          <a:ext cx="0" cy="0"/>
          <a:chOff x="0" y="0"/>
          <a:chExt cx="0" cy="0"/>
        </a:xfrm>
      </p:grpSpPr>
      <p:sp>
        <p:nvSpPr>
          <p:cNvPr id="2189" name="Google Shape;2189;p91"/>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190" name="Google Shape;2190;p91"/>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91" name="Google Shape;2191;p91"/>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sp>
        <p:nvSpPr>
          <p:cNvPr id="2192" name="Google Shape;2192;p91"/>
          <p:cNvSpPr txBox="1"/>
          <p:nvPr/>
        </p:nvSpPr>
        <p:spPr>
          <a:xfrm>
            <a:off x="558238" y="-293325"/>
            <a:ext cx="8127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900">
                <a:latin typeface="Love Ya Like A Sister"/>
                <a:ea typeface="Love Ya Like A Sister"/>
                <a:cs typeface="Love Ya Like A Sister"/>
                <a:sym typeface="Love Ya Like A Sister"/>
              </a:rPr>
              <a:t>Let’s Dance!</a:t>
            </a:r>
            <a:endParaRPr sz="6900">
              <a:latin typeface="Love Ya Like A Sister"/>
              <a:ea typeface="Love Ya Like A Sister"/>
              <a:cs typeface="Love Ya Like A Sister"/>
              <a:sym typeface="Love Ya Like A Sister"/>
            </a:endParaRPr>
          </a:p>
        </p:txBody>
      </p:sp>
      <p:pic>
        <p:nvPicPr>
          <p:cNvPr descr="“Boom Chicka Boom St. Patrick’s Day” Song by The Learning Station is a popular song for kids. Boom Chicka Boom - St. Patrick’s Day is also a great camp song, dance, action &amp; brain breaks song for children. #1 Best kids songs for children! Your kids will enjoy our popular Boom Chicka Boom - St. Patrick’s Day song for children with lyrics. “Boom Chicka Boom - St. Patrick’s Day Song is available in single song download: https://goo.gl/EnA2q1&#10; &#10;Boom Chicka Boom St. Patrick’s Day Songs for Kids with Lyrics&#10;by The Learning Station®                                                               &#10;℗©Monopoli/The Learning Station (All rights reserved.)&#10;LYRICS: (Boom Chicks Boom - St. Patrick’s Day Song is a repeat after me song. So make sure you repeat everything I say and do.)&#10;&#10;I said A Boom Chicka Boom! (I said A Boom Chicka Boom!) St. Patrick’s Day Chicka Boom! (St. Patrick’s Day Chicka Boom!) St. Patrick’s Day Chicka Rocka Chicka Rocka Chicka Boom! (St. Patrick’s Day Chicka Rocka Chicka Rocka Chicka Boom!) UH-HUH (UH-HUH) OH-YEAH (OH-YEAH) One more time. (One more time.) Catch a Leprechaun style! Catch a Leprechaun Chicka Boom! (Catch a Leprechaun Chicka Boom!) Catch a Leprechaun Chicka Boom! (Catch a Leprechaun Chicka Boom!)&#10;Catch a Leprechaun Chicka Rocka Chicka Rocka Chicka Boom! (Catch a Leprechaun Chicka Rocka Chicka Rocka Chicka Boom!) UH-HUH (UH-HUH) OH-YEAH (OH-YEAH) One more time. (One more time.) Pick a Four leaf clover style! Pick a four leaf clover Chicka Boom! (Pick a four leaf clover Chicka Boom!) Pick a four leaf clover Chicka Boom! (Pick a four leaf clover Chicka Boom!) Pick a four leaf clover Chicka Rocka Chicka Rocka Chicka Boom! (Pick a four leaf clover Chicka Rocka Chicka Rocka Chicka Boom!) UH-HUH (UH-HUH) OH-YEAH (OH-YEAH) One more time. (One more time.) Irish Jig style! Irish Jig Chicka Boom! (Irish Jig Chicka Boom!) Irish Jig Chicka Boom! (Irish Jig Chicka Boom!) Irish Jig Chicka Rocka Chicka Rocka Chicka Boom! Irish Jig Chicka Rocka Chicka Rocka Chicka Boom!) UH-HUH (UH-HUH) OH-YEAH (OH-YEAH) One more time. (One more time.) Draw a shamrock style! Draw a shamrock Chicka Boom! (Draw a shamrock Chicka Boom!) Draw a shamrock Chicka Boom! (Draw a shamrock Chicka Boom!) Draw a shamrock Chicka Rocka Chicka Rocka Chicka Boom! (Draw a shamrock Chicka Rocka Chicka Rocka Chicka Boom!) UH-HUH (UH-HUH) OH-YEAH (OH-YEAH) One more time. (One more time.) Play with green slime style! Play with green slime Chicka Boom! Play with green slime Chicka Boom!) Play with green slime Chicka Boom! Play with green slime Chicka Boom!) Play with green slime Chicka Rocka Chicka Rocka Chicka Boom! (Play with green slime Chicka Rocka Chicka Rocka Chicka Boom!) UH-HUH (UH-HUH) OH-YEAH (OH-YEAH) One more time. (One more time.) Find the pot of gold style! Find the pot of gold Chicka Boom! (Find the pot of gold Chicka Boom!) Find the pot of gold Chicka Boom! (Find the pot of gold Chicka Boom!) Find the pot of gold Chicka Rocka Chicka Rocka Chicka Boom! (Find the pot of gold Chicka Rocka Chicka Rocka Chicka Boom!) UH-HUH (UH-HUH) OH-YEAH (OH-YEAH) One more time. (One more time.) This isn’t gold. It’s glitter. The Leprechaun played a trick on us! No, No don’t turn on that fan!! There’s glitter everywhere! It’s in my hair, it’s on my face, it’s in my mouth. Could somebody help me, please? Thank you!”&#10;&#10;Special thanks to our Boom Chicka Boom - St. Patrick’s Day Song cast &amp; crew: ♫ Sabrina Abu-Obeid &amp; DJ Monopoli Terabrite Games, background vocals, &amp; recording. ♫CG Goddard, dancer.&#10;&#10;Boom Chicka Boom - St. Patrick’s Day song is a great brain break,  camp and dance for children. It makes it easy and fun to take a quick energy brain break in the classroom. This St. Patrick’s Day song is ideal for toddler’s preschoolers, kindergarten and elementary age children. It’s also great for your kids classroom theme on St. Patrick’s Day. Lyrics are included for early readers, EFL programs for kids &amp; ESL programs for adults.&#10;❤ Boom Chick Boom - Action &amp; Dance Songs for Kids YouTube Playlist: https://goo.gl/yRZved&#10;❤ Check out our popular brain breaks, camp, action &amp; dance songs for kids YouTube playlist: https://goo.gl/H7gpph&#10;Special Boom Chicka Boom St. Patrick’s Day song thanks to:&#10;❤St. Patrick’s Day /Video Illustrations &amp; Animation by Corbett Vanoni: https://www.instagram.com/corbettvanoniart/&#10;❤ SUBSCRIBE to our YouTube channel today! NEW action, dance &amp; learning videos for kids are weekly: https://goo.gl/6gXsLz&#10;&#10;★STAY IN TOUCH WITH US ★&#10;Facebook: http://www.facebook.com/LearningStationMusic&#10;Twitter: https://twitter.com/LearningStation&#10;Pinterest: http://pinterest.com/kidssong/&#10;Blog: http://www.learningstationmusic.com/blog/&#10;&#10;#BoomChickBoom #StPatricksDay #BoomChickaBoomStPatricksDay #BoomChickaBoomStPatricksDaySong #TheLearningStation #LearningStation #NotificationSquad #CampSongs #BrainBreaks&#10;&#10;http://www.youtube.com/user/thelearningstation" id="2193" name="Google Shape;2193;p91" title="St. Patrick’s Day Songs ☘️ Boom Chicka Boom ☘️ Best Kid’s Songs ☘️ Kids Songs The Learning Station">
            <a:hlinkClick r:id="rId4"/>
          </p:cNvPr>
          <p:cNvPicPr preferRelativeResize="0"/>
          <p:nvPr/>
        </p:nvPicPr>
        <p:blipFill>
          <a:blip r:embed="rId5">
            <a:alphaModFix/>
          </a:blip>
          <a:stretch>
            <a:fillRect/>
          </a:stretch>
        </p:blipFill>
        <p:spPr>
          <a:xfrm>
            <a:off x="311700" y="1059725"/>
            <a:ext cx="2286000" cy="1714500"/>
          </a:xfrm>
          <a:prstGeom prst="rect">
            <a:avLst/>
          </a:prstGeom>
          <a:noFill/>
          <a:ln cap="flat" cmpd="sng" w="38100">
            <a:solidFill>
              <a:srgbClr val="274E13"/>
            </a:solidFill>
            <a:prstDash val="dot"/>
            <a:round/>
            <a:headEnd len="sm" w="sm" type="none"/>
            <a:tailEnd len="sm" w="sm" type="none"/>
          </a:ln>
        </p:spPr>
      </p:pic>
      <p:pic>
        <p:nvPicPr>
          <p:cNvPr descr="Baby Shark St. Patrick’s Day Song by The Learning Station is a popular song for kids. Baby Shark - St. Patrick’s Day is also a great camp song, dance, action &amp; brain breaks song for children.  Best kids songs for children! Your kids will enjoy our popular Boom Chicka Boom - St. Patrick’s Day song for children with lyrics. “Baby Shark St. Patrick’s Day Song is available in single song download: https://goo.gl/AA3o7x&#10; ********************************************************&#10;Baby Shark St. Patrick’s Day Song for Kids&#10;by The Learning Station®                                                               &#10;℗©Monopoli/The Learning Station (All rights reserved.)&#10;Join our animated St. Patrick’s Day shark family &amp; shark friends on a fun action song St. Patrick’s Day adventure!&#10;Lyrics: Baby Shark St Patrick’s Day &#10;Row your boat doo doo doo doo doo doo doo doo doo                                                                                                     Row your boat doo doo doo doo doo doo doo doo doo&#10;Baby Shark doo doo doo doo doo doo doo doo doo&#10;Baby Shark doo doo doo doo doo doo doo doo doo&#10;St Patrick’s Day Shark doo doo doo doo doo doo doo doo doo&#10;St Patrick’s Day Shark doo doo doo doo doo doo doo doo doo&#10;Leprechaun Shark doo doo doo doo doo doo doo doo doo&#10;Leprechaun Shark doo doo doo doo doo doo doo doo doo&#10;Shamrock Shark doo doo doo doo doo doo doo doo doo&#10;Shamrock Shark doo doo doo doo doo doo doo doo doo&#10;Green Smoothie Shark doo doo doo doo doo doo doo doo doo&#10;Green Smoothie Shark doo doo doo doo doo doo doo doo doo&#10;Lucky Charms Shark doo doo doo doo doo doo doo doo doo&#10;Lucky Charms Shark doo doo doo doo doo doo doo doo doo&#10;Irish Flag Shark doo doo doo doo doo doo doo doo doo&#10;Irish Flag Shark doo doo doo doo doo doo doo doo doo&#10;Four Leaf Clover Shark doo doo doo doo doo doo doo doo doo&#10;Four Leaf Clover Shark doo doo doo doo doo doo doo doo doo&#10;Rainbow Shark doo doo doo doo doo doo doo doo doo&#10;Rainbow Shark doo doo doo doo doo doo doo doo doo&#10;Pot of Gold Shark doo doo doo doo doo doo doo doo doo&#10;Pot of Gold Shark doo doo doo doo doo doo doo doo doo&#10;Row real fast doo doo doo doo doo doo doo doo doo&#10;Row real fast doo doo doo doo doo doo doo doo doo&#10;It’s St Patrick’s Day at last doo doo doo doo doo doo doo doo doo&#10;It’s St Patrick’s Day at last doo doo doo doo doo doo doo doo doo&#10;St Patrick’s Day parade doo doo doo doo doo doo doo doo doo&#10;St Patrick’s Day parade doo doo doo doo doo doo doo doo doo&#10;That’s the end doo doo doo doo doo doo doo doo doo&#10;That’s the end doo doo doo doo doo doo doo doo doo&#10;❤ Baby Shark Kid’s Songs YouTube Playlist: https://goo.gl/o3FYBb&#10;“#1 Best Kid's Songs” CD Download: https://goo.gl/gkbTNX&#10;&quot;#1 Best Kid's Songs&quot; CD: https://goo.gl/2pbQNz&#10;Get our original version of Baby Shark on our DVD - “Brain Breaks Action Vids for Kids / Volume One”: https://goo.gl/eCv95u&#10;❤ St. Patrick’s Day &amp; Holiday &amp; Seasons Songs in Action for Kids YouTube playlist: https://goo.gl/wpzCfv&#10;Ideal for preschool &amp; elementary. &#10;Baby Shark/Original Song &amp; Lyrics From the CD, &quot;#1 Best Kid's Songs!” by The Learning Station®                                                           &#10;℗©Monopoli/The Learning Station (All rights reserved.)&#10;Row your boat, Doo doo doo doo doo doo doo doo&#10;Row your boat, Doo doo doo doo doo doo doo&#10;Baby shark, Doo doo doo doo doo doo doo doo&#10;Baby shark, Doo doo doo doo doo doo doo&#10;Momma shark, Doo doo doo doo doo doo doo doo&#10;Momma shark, Doo doo doo doo doo doo doo&#10;Daddy shark, Doo doo doo doo doo doo doo doo&#10;Daddy shark, Doo doo doo doo doo doo doo&#10;Grandma shark, Doo doo doo doo doo doo doo doo&#10;Grandma shark, Doo doo doo doo doo doo doo&#10;Grandpa shark, Doo doo doo doo doo doo doo doo&#10;Grandpa shark, Doo doo doo doo doo doo doo&#10;Hungry sharks, Doo doo doo doo doo doo doo doo&#10;Hungry sharks, Doo doo doo doo doo doo doo&#10;Row real fast, Doo doo doo doo doo doo doo doo&#10;Row real fast, Doo doo doo doo doo doo doo&#10;Safe at last, Doo doo doo doo doo doo doo doo&#10;*************************************************&#10;Special St. Patrick’s Day Thanks:&#10;❤ Baby Shark St. Patrick’s Song Kids Illustrations &amp; Animation by Corbett Vanoni: https://www.instagram.com/corbettvanoniart/&#10;&#10;★ STAY IN TOUCH WITH US &#10;Facebook: http://www.facebook.com/LearningStationMusic&#10;Twitter: https://twitter.com/LearningStation&#10;Pinterest: http://pinterest.com/kidssong/&#10;Blog: http://www.learningstationmusic.com/blog/&#10;The Learning Station’s original version of Baby Shark (Copyright 1/1/2011): https://www.youtube.com/watch?v=FyamCXEqa5g. Many other channels including Pinkfong, Super Simple Songs &amp; Mother Goose Club Playhouse have done other versions of our original Baby Shark song. Check out our original animated version of our song, Baby Shark: &#10;https://youtu.be/A7Fji3IgNfw&#10;#BabySharkStPatricksDay #BabyShark #BabySharkOriginal #NotificationSquad #HolidaySongsForKids #TheLearningStation #LearningStation &#10;&#10;http://www.youtube.com/user/thelearningstation" id="2194" name="Google Shape;2194;p91" title="Baby Shark St. Patrick’s Day Song  ☘️ St. Patrick’s Day Songs for Kids ☘️  by The Learning Station">
            <a:hlinkClick r:id="rId6"/>
          </p:cNvPr>
          <p:cNvPicPr preferRelativeResize="0"/>
          <p:nvPr/>
        </p:nvPicPr>
        <p:blipFill>
          <a:blip r:embed="rId7">
            <a:alphaModFix/>
          </a:blip>
          <a:stretch>
            <a:fillRect/>
          </a:stretch>
        </p:blipFill>
        <p:spPr>
          <a:xfrm>
            <a:off x="3502379" y="1130787"/>
            <a:ext cx="2239633" cy="1679725"/>
          </a:xfrm>
          <a:prstGeom prst="rect">
            <a:avLst/>
          </a:prstGeom>
          <a:noFill/>
          <a:ln cap="flat" cmpd="sng" w="38100">
            <a:solidFill>
              <a:srgbClr val="274E13"/>
            </a:solidFill>
            <a:prstDash val="dot"/>
            <a:round/>
            <a:headEnd len="sm" w="sm" type="none"/>
            <a:tailEnd len="sm" w="sm" type="none"/>
          </a:ln>
        </p:spPr>
      </p:pic>
      <p:pic>
        <p:nvPicPr>
          <p:cNvPr descr="Subscribe! http://bit.ly/1COOtII &#10;Koo Koo Kanga Roo's Shamrock Shake from their new holiday record &quot;Celebrate This!&quot;. Happy St. Patrick's Day&#10;&#10;MORE KOO KOO:&#10;► Spotify: http://bit.ly/kookangaroo&#10;► Apple Music: https://apple.co/2LTAKg0&#10;► Instagram: http://instagram.com/kookookangaroo&#10;► Twitter: https://twitter.com/KooKooKangaRoo&#10;► FB: http://fb.com/kookookangaroo&#10;► T-shirts, books &amp; more: http://kookookangaroo.bigcartel.com/&#10;► Live shows: http://kookookangaroo.com/shows&#10;►All things Koo Koo:  http://kookookangaroo.com&#10;&#10;► Hear all our songs in a mega Spotify playlist: https://spoti.fi/2WOHsoI&#10;► Koo Koo Kanga Roo main channel: https://www.youtube.com/kookookangaroo&#10;&#10;&#10;Video directed and edited by Ben Johnson.&#10;Camera by Jules Ameel&#10;Lighting by Stephen Maturen&#10;Big thanks to DJ Green Food Coloring&#10;Song mastered and produced by Neil Zumwalde&#10;&#10;Shamrock Shake by Koo Koo Kanga Roo (C) 2017&#10;&#10;Lyrics:&#10;Hey yo it’s DJ Green Food Coloring&#10;Welcoming you to patty’s dance hall&#10;This right here is taking the leprechaun nation by storm&#10;So get your little shoes on the dance floor&#10;If you’re under three feet tall let me hear you say YEAH&#10;And it goes like this&#10;&#10;All you leprechauns do the rainbow wave, wave, wave, wave, wave&#10;All you leprechauns scoop your gold, scoop, scoop, scoop, scoop&#10;&#10;Shamrock shake, shamrock shake oh oh oh&#10;It’s the shamrock shake&#10;Shamrock shake, shamrock shake oh oh oh&#10;It’s the shamrock shake&#10;&#10;All you leprechauns do the leprechaun leap, leap, leap, leap, leap&#10;All you leprechauns stroke your beard, stroke, stroke, stroke, stroke&#10;&#10;Shamrock shake, shamrock shake oh oh oh&#10;It’s the shamrock shake&#10;Shamrock shake, shamrock shake oh oh oh&#10;It’s the shamrock shake&#10;&#10;All you leprechauns do the wish granting spin, spin, spin, spin, spin&#10;All you leprechauns hide from humans, hide, hide, hide, hide&#10;&#10;Shamrock shake, shamrock shake oh oh oh&#10;It’s the shamrock shake&#10;Shamrock shake, shamrock shake oh oh oh&#10;It’s the shamrock shake&#10;&#10;Oh you are on fire well at least your hair is&#10;I cant get enough of the shamrock shake&#10;Ive been your host DJ Green Food Coloring&#10;Im in your potatoes, Im in your milk, Im everywhere&#10;Happy St Patty’s Day yall Im out" id="2195" name="Google Shape;2195;p91" title="Koo Koo Kanga Roo - Shamrock Shake (Dance-A-Long)">
            <a:hlinkClick r:id="rId8"/>
          </p:cNvPr>
          <p:cNvPicPr preferRelativeResize="0"/>
          <p:nvPr/>
        </p:nvPicPr>
        <p:blipFill>
          <a:blip r:embed="rId9">
            <a:alphaModFix/>
          </a:blip>
          <a:stretch>
            <a:fillRect/>
          </a:stretch>
        </p:blipFill>
        <p:spPr>
          <a:xfrm>
            <a:off x="6581067" y="1107025"/>
            <a:ext cx="2159858" cy="1619900"/>
          </a:xfrm>
          <a:prstGeom prst="rect">
            <a:avLst/>
          </a:prstGeom>
          <a:noFill/>
          <a:ln cap="flat" cmpd="sng" w="38100">
            <a:solidFill>
              <a:srgbClr val="274E13"/>
            </a:solidFill>
            <a:prstDash val="dot"/>
            <a:round/>
            <a:headEnd len="sm" w="sm" type="none"/>
            <a:tailEnd len="sm" w="sm" type="none"/>
          </a:ln>
        </p:spPr>
      </p:pic>
      <p:pic>
        <p:nvPicPr>
          <p:cNvPr descr="PE Games : St. Patrick's Day Yoga Party Freeze Dance!&#10;Don’t forget to check out how to get early access to the Curriculum Arcade below!&#10;https://coachmeger.com/memberships&#10;&#10;Get your kids moving with this instant St. Patrick's Day Freeze Dance pe game, warmup or classroom brain break.&#10;Follow the music, and copy the moves!&#10;&#10;===============================&#10;Follow on Facebook:&#10;https://www.facebook.com/coachmeger&#10;&#10;More online PE games:&#10;https://www.coachmeger.com&#10;&#10;=======================================&#10;&#10;This is my new favorite way to warm up in elementary pe class during the valentines season. I use as an easy K-5 daily warmup that includes a freeze dance party and yoga cool down breathing in between to keep 'em in control.&#10;&#10;Music Credits:&#10;Youtube Audio Library&#10;Storyblocks&#10;Shoutout to 'Ikson' for the awesome tracks below!&#10;https://www.youtube.com/watch?v=-tazbyzcgME&#10;&#10;&#10;&#10;🚫Disclaimers:&#10;*This content was created using licensing in combination with creative commons and fair use guidelines, no copyright infringement is intended. It was made by teachers and is used in educational settings. Any monetization of video is from Youtube's declared copyright owners.&#10;&#10;*While this is an effective teaching aide for the vast majority of students, it does contain flashing images and contrasting colors. Around 1 in 100 people has epilepsy. Of these individuals, around 3% have &quot;Photosensitive Epilepsy&quot;. This means that roughly 3 in 10,000 students should not watch the video to avoid being triggered. Know your students! If one of them has Photosensitive Epilepsy, be careful with what you let them watch 👌" id="2196" name="Google Shape;2196;p91" title="St. Patrick's Day Freeze Dance!">
            <a:hlinkClick r:id="rId10"/>
          </p:cNvPr>
          <p:cNvPicPr preferRelativeResize="0"/>
          <p:nvPr/>
        </p:nvPicPr>
        <p:blipFill>
          <a:blip r:embed="rId11">
            <a:alphaModFix/>
          </a:blip>
          <a:stretch>
            <a:fillRect/>
          </a:stretch>
        </p:blipFill>
        <p:spPr>
          <a:xfrm>
            <a:off x="232950" y="3517538"/>
            <a:ext cx="2364750" cy="1773563"/>
          </a:xfrm>
          <a:prstGeom prst="rect">
            <a:avLst/>
          </a:prstGeom>
          <a:noFill/>
          <a:ln cap="flat" cmpd="sng" w="38100">
            <a:solidFill>
              <a:srgbClr val="274E13"/>
            </a:solidFill>
            <a:prstDash val="dot"/>
            <a:round/>
            <a:headEnd len="sm" w="sm" type="none"/>
            <a:tailEnd len="sm" w="sm" type="none"/>
          </a:ln>
        </p:spPr>
      </p:pic>
      <p:pic>
        <p:nvPicPr>
          <p:cNvPr descr="St. Patrick's Day Fitness... I SPY! Kids LOVE these I Spy games, so I decided to create this St. Patrick's Day theme! There are different icons shown each round, and students must study the picture and remember as much as possible. Coach will then ask a question about the picture and student has to choose between two answers. At the end of each round, Coach will reveal the correct answer. There are voice overs with directions, as well as cues along the way-even the question, choices, exercises to perform, and the correct answer. All you need to do is hit play!!&#10;&#10;Directions:&#10;Study the picture for 10 seconds. Perform the exercise that is below your guess. Each round will end with Coach revealing the correct answer. Students can count along when answer is revealed. &#10;WORK HARD &amp; HAVE FUN!&#10;&#10;SLIDES AVAILABLE HERE:&#10;https://www.teacherspayteachers.com/Product/I-SPY-St-Patricks-Day-Activity-Brain-BreakWarmup-6624625&#10;&#10;#PEwithCoachSmith&#10;#StPatricksDay&#10;#kidsworkout&#10;#PE&#10;#BrainBreak" id="2197" name="Google Shape;2197;p91" title="St. Patrick's Day Fitness- I SPY! Kid's Tabata Workout  PE activity or BRAIN BREAK!">
            <a:hlinkClick r:id="rId12"/>
          </p:cNvPr>
          <p:cNvPicPr preferRelativeResize="0"/>
          <p:nvPr/>
        </p:nvPicPr>
        <p:blipFill>
          <a:blip r:embed="rId13">
            <a:alphaModFix/>
          </a:blip>
          <a:stretch>
            <a:fillRect/>
          </a:stretch>
        </p:blipFill>
        <p:spPr>
          <a:xfrm>
            <a:off x="3327062" y="3500146"/>
            <a:ext cx="2364738" cy="1773553"/>
          </a:xfrm>
          <a:prstGeom prst="rect">
            <a:avLst/>
          </a:prstGeom>
          <a:noFill/>
          <a:ln cap="flat" cmpd="sng" w="38100">
            <a:solidFill>
              <a:srgbClr val="274E13"/>
            </a:solidFill>
            <a:prstDash val="dot"/>
            <a:round/>
            <a:headEnd len="sm" w="sm" type="none"/>
            <a:tailEnd len="sm" w="sm" type="none"/>
          </a:ln>
        </p:spPr>
      </p:pic>
      <p:pic>
        <p:nvPicPr>
          <p:cNvPr descr="Celebrate St. Patrick's Day by combining PE and Art! You will decide which shapes for face, eyes, nose, ears, facial hair, bowtie, and bonus added element for your Leprechaun face drawing. You will also get a great workout in this activity, including squats, mountain climbers, skaters, jogging, elbow to knee, jumping jacks, and more! &#10;&#10;1.Choose Your Design &#10;2. Exercise&#10;3. Draw!&#10;&#10;SLIDES AVAILABLE HERE:  https://www.teacherspayteachers.com/Product/DRAW-and-MOVE-St-Patricks-Day-THIS-OR-THAT-Activity-6624858&#10;&#10;&#10;If you like this video, please give a thumbs up, share, and subscribe! I am adding new content every single week, as I am a remote virtual PE teacher! I'd also love to hear your ideas for upcoming videos and lessons!&#10;&#10;#PEwithCoachSmith&#10;#DRAWandMOVE&#10;#KIDSWORKOUT&#10;#PE&#10;#BrainBreak" id="2198" name="Google Shape;2198;p91" title="DRAW and MOVE! St. Patrick's Day LEPRECHAUN This or That!  PE activity or BRAIN BREAK!">
            <a:hlinkClick r:id="rId14"/>
          </p:cNvPr>
          <p:cNvPicPr preferRelativeResize="0"/>
          <p:nvPr/>
        </p:nvPicPr>
        <p:blipFill>
          <a:blip r:embed="rId15">
            <a:alphaModFix/>
          </a:blip>
          <a:stretch>
            <a:fillRect/>
          </a:stretch>
        </p:blipFill>
        <p:spPr>
          <a:xfrm>
            <a:off x="6341400" y="3470264"/>
            <a:ext cx="2364750" cy="1773511"/>
          </a:xfrm>
          <a:prstGeom prst="rect">
            <a:avLst/>
          </a:prstGeom>
          <a:noFill/>
          <a:ln cap="flat" cmpd="sng" w="38100">
            <a:solidFill>
              <a:srgbClr val="274E13"/>
            </a:solidFill>
            <a:prstDash val="dot"/>
            <a:round/>
            <a:headEnd len="sm" w="sm" type="none"/>
            <a:tailEnd len="sm" w="sm" type="none"/>
          </a:ln>
        </p:spPr>
      </p:pic>
      <p:pic>
        <p:nvPicPr>
          <p:cNvPr id="2199" name="Google Shape;2199;p91"/>
          <p:cNvPicPr preferRelativeResize="0"/>
          <p:nvPr/>
        </p:nvPicPr>
        <p:blipFill>
          <a:blip r:embed="rId16">
            <a:alphaModFix/>
          </a:blip>
          <a:stretch>
            <a:fillRect/>
          </a:stretch>
        </p:blipFill>
        <p:spPr>
          <a:xfrm>
            <a:off x="7276250" y="-293325"/>
            <a:ext cx="1679725" cy="1679725"/>
          </a:xfrm>
          <a:prstGeom prst="rect">
            <a:avLst/>
          </a:prstGeom>
          <a:noFill/>
          <a:ln>
            <a:noFill/>
          </a:ln>
        </p:spPr>
      </p:pic>
      <p:pic>
        <p:nvPicPr>
          <p:cNvPr id="2200" name="Google Shape;2200;p91"/>
          <p:cNvPicPr preferRelativeResize="0"/>
          <p:nvPr/>
        </p:nvPicPr>
        <p:blipFill>
          <a:blip r:embed="rId17">
            <a:alphaModFix/>
          </a:blip>
          <a:stretch>
            <a:fillRect/>
          </a:stretch>
        </p:blipFill>
        <p:spPr>
          <a:xfrm>
            <a:off x="-286350" y="-879303"/>
            <a:ext cx="2159850" cy="21598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3"/>
                                        </p:tgtEl>
                                        <p:attrNameLst>
                                          <p:attrName>style.visibility</p:attrName>
                                        </p:attrNameLst>
                                      </p:cBhvr>
                                      <p:to>
                                        <p:strVal val="visible"/>
                                      </p:to>
                                    </p:set>
                                    <p:animEffect filter="fade" transition="in">
                                      <p:cBhvr>
                                        <p:cTn dur="1000"/>
                                        <p:tgtEl>
                                          <p:spTgt spid="21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4"/>
                                        </p:tgtEl>
                                        <p:attrNameLst>
                                          <p:attrName>style.visibility</p:attrName>
                                        </p:attrNameLst>
                                      </p:cBhvr>
                                      <p:to>
                                        <p:strVal val="visible"/>
                                      </p:to>
                                    </p:set>
                                    <p:animEffect filter="fade" transition="in">
                                      <p:cBhvr>
                                        <p:cTn dur="1000"/>
                                        <p:tgtEl>
                                          <p:spTgt spid="21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5"/>
                                        </p:tgtEl>
                                        <p:attrNameLst>
                                          <p:attrName>style.visibility</p:attrName>
                                        </p:attrNameLst>
                                      </p:cBhvr>
                                      <p:to>
                                        <p:strVal val="visible"/>
                                      </p:to>
                                    </p:set>
                                    <p:animEffect filter="fade" transition="in">
                                      <p:cBhvr>
                                        <p:cTn dur="1000"/>
                                        <p:tgtEl>
                                          <p:spTgt spid="21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6"/>
                                        </p:tgtEl>
                                        <p:attrNameLst>
                                          <p:attrName>style.visibility</p:attrName>
                                        </p:attrNameLst>
                                      </p:cBhvr>
                                      <p:to>
                                        <p:strVal val="visible"/>
                                      </p:to>
                                    </p:set>
                                    <p:animEffect filter="fade" transition="in">
                                      <p:cBhvr>
                                        <p:cTn dur="1000"/>
                                        <p:tgtEl>
                                          <p:spTgt spid="21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7"/>
                                        </p:tgtEl>
                                        <p:attrNameLst>
                                          <p:attrName>style.visibility</p:attrName>
                                        </p:attrNameLst>
                                      </p:cBhvr>
                                      <p:to>
                                        <p:strVal val="visible"/>
                                      </p:to>
                                    </p:set>
                                    <p:animEffect filter="fade" transition="in">
                                      <p:cBhvr>
                                        <p:cTn dur="1000"/>
                                        <p:tgtEl>
                                          <p:spTgt spid="21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8"/>
                                        </p:tgtEl>
                                        <p:attrNameLst>
                                          <p:attrName>style.visibility</p:attrName>
                                        </p:attrNameLst>
                                      </p:cBhvr>
                                      <p:to>
                                        <p:strVal val="visible"/>
                                      </p:to>
                                    </p:set>
                                    <p:animEffect filter="fade" transition="in">
                                      <p:cBhvr>
                                        <p:cTn dur="1000"/>
                                        <p:tgtEl>
                                          <p:spTgt spid="2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4" name="Shape 2204"/>
        <p:cNvGrpSpPr/>
        <p:nvPr/>
      </p:nvGrpSpPr>
      <p:grpSpPr>
        <a:xfrm>
          <a:off x="0" y="0"/>
          <a:ext cx="0" cy="0"/>
          <a:chOff x="0" y="0"/>
          <a:chExt cx="0" cy="0"/>
        </a:xfrm>
      </p:grpSpPr>
      <p:sp>
        <p:nvSpPr>
          <p:cNvPr id="2205" name="Google Shape;2205;p92"/>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206" name="Google Shape;2206;p92"/>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07" name="Google Shape;2207;p92"/>
          <p:cNvPicPr preferRelativeResize="0"/>
          <p:nvPr/>
        </p:nvPicPr>
        <p:blipFill>
          <a:blip r:embed="rId3">
            <a:alphaModFix/>
          </a:blip>
          <a:stretch>
            <a:fillRect/>
          </a:stretch>
        </p:blipFill>
        <p:spPr>
          <a:xfrm>
            <a:off x="0" y="-2676"/>
            <a:ext cx="9144000" cy="5652425"/>
          </a:xfrm>
          <a:prstGeom prst="rect">
            <a:avLst/>
          </a:prstGeom>
          <a:noFill/>
          <a:ln cap="flat" cmpd="sng" w="152400">
            <a:solidFill>
              <a:srgbClr val="00FF00"/>
            </a:solidFill>
            <a:prstDash val="solid"/>
            <a:round/>
            <a:headEnd len="sm" w="sm" type="none"/>
            <a:tailEnd len="sm" w="sm" type="none"/>
          </a:ln>
        </p:spPr>
      </p:pic>
      <p:pic>
        <p:nvPicPr>
          <p:cNvPr descr="Happy Saint Patrick's Day! I lived in Ireland for four months back in 2007 and fell in love with the country. Since I can't share my photos in person this year, I thought I would share them virtually. This video shares facts about Ireland and many photographs that I took while I was there, complete with commentary. I hope it feels like you were there, too! Enjoy and I hope you fall in love with Ireland, too!" id="2208" name="Google Shape;2208;p92" title="Virtual Field Trip: Ireland with Miss Battersby!">
            <a:hlinkClick r:id="rId4"/>
          </p:cNvPr>
          <p:cNvPicPr preferRelativeResize="0"/>
          <p:nvPr/>
        </p:nvPicPr>
        <p:blipFill>
          <a:blip r:embed="rId5">
            <a:alphaModFix/>
          </a:blip>
          <a:stretch>
            <a:fillRect/>
          </a:stretch>
        </p:blipFill>
        <p:spPr>
          <a:xfrm>
            <a:off x="765450" y="1173500"/>
            <a:ext cx="5061200" cy="3795900"/>
          </a:xfrm>
          <a:prstGeom prst="rect">
            <a:avLst/>
          </a:prstGeom>
          <a:noFill/>
          <a:ln cap="flat" cmpd="sng" w="76200">
            <a:solidFill>
              <a:srgbClr val="38761D"/>
            </a:solidFill>
            <a:prstDash val="dot"/>
            <a:round/>
            <a:headEnd len="sm" w="sm" type="none"/>
            <a:tailEnd len="sm" w="sm" type="none"/>
          </a:ln>
        </p:spPr>
      </p:pic>
      <p:pic>
        <p:nvPicPr>
          <p:cNvPr id="2209" name="Google Shape;2209;p92"/>
          <p:cNvPicPr preferRelativeResize="0"/>
          <p:nvPr/>
        </p:nvPicPr>
        <p:blipFill>
          <a:blip r:embed="rId6">
            <a:alphaModFix/>
          </a:blip>
          <a:stretch>
            <a:fillRect/>
          </a:stretch>
        </p:blipFill>
        <p:spPr>
          <a:xfrm flipH="1">
            <a:off x="4572000" y="1820950"/>
            <a:ext cx="4091025" cy="3790950"/>
          </a:xfrm>
          <a:prstGeom prst="rect">
            <a:avLst/>
          </a:prstGeom>
          <a:noFill/>
          <a:ln>
            <a:noFill/>
          </a:ln>
        </p:spPr>
      </p:pic>
      <p:pic>
        <p:nvPicPr>
          <p:cNvPr id="2210" name="Google Shape;2210;p92"/>
          <p:cNvPicPr preferRelativeResize="0"/>
          <p:nvPr/>
        </p:nvPicPr>
        <p:blipFill>
          <a:blip r:embed="rId7">
            <a:alphaModFix/>
          </a:blip>
          <a:stretch>
            <a:fillRect/>
          </a:stretch>
        </p:blipFill>
        <p:spPr>
          <a:xfrm flipH="1" rot="981626">
            <a:off x="6567555" y="1908140"/>
            <a:ext cx="1309940" cy="1066971"/>
          </a:xfrm>
          <a:prstGeom prst="rect">
            <a:avLst/>
          </a:prstGeom>
          <a:noFill/>
          <a:ln>
            <a:noFill/>
          </a:ln>
        </p:spPr>
      </p:pic>
      <p:sp>
        <p:nvSpPr>
          <p:cNvPr id="2211" name="Google Shape;2211;p92"/>
          <p:cNvSpPr txBox="1"/>
          <p:nvPr/>
        </p:nvSpPr>
        <p:spPr>
          <a:xfrm>
            <a:off x="-46800" y="151375"/>
            <a:ext cx="8879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latin typeface="Love Ya Like A Sister"/>
                <a:ea typeface="Love Ya Like A Sister"/>
                <a:cs typeface="Love Ya Like A Sister"/>
                <a:sym typeface="Love Ya Like A Sister"/>
              </a:rPr>
              <a:t>Let’s Take a Virtual Field Trip to Ireland!</a:t>
            </a:r>
            <a:endParaRPr b="1" sz="3600">
              <a:latin typeface="Love Ya Like A Sister"/>
              <a:ea typeface="Love Ya Like A Sister"/>
              <a:cs typeface="Love Ya Like A Sister"/>
              <a:sym typeface="Love Ya Like A Sister"/>
            </a:endParaRPr>
          </a:p>
        </p:txBody>
      </p:sp>
      <p:pic>
        <p:nvPicPr>
          <p:cNvPr id="2212" name="Google Shape;2212;p92"/>
          <p:cNvPicPr preferRelativeResize="0"/>
          <p:nvPr/>
        </p:nvPicPr>
        <p:blipFill>
          <a:blip r:embed="rId8">
            <a:alphaModFix/>
          </a:blip>
          <a:stretch>
            <a:fillRect/>
          </a:stretch>
        </p:blipFill>
        <p:spPr>
          <a:xfrm>
            <a:off x="5985400" y="2679388"/>
            <a:ext cx="3111300" cy="3111300"/>
          </a:xfrm>
          <a:prstGeom prst="rect">
            <a:avLst/>
          </a:prstGeom>
          <a:noFill/>
          <a:ln>
            <a:noFill/>
          </a:ln>
        </p:spPr>
      </p:pic>
      <p:pic>
        <p:nvPicPr>
          <p:cNvPr id="2213" name="Google Shape;2213;p92"/>
          <p:cNvPicPr preferRelativeResize="0"/>
          <p:nvPr/>
        </p:nvPicPr>
        <p:blipFill>
          <a:blip r:embed="rId9">
            <a:alphaModFix/>
          </a:blip>
          <a:stretch>
            <a:fillRect/>
          </a:stretch>
        </p:blipFill>
        <p:spPr>
          <a:xfrm>
            <a:off x="7586550" y="778950"/>
            <a:ext cx="1557450" cy="1557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8"/>
                                        </p:tgtEl>
                                        <p:attrNameLst>
                                          <p:attrName>style.visibility</p:attrName>
                                        </p:attrNameLst>
                                      </p:cBhvr>
                                      <p:to>
                                        <p:strVal val="visible"/>
                                      </p:to>
                                    </p:set>
                                    <p:animEffect filter="fade" transition="in">
                                      <p:cBhvr>
                                        <p:cTn dur="1000"/>
                                        <p:tgtEl>
                                          <p:spTgt spid="2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7" name="Shape 2217"/>
        <p:cNvGrpSpPr/>
        <p:nvPr/>
      </p:nvGrpSpPr>
      <p:grpSpPr>
        <a:xfrm>
          <a:off x="0" y="0"/>
          <a:ext cx="0" cy="0"/>
          <a:chOff x="0" y="0"/>
          <a:chExt cx="0" cy="0"/>
        </a:xfrm>
      </p:grpSpPr>
      <p:sp>
        <p:nvSpPr>
          <p:cNvPr id="2218" name="Google Shape;2218;p9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219" name="Google Shape;2219;p9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20" name="Google Shape;2220;p93"/>
          <p:cNvPicPr preferRelativeResize="0"/>
          <p:nvPr/>
        </p:nvPicPr>
        <p:blipFill>
          <a:blip r:embed="rId3">
            <a:alphaModFix/>
          </a:blip>
          <a:stretch>
            <a:fillRect/>
          </a:stretch>
        </p:blipFill>
        <p:spPr>
          <a:xfrm>
            <a:off x="0" y="0"/>
            <a:ext cx="9144000" cy="5715000"/>
          </a:xfrm>
          <a:prstGeom prst="rect">
            <a:avLst/>
          </a:prstGeom>
          <a:noFill/>
          <a:ln cap="flat" cmpd="sng" w="152400">
            <a:solidFill>
              <a:srgbClr val="000000"/>
            </a:solidFill>
            <a:prstDash val="solid"/>
            <a:round/>
            <a:headEnd len="sm" w="sm" type="none"/>
            <a:tailEnd len="sm" w="sm" type="none"/>
          </a:ln>
        </p:spPr>
      </p:pic>
      <p:pic>
        <p:nvPicPr>
          <p:cNvPr id="2221" name="Google Shape;2221;p93"/>
          <p:cNvPicPr preferRelativeResize="0"/>
          <p:nvPr/>
        </p:nvPicPr>
        <p:blipFill>
          <a:blip r:embed="rId4">
            <a:alphaModFix/>
          </a:blip>
          <a:stretch>
            <a:fillRect/>
          </a:stretch>
        </p:blipFill>
        <p:spPr>
          <a:xfrm>
            <a:off x="1968212" y="1280513"/>
            <a:ext cx="5207600" cy="1147901"/>
          </a:xfrm>
          <a:prstGeom prst="rect">
            <a:avLst/>
          </a:prstGeom>
          <a:noFill/>
          <a:ln>
            <a:noFill/>
          </a:ln>
        </p:spPr>
      </p:pic>
      <p:pic>
        <p:nvPicPr>
          <p:cNvPr id="2222" name="Google Shape;2222;p93"/>
          <p:cNvPicPr preferRelativeResize="0"/>
          <p:nvPr/>
        </p:nvPicPr>
        <p:blipFill>
          <a:blip r:embed="rId4">
            <a:alphaModFix/>
          </a:blip>
          <a:stretch>
            <a:fillRect/>
          </a:stretch>
        </p:blipFill>
        <p:spPr>
          <a:xfrm>
            <a:off x="2303500" y="2035200"/>
            <a:ext cx="4617002" cy="1147901"/>
          </a:xfrm>
          <a:prstGeom prst="rect">
            <a:avLst/>
          </a:prstGeom>
          <a:noFill/>
          <a:ln>
            <a:noFill/>
          </a:ln>
        </p:spPr>
      </p:pic>
      <p:pic>
        <p:nvPicPr>
          <p:cNvPr id="2223" name="Google Shape;2223;p93">
            <a:hlinkClick r:id="rId5"/>
          </p:cNvPr>
          <p:cNvPicPr preferRelativeResize="0"/>
          <p:nvPr/>
        </p:nvPicPr>
        <p:blipFill>
          <a:blip r:embed="rId6">
            <a:alphaModFix/>
          </a:blip>
          <a:stretch>
            <a:fillRect/>
          </a:stretch>
        </p:blipFill>
        <p:spPr>
          <a:xfrm>
            <a:off x="2540050" y="347338"/>
            <a:ext cx="868425" cy="1018474"/>
          </a:xfrm>
          <a:prstGeom prst="rect">
            <a:avLst/>
          </a:prstGeom>
          <a:noFill/>
          <a:ln>
            <a:noFill/>
          </a:ln>
        </p:spPr>
      </p:pic>
      <p:pic>
        <p:nvPicPr>
          <p:cNvPr id="2224" name="Google Shape;2224;p93">
            <a:hlinkClick r:id="rId7"/>
          </p:cNvPr>
          <p:cNvPicPr preferRelativeResize="0"/>
          <p:nvPr/>
        </p:nvPicPr>
        <p:blipFill>
          <a:blip r:embed="rId8">
            <a:alphaModFix/>
          </a:blip>
          <a:stretch>
            <a:fillRect/>
          </a:stretch>
        </p:blipFill>
        <p:spPr>
          <a:xfrm>
            <a:off x="3742150" y="374463"/>
            <a:ext cx="789350" cy="964225"/>
          </a:xfrm>
          <a:prstGeom prst="rect">
            <a:avLst/>
          </a:prstGeom>
          <a:noFill/>
          <a:ln>
            <a:noFill/>
          </a:ln>
        </p:spPr>
      </p:pic>
      <p:pic>
        <p:nvPicPr>
          <p:cNvPr id="2225" name="Google Shape;2225;p93">
            <a:hlinkClick r:id="rId9"/>
          </p:cNvPr>
          <p:cNvPicPr preferRelativeResize="0"/>
          <p:nvPr/>
        </p:nvPicPr>
        <p:blipFill>
          <a:blip r:embed="rId10">
            <a:alphaModFix/>
          </a:blip>
          <a:stretch>
            <a:fillRect/>
          </a:stretch>
        </p:blipFill>
        <p:spPr>
          <a:xfrm>
            <a:off x="4941438" y="374463"/>
            <a:ext cx="699800" cy="964225"/>
          </a:xfrm>
          <a:prstGeom prst="rect">
            <a:avLst/>
          </a:prstGeom>
          <a:noFill/>
          <a:ln>
            <a:noFill/>
          </a:ln>
        </p:spPr>
      </p:pic>
      <p:pic>
        <p:nvPicPr>
          <p:cNvPr id="2226" name="Google Shape;2226;p93">
            <a:hlinkClick r:id="rId11"/>
          </p:cNvPr>
          <p:cNvPicPr preferRelativeResize="0"/>
          <p:nvPr/>
        </p:nvPicPr>
        <p:blipFill>
          <a:blip r:embed="rId12">
            <a:alphaModFix/>
          </a:blip>
          <a:stretch>
            <a:fillRect/>
          </a:stretch>
        </p:blipFill>
        <p:spPr>
          <a:xfrm>
            <a:off x="6051200" y="400400"/>
            <a:ext cx="789350" cy="965400"/>
          </a:xfrm>
          <a:prstGeom prst="rect">
            <a:avLst/>
          </a:prstGeom>
          <a:noFill/>
          <a:ln>
            <a:noFill/>
          </a:ln>
        </p:spPr>
      </p:pic>
      <p:pic>
        <p:nvPicPr>
          <p:cNvPr id="2227" name="Google Shape;2227;p93">
            <a:hlinkClick r:id="rId13"/>
          </p:cNvPr>
          <p:cNvPicPr preferRelativeResize="0"/>
          <p:nvPr/>
        </p:nvPicPr>
        <p:blipFill>
          <a:blip r:embed="rId14">
            <a:alphaModFix/>
          </a:blip>
          <a:stretch>
            <a:fillRect/>
          </a:stretch>
        </p:blipFill>
        <p:spPr>
          <a:xfrm>
            <a:off x="3122925" y="1207850"/>
            <a:ext cx="789350" cy="964225"/>
          </a:xfrm>
          <a:prstGeom prst="rect">
            <a:avLst/>
          </a:prstGeom>
          <a:noFill/>
          <a:ln>
            <a:noFill/>
          </a:ln>
        </p:spPr>
      </p:pic>
      <p:pic>
        <p:nvPicPr>
          <p:cNvPr id="2228" name="Google Shape;2228;p93">
            <a:hlinkClick r:id="rId15"/>
          </p:cNvPr>
          <p:cNvPicPr preferRelativeResize="0"/>
          <p:nvPr/>
        </p:nvPicPr>
        <p:blipFill>
          <a:blip r:embed="rId16">
            <a:alphaModFix/>
          </a:blip>
          <a:stretch>
            <a:fillRect/>
          </a:stretch>
        </p:blipFill>
        <p:spPr>
          <a:xfrm>
            <a:off x="4303400" y="1297122"/>
            <a:ext cx="699800" cy="883028"/>
          </a:xfrm>
          <a:prstGeom prst="rect">
            <a:avLst/>
          </a:prstGeom>
          <a:noFill/>
          <a:ln>
            <a:noFill/>
          </a:ln>
        </p:spPr>
      </p:pic>
      <p:pic>
        <p:nvPicPr>
          <p:cNvPr id="2229" name="Google Shape;2229;p93">
            <a:hlinkClick r:id="rId17"/>
          </p:cNvPr>
          <p:cNvPicPr preferRelativeResize="0"/>
          <p:nvPr/>
        </p:nvPicPr>
        <p:blipFill>
          <a:blip r:embed="rId18">
            <a:alphaModFix/>
          </a:blip>
          <a:stretch>
            <a:fillRect/>
          </a:stretch>
        </p:blipFill>
        <p:spPr>
          <a:xfrm>
            <a:off x="5527825" y="1305195"/>
            <a:ext cx="699800" cy="866893"/>
          </a:xfrm>
          <a:prstGeom prst="rect">
            <a:avLst/>
          </a:prstGeom>
          <a:noFill/>
          <a:ln>
            <a:noFill/>
          </a:ln>
        </p:spPr>
      </p:pic>
      <p:pic>
        <p:nvPicPr>
          <p:cNvPr id="2230" name="Google Shape;2230;p93"/>
          <p:cNvPicPr preferRelativeResize="0"/>
          <p:nvPr/>
        </p:nvPicPr>
        <p:blipFill>
          <a:blip r:embed="rId19">
            <a:alphaModFix/>
          </a:blip>
          <a:stretch>
            <a:fillRect/>
          </a:stretch>
        </p:blipFill>
        <p:spPr>
          <a:xfrm>
            <a:off x="161650" y="382349"/>
            <a:ext cx="1345725" cy="1797800"/>
          </a:xfrm>
          <a:prstGeom prst="rect">
            <a:avLst/>
          </a:prstGeom>
          <a:noFill/>
          <a:ln cap="flat" cmpd="sng" w="76200">
            <a:solidFill>
              <a:srgbClr val="D9D9D9"/>
            </a:solidFill>
            <a:prstDash val="solid"/>
            <a:round/>
            <a:headEnd len="sm" w="sm" type="none"/>
            <a:tailEnd len="sm" w="sm" type="none"/>
          </a:ln>
        </p:spPr>
      </p:pic>
      <p:pic>
        <p:nvPicPr>
          <p:cNvPr id="2231" name="Google Shape;2231;p93"/>
          <p:cNvPicPr preferRelativeResize="0"/>
          <p:nvPr/>
        </p:nvPicPr>
        <p:blipFill>
          <a:blip r:embed="rId20">
            <a:alphaModFix/>
          </a:blip>
          <a:stretch>
            <a:fillRect/>
          </a:stretch>
        </p:blipFill>
        <p:spPr>
          <a:xfrm>
            <a:off x="7551750" y="347350"/>
            <a:ext cx="1443150" cy="1867800"/>
          </a:xfrm>
          <a:prstGeom prst="rect">
            <a:avLst/>
          </a:prstGeom>
          <a:noFill/>
          <a:ln cap="flat" cmpd="sng" w="76200">
            <a:solidFill>
              <a:srgbClr val="CCCCCC"/>
            </a:solidFill>
            <a:prstDash val="solid"/>
            <a:round/>
            <a:headEnd len="sm" w="sm" type="none"/>
            <a:tailEnd len="sm" w="sm" type="none"/>
          </a:ln>
        </p:spPr>
      </p:pic>
      <p:pic>
        <p:nvPicPr>
          <p:cNvPr id="2232" name="Google Shape;2232;p93"/>
          <p:cNvPicPr preferRelativeResize="0"/>
          <p:nvPr/>
        </p:nvPicPr>
        <p:blipFill>
          <a:blip r:embed="rId21">
            <a:alphaModFix/>
          </a:blip>
          <a:stretch>
            <a:fillRect/>
          </a:stretch>
        </p:blipFill>
        <p:spPr>
          <a:xfrm>
            <a:off x="1042575" y="4399800"/>
            <a:ext cx="7744175" cy="1274625"/>
          </a:xfrm>
          <a:prstGeom prst="rect">
            <a:avLst/>
          </a:prstGeom>
          <a:noFill/>
          <a:ln>
            <a:noFill/>
          </a:ln>
        </p:spPr>
      </p:pic>
      <p:pic>
        <p:nvPicPr>
          <p:cNvPr id="2233" name="Google Shape;2233;p93"/>
          <p:cNvPicPr preferRelativeResize="0"/>
          <p:nvPr/>
        </p:nvPicPr>
        <p:blipFill>
          <a:blip r:embed="rId22">
            <a:alphaModFix/>
          </a:blip>
          <a:stretch>
            <a:fillRect/>
          </a:stretch>
        </p:blipFill>
        <p:spPr>
          <a:xfrm flipH="1">
            <a:off x="2134602" y="2578175"/>
            <a:ext cx="5037398" cy="2111000"/>
          </a:xfrm>
          <a:prstGeom prst="rect">
            <a:avLst/>
          </a:prstGeom>
          <a:noFill/>
          <a:ln>
            <a:noFill/>
          </a:ln>
        </p:spPr>
      </p:pic>
      <p:pic>
        <p:nvPicPr>
          <p:cNvPr id="2234" name="Google Shape;2234;p93"/>
          <p:cNvPicPr preferRelativeResize="0"/>
          <p:nvPr/>
        </p:nvPicPr>
        <p:blipFill>
          <a:blip r:embed="rId23">
            <a:alphaModFix/>
          </a:blip>
          <a:stretch>
            <a:fillRect/>
          </a:stretch>
        </p:blipFill>
        <p:spPr>
          <a:xfrm>
            <a:off x="311700" y="2385451"/>
            <a:ext cx="1822900" cy="2734350"/>
          </a:xfrm>
          <a:prstGeom prst="rect">
            <a:avLst/>
          </a:prstGeom>
          <a:noFill/>
          <a:ln>
            <a:noFill/>
          </a:ln>
        </p:spPr>
      </p:pic>
      <p:pic>
        <p:nvPicPr>
          <p:cNvPr id="2235" name="Google Shape;2235;p93"/>
          <p:cNvPicPr preferRelativeResize="0"/>
          <p:nvPr/>
        </p:nvPicPr>
        <p:blipFill>
          <a:blip r:embed="rId23">
            <a:alphaModFix/>
          </a:blip>
          <a:stretch>
            <a:fillRect/>
          </a:stretch>
        </p:blipFill>
        <p:spPr>
          <a:xfrm>
            <a:off x="7172000" y="2342076"/>
            <a:ext cx="1822900" cy="2734350"/>
          </a:xfrm>
          <a:prstGeom prst="rect">
            <a:avLst/>
          </a:prstGeom>
          <a:noFill/>
          <a:ln>
            <a:noFill/>
          </a:ln>
        </p:spPr>
      </p:pic>
      <p:pic>
        <p:nvPicPr>
          <p:cNvPr id="2236" name="Google Shape;2236;p93"/>
          <p:cNvPicPr preferRelativeResize="0"/>
          <p:nvPr/>
        </p:nvPicPr>
        <p:blipFill rotWithShape="1">
          <a:blip r:embed="rId24">
            <a:alphaModFix/>
          </a:blip>
          <a:srcRect b="11957" l="0" r="0" t="8112"/>
          <a:stretch/>
        </p:blipFill>
        <p:spPr>
          <a:xfrm>
            <a:off x="2803900" y="3934175"/>
            <a:ext cx="3932575" cy="1350450"/>
          </a:xfrm>
          <a:prstGeom prst="rect">
            <a:avLst/>
          </a:prstGeom>
          <a:noFill/>
          <a:ln>
            <a:noFill/>
          </a:ln>
        </p:spPr>
      </p:pic>
      <p:pic>
        <p:nvPicPr>
          <p:cNvPr id="2237" name="Google Shape;2237;p93"/>
          <p:cNvPicPr preferRelativeResize="0"/>
          <p:nvPr/>
        </p:nvPicPr>
        <p:blipFill>
          <a:blip r:embed="rId25">
            <a:alphaModFix/>
          </a:blip>
          <a:stretch>
            <a:fillRect/>
          </a:stretch>
        </p:blipFill>
        <p:spPr>
          <a:xfrm>
            <a:off x="500375" y="1833338"/>
            <a:ext cx="1551625" cy="1551625"/>
          </a:xfrm>
          <a:prstGeom prst="rect">
            <a:avLst/>
          </a:prstGeom>
          <a:noFill/>
          <a:ln>
            <a:noFill/>
          </a:ln>
        </p:spPr>
      </p:pic>
      <p:pic>
        <p:nvPicPr>
          <p:cNvPr id="2238" name="Google Shape;2238;p93"/>
          <p:cNvPicPr preferRelativeResize="0"/>
          <p:nvPr/>
        </p:nvPicPr>
        <p:blipFill>
          <a:blip r:embed="rId25">
            <a:alphaModFix/>
          </a:blip>
          <a:stretch>
            <a:fillRect/>
          </a:stretch>
        </p:blipFill>
        <p:spPr>
          <a:xfrm>
            <a:off x="7342575" y="1833326"/>
            <a:ext cx="1551625" cy="1551625"/>
          </a:xfrm>
          <a:prstGeom prst="rect">
            <a:avLst/>
          </a:prstGeom>
          <a:noFill/>
          <a:ln>
            <a:noFill/>
          </a:ln>
        </p:spPr>
      </p:pic>
      <p:pic>
        <p:nvPicPr>
          <p:cNvPr id="2239" name="Google Shape;2239;p93"/>
          <p:cNvPicPr preferRelativeResize="0"/>
          <p:nvPr/>
        </p:nvPicPr>
        <p:blipFill>
          <a:blip r:embed="rId26">
            <a:alphaModFix/>
          </a:blip>
          <a:stretch>
            <a:fillRect/>
          </a:stretch>
        </p:blipFill>
        <p:spPr>
          <a:xfrm flipH="1">
            <a:off x="5003188" y="2814650"/>
            <a:ext cx="1254275" cy="866875"/>
          </a:xfrm>
          <a:prstGeom prst="rect">
            <a:avLst/>
          </a:prstGeom>
          <a:noFill/>
          <a:ln>
            <a:noFill/>
          </a:ln>
        </p:spPr>
      </p:pic>
      <p:pic>
        <p:nvPicPr>
          <p:cNvPr id="2240" name="Google Shape;2240;p93"/>
          <p:cNvPicPr preferRelativeResize="0"/>
          <p:nvPr/>
        </p:nvPicPr>
        <p:blipFill>
          <a:blip r:embed="rId27">
            <a:alphaModFix/>
          </a:blip>
          <a:stretch>
            <a:fillRect/>
          </a:stretch>
        </p:blipFill>
        <p:spPr>
          <a:xfrm>
            <a:off x="985975" y="3867949"/>
            <a:ext cx="580449" cy="580449"/>
          </a:xfrm>
          <a:prstGeom prst="rect">
            <a:avLst/>
          </a:prstGeom>
          <a:noFill/>
          <a:ln>
            <a:noFill/>
          </a:ln>
        </p:spPr>
      </p:pic>
      <p:pic>
        <p:nvPicPr>
          <p:cNvPr id="2241" name="Google Shape;2241;p93"/>
          <p:cNvPicPr preferRelativeResize="0"/>
          <p:nvPr/>
        </p:nvPicPr>
        <p:blipFill>
          <a:blip r:embed="rId27">
            <a:alphaModFix/>
          </a:blip>
          <a:stretch>
            <a:fillRect/>
          </a:stretch>
        </p:blipFill>
        <p:spPr>
          <a:xfrm>
            <a:off x="7828162" y="3867949"/>
            <a:ext cx="580449" cy="580449"/>
          </a:xfrm>
          <a:prstGeom prst="rect">
            <a:avLst/>
          </a:prstGeom>
          <a:noFill/>
          <a:ln>
            <a:noFill/>
          </a:ln>
        </p:spPr>
      </p:pic>
      <p:pic>
        <p:nvPicPr>
          <p:cNvPr id="2242" name="Google Shape;2242;p93">
            <a:hlinkClick r:id="rId28"/>
          </p:cNvPr>
          <p:cNvPicPr preferRelativeResize="0"/>
          <p:nvPr/>
        </p:nvPicPr>
        <p:blipFill>
          <a:blip r:embed="rId29">
            <a:alphaModFix/>
          </a:blip>
          <a:stretch>
            <a:fillRect/>
          </a:stretch>
        </p:blipFill>
        <p:spPr>
          <a:xfrm>
            <a:off x="5155102" y="3469447"/>
            <a:ext cx="1158821" cy="883025"/>
          </a:xfrm>
          <a:prstGeom prst="rect">
            <a:avLst/>
          </a:prstGeom>
          <a:noFill/>
          <a:ln>
            <a:noFill/>
          </a:ln>
        </p:spPr>
      </p:pic>
      <p:sp>
        <p:nvSpPr>
          <p:cNvPr id="2243" name="Google Shape;2243;p93"/>
          <p:cNvSpPr/>
          <p:nvPr/>
        </p:nvSpPr>
        <p:spPr>
          <a:xfrm rot="1253127">
            <a:off x="6172014" y="4167919"/>
            <a:ext cx="2394105" cy="882984"/>
          </a:xfrm>
          <a:prstGeom prst="leftArrow">
            <a:avLst>
              <a:gd fmla="val 50000" name="adj1"/>
              <a:gd fmla="val 50000" name="adj2"/>
            </a:avLst>
          </a:prstGeom>
          <a:solidFill>
            <a:srgbClr val="B6D7A8"/>
          </a:solidFill>
          <a:ln cap="flat" cmpd="sng" w="762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Click on me to hear Irish music.</a:t>
            </a:r>
            <a:endParaRPr b="1"/>
          </a:p>
        </p:txBody>
      </p:sp>
      <p:pic>
        <p:nvPicPr>
          <p:cNvPr id="2244" name="Google Shape;2244;p93"/>
          <p:cNvPicPr preferRelativeResize="0"/>
          <p:nvPr/>
        </p:nvPicPr>
        <p:blipFill>
          <a:blip r:embed="rId30">
            <a:alphaModFix/>
          </a:blip>
          <a:stretch>
            <a:fillRect/>
          </a:stretch>
        </p:blipFill>
        <p:spPr>
          <a:xfrm>
            <a:off x="2451952" y="1731180"/>
            <a:ext cx="2303200" cy="2303221"/>
          </a:xfrm>
          <a:prstGeom prst="rect">
            <a:avLst/>
          </a:prstGeom>
          <a:noFill/>
          <a:ln>
            <a:noFill/>
          </a:ln>
        </p:spPr>
      </p:pic>
      <p:pic>
        <p:nvPicPr>
          <p:cNvPr id="2245" name="Google Shape;2245;p93"/>
          <p:cNvPicPr preferRelativeResize="0"/>
          <p:nvPr/>
        </p:nvPicPr>
        <p:blipFill>
          <a:blip r:embed="rId31">
            <a:alphaModFix/>
          </a:blip>
          <a:stretch>
            <a:fillRect/>
          </a:stretch>
        </p:blipFill>
        <p:spPr>
          <a:xfrm>
            <a:off x="3941172" y="2857511"/>
            <a:ext cx="1512216" cy="1424125"/>
          </a:xfrm>
          <a:prstGeom prst="rect">
            <a:avLst/>
          </a:prstGeom>
          <a:noFill/>
          <a:ln>
            <a:noFill/>
          </a:ln>
        </p:spPr>
      </p:pic>
      <p:pic>
        <p:nvPicPr>
          <p:cNvPr id="2246" name="Google Shape;2246;p93"/>
          <p:cNvPicPr preferRelativeResize="0"/>
          <p:nvPr/>
        </p:nvPicPr>
        <p:blipFill>
          <a:blip r:embed="rId32">
            <a:alphaModFix/>
          </a:blip>
          <a:stretch>
            <a:fillRect/>
          </a:stretch>
        </p:blipFill>
        <p:spPr>
          <a:xfrm>
            <a:off x="3122925" y="3573178"/>
            <a:ext cx="660675" cy="675547"/>
          </a:xfrm>
          <a:prstGeom prst="rect">
            <a:avLst/>
          </a:prstGeom>
          <a:noFill/>
          <a:ln>
            <a:noFill/>
          </a:ln>
        </p:spPr>
      </p:pic>
      <p:sp>
        <p:nvSpPr>
          <p:cNvPr id="2247" name="Google Shape;2247;p93"/>
          <p:cNvSpPr/>
          <p:nvPr/>
        </p:nvSpPr>
        <p:spPr>
          <a:xfrm rot="1253127">
            <a:off x="6905414" y="1018094"/>
            <a:ext cx="2394105" cy="882984"/>
          </a:xfrm>
          <a:prstGeom prst="leftArrow">
            <a:avLst>
              <a:gd fmla="val 50000" name="adj1"/>
              <a:gd fmla="val 50000" name="adj2"/>
            </a:avLst>
          </a:prstGeom>
          <a:solidFill>
            <a:srgbClr val="B6D7A8"/>
          </a:solidFill>
          <a:ln cap="flat" cmpd="sng" w="762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Click on the books to hear a story.</a:t>
            </a:r>
            <a:endParaRPr b="1"/>
          </a:p>
        </p:txBody>
      </p:sp>
      <p:pic>
        <p:nvPicPr>
          <p:cNvPr id="2248" name="Google Shape;2248;p93"/>
          <p:cNvPicPr preferRelativeResize="0"/>
          <p:nvPr/>
        </p:nvPicPr>
        <p:blipFill>
          <a:blip r:embed="rId33">
            <a:alphaModFix/>
          </a:blip>
          <a:stretch>
            <a:fillRect/>
          </a:stretch>
        </p:blipFill>
        <p:spPr>
          <a:xfrm rot="-2891320">
            <a:off x="2887733" y="2140074"/>
            <a:ext cx="662513" cy="331255"/>
          </a:xfrm>
          <a:prstGeom prst="rect">
            <a:avLst/>
          </a:prstGeom>
          <a:noFill/>
          <a:ln>
            <a:noFill/>
          </a:ln>
        </p:spPr>
      </p:pic>
      <p:pic>
        <p:nvPicPr>
          <p:cNvPr id="2249" name="Google Shape;2249;p93"/>
          <p:cNvPicPr preferRelativeResize="0"/>
          <p:nvPr/>
        </p:nvPicPr>
        <p:blipFill>
          <a:blip r:embed="rId34">
            <a:alphaModFix/>
          </a:blip>
          <a:stretch>
            <a:fillRect/>
          </a:stretch>
        </p:blipFill>
        <p:spPr>
          <a:xfrm>
            <a:off x="1484778" y="3982834"/>
            <a:ext cx="1158825" cy="125312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3" name="Shape 2253"/>
        <p:cNvGrpSpPr/>
        <p:nvPr/>
      </p:nvGrpSpPr>
      <p:grpSpPr>
        <a:xfrm>
          <a:off x="0" y="0"/>
          <a:ext cx="0" cy="0"/>
          <a:chOff x="0" y="0"/>
          <a:chExt cx="0" cy="0"/>
        </a:xfrm>
      </p:grpSpPr>
      <p:sp>
        <p:nvSpPr>
          <p:cNvPr id="2254" name="Google Shape;2254;p9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255" name="Google Shape;2255;p94"/>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56" name="Google Shape;2256;p94"/>
          <p:cNvPicPr preferRelativeResize="0"/>
          <p:nvPr/>
        </p:nvPicPr>
        <p:blipFill>
          <a:blip r:embed="rId3">
            <a:alphaModFix/>
          </a:blip>
          <a:stretch>
            <a:fillRect/>
          </a:stretch>
        </p:blipFill>
        <p:spPr>
          <a:xfrm>
            <a:off x="0" y="0"/>
            <a:ext cx="9144000" cy="5715000"/>
          </a:xfrm>
          <a:prstGeom prst="rect">
            <a:avLst/>
          </a:prstGeom>
          <a:noFill/>
          <a:ln cap="flat" cmpd="sng" w="152400">
            <a:solidFill>
              <a:srgbClr val="000000"/>
            </a:solidFill>
            <a:prstDash val="solid"/>
            <a:round/>
            <a:headEnd len="sm" w="sm" type="none"/>
            <a:tailEnd len="sm" w="sm" type="none"/>
          </a:ln>
        </p:spPr>
      </p:pic>
      <p:pic>
        <p:nvPicPr>
          <p:cNvPr id="2257" name="Google Shape;2257;p94"/>
          <p:cNvPicPr preferRelativeResize="0"/>
          <p:nvPr/>
        </p:nvPicPr>
        <p:blipFill>
          <a:blip r:embed="rId4">
            <a:alphaModFix/>
          </a:blip>
          <a:stretch>
            <a:fillRect/>
          </a:stretch>
        </p:blipFill>
        <p:spPr>
          <a:xfrm>
            <a:off x="7551750" y="347350"/>
            <a:ext cx="1443150" cy="1867800"/>
          </a:xfrm>
          <a:prstGeom prst="rect">
            <a:avLst/>
          </a:prstGeom>
          <a:noFill/>
          <a:ln cap="flat" cmpd="sng" w="76200">
            <a:solidFill>
              <a:srgbClr val="CCCCCC"/>
            </a:solidFill>
            <a:prstDash val="solid"/>
            <a:round/>
            <a:headEnd len="sm" w="sm" type="none"/>
            <a:tailEnd len="sm" w="sm" type="none"/>
          </a:ln>
        </p:spPr>
      </p:pic>
      <p:pic>
        <p:nvPicPr>
          <p:cNvPr id="2258" name="Google Shape;2258;p94"/>
          <p:cNvPicPr preferRelativeResize="0"/>
          <p:nvPr/>
        </p:nvPicPr>
        <p:blipFill>
          <a:blip r:embed="rId5">
            <a:alphaModFix/>
          </a:blip>
          <a:stretch>
            <a:fillRect/>
          </a:stretch>
        </p:blipFill>
        <p:spPr>
          <a:xfrm>
            <a:off x="1042575" y="4399800"/>
            <a:ext cx="7744175" cy="1274625"/>
          </a:xfrm>
          <a:prstGeom prst="rect">
            <a:avLst/>
          </a:prstGeom>
          <a:noFill/>
          <a:ln>
            <a:noFill/>
          </a:ln>
        </p:spPr>
      </p:pic>
      <p:pic>
        <p:nvPicPr>
          <p:cNvPr id="2259" name="Google Shape;2259;p94"/>
          <p:cNvPicPr preferRelativeResize="0"/>
          <p:nvPr/>
        </p:nvPicPr>
        <p:blipFill>
          <a:blip r:embed="rId6">
            <a:alphaModFix/>
          </a:blip>
          <a:stretch>
            <a:fillRect/>
          </a:stretch>
        </p:blipFill>
        <p:spPr>
          <a:xfrm flipH="1">
            <a:off x="2134602" y="2578175"/>
            <a:ext cx="5037398" cy="2111000"/>
          </a:xfrm>
          <a:prstGeom prst="rect">
            <a:avLst/>
          </a:prstGeom>
          <a:noFill/>
          <a:ln>
            <a:noFill/>
          </a:ln>
        </p:spPr>
      </p:pic>
      <p:pic>
        <p:nvPicPr>
          <p:cNvPr id="2260" name="Google Shape;2260;p94"/>
          <p:cNvPicPr preferRelativeResize="0"/>
          <p:nvPr/>
        </p:nvPicPr>
        <p:blipFill>
          <a:blip r:embed="rId7">
            <a:alphaModFix/>
          </a:blip>
          <a:stretch>
            <a:fillRect/>
          </a:stretch>
        </p:blipFill>
        <p:spPr>
          <a:xfrm>
            <a:off x="311700" y="2385451"/>
            <a:ext cx="1822900" cy="2734350"/>
          </a:xfrm>
          <a:prstGeom prst="rect">
            <a:avLst/>
          </a:prstGeom>
          <a:noFill/>
          <a:ln>
            <a:noFill/>
          </a:ln>
        </p:spPr>
      </p:pic>
      <p:pic>
        <p:nvPicPr>
          <p:cNvPr id="2261" name="Google Shape;2261;p94"/>
          <p:cNvPicPr preferRelativeResize="0"/>
          <p:nvPr/>
        </p:nvPicPr>
        <p:blipFill>
          <a:blip r:embed="rId7">
            <a:alphaModFix/>
          </a:blip>
          <a:stretch>
            <a:fillRect/>
          </a:stretch>
        </p:blipFill>
        <p:spPr>
          <a:xfrm>
            <a:off x="7172000" y="2342076"/>
            <a:ext cx="1822900" cy="2734350"/>
          </a:xfrm>
          <a:prstGeom prst="rect">
            <a:avLst/>
          </a:prstGeom>
          <a:noFill/>
          <a:ln>
            <a:noFill/>
          </a:ln>
        </p:spPr>
      </p:pic>
      <p:pic>
        <p:nvPicPr>
          <p:cNvPr id="2262" name="Google Shape;2262;p94"/>
          <p:cNvPicPr preferRelativeResize="0"/>
          <p:nvPr/>
        </p:nvPicPr>
        <p:blipFill rotWithShape="1">
          <a:blip r:embed="rId8">
            <a:alphaModFix/>
          </a:blip>
          <a:srcRect b="11957" l="0" r="0" t="8112"/>
          <a:stretch/>
        </p:blipFill>
        <p:spPr>
          <a:xfrm>
            <a:off x="2803900" y="3934175"/>
            <a:ext cx="3932575" cy="1350450"/>
          </a:xfrm>
          <a:prstGeom prst="rect">
            <a:avLst/>
          </a:prstGeom>
          <a:noFill/>
          <a:ln>
            <a:noFill/>
          </a:ln>
        </p:spPr>
      </p:pic>
      <p:pic>
        <p:nvPicPr>
          <p:cNvPr id="2263" name="Google Shape;2263;p94"/>
          <p:cNvPicPr preferRelativeResize="0"/>
          <p:nvPr/>
        </p:nvPicPr>
        <p:blipFill>
          <a:blip r:embed="rId9">
            <a:alphaModFix/>
          </a:blip>
          <a:stretch>
            <a:fillRect/>
          </a:stretch>
        </p:blipFill>
        <p:spPr>
          <a:xfrm>
            <a:off x="7342575" y="1833326"/>
            <a:ext cx="1551625" cy="1551625"/>
          </a:xfrm>
          <a:prstGeom prst="rect">
            <a:avLst/>
          </a:prstGeom>
          <a:noFill/>
          <a:ln>
            <a:noFill/>
          </a:ln>
        </p:spPr>
      </p:pic>
      <p:pic>
        <p:nvPicPr>
          <p:cNvPr id="2264" name="Google Shape;2264;p94"/>
          <p:cNvPicPr preferRelativeResize="0"/>
          <p:nvPr/>
        </p:nvPicPr>
        <p:blipFill>
          <a:blip r:embed="rId10">
            <a:alphaModFix/>
          </a:blip>
          <a:stretch>
            <a:fillRect/>
          </a:stretch>
        </p:blipFill>
        <p:spPr>
          <a:xfrm flipH="1">
            <a:off x="5003188" y="2814650"/>
            <a:ext cx="1254275" cy="866875"/>
          </a:xfrm>
          <a:prstGeom prst="rect">
            <a:avLst/>
          </a:prstGeom>
          <a:noFill/>
          <a:ln>
            <a:noFill/>
          </a:ln>
        </p:spPr>
      </p:pic>
      <p:pic>
        <p:nvPicPr>
          <p:cNvPr id="2265" name="Google Shape;2265;p94"/>
          <p:cNvPicPr preferRelativeResize="0"/>
          <p:nvPr/>
        </p:nvPicPr>
        <p:blipFill>
          <a:blip r:embed="rId11">
            <a:alphaModFix/>
          </a:blip>
          <a:stretch>
            <a:fillRect/>
          </a:stretch>
        </p:blipFill>
        <p:spPr>
          <a:xfrm>
            <a:off x="985975" y="3867949"/>
            <a:ext cx="580449" cy="580449"/>
          </a:xfrm>
          <a:prstGeom prst="rect">
            <a:avLst/>
          </a:prstGeom>
          <a:noFill/>
          <a:ln>
            <a:noFill/>
          </a:ln>
        </p:spPr>
      </p:pic>
      <p:sp>
        <p:nvSpPr>
          <p:cNvPr id="2266" name="Google Shape;2266;p94"/>
          <p:cNvSpPr/>
          <p:nvPr/>
        </p:nvSpPr>
        <p:spPr>
          <a:xfrm rot="1253127">
            <a:off x="6172014" y="4167919"/>
            <a:ext cx="2394105" cy="882984"/>
          </a:xfrm>
          <a:prstGeom prst="leftArrow">
            <a:avLst>
              <a:gd fmla="val 50000" name="adj1"/>
              <a:gd fmla="val 50000" name="adj2"/>
            </a:avLst>
          </a:prstGeom>
          <a:solidFill>
            <a:srgbClr val="B6D7A8"/>
          </a:solidFill>
          <a:ln cap="flat" cmpd="sng" w="762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Click on me to hear Irish music.</a:t>
            </a:r>
            <a:endParaRPr b="1"/>
          </a:p>
        </p:txBody>
      </p:sp>
      <p:pic>
        <p:nvPicPr>
          <p:cNvPr descr="Want to learn the Irish jig in time for St. Paddy's Day? Tag along with Murray and Ovejita to visit Irish Dancing School. Where do you think Lord of the Dance learned to jig?&#10;&#10;Subscribe to the Sesame Street Channel here: http://www.youtube.com/subscription_center?add_user=SesameStreet&#10; &#10;For more fun games and videos for your preschooler in a safe, child-friendly environment, visit us at http://www.sesamestreet.org&#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2267" name="Google Shape;2267;p94" title="Sesame Street: Irish Dancing School with Murray">
            <a:hlinkClick r:id="rId12"/>
          </p:cNvPr>
          <p:cNvPicPr preferRelativeResize="0"/>
          <p:nvPr/>
        </p:nvPicPr>
        <p:blipFill>
          <a:blip r:embed="rId13">
            <a:alphaModFix/>
          </a:blip>
          <a:stretch>
            <a:fillRect/>
          </a:stretch>
        </p:blipFill>
        <p:spPr>
          <a:xfrm>
            <a:off x="3362838" y="189263"/>
            <a:ext cx="2814676" cy="1759875"/>
          </a:xfrm>
          <a:prstGeom prst="rect">
            <a:avLst/>
          </a:prstGeom>
          <a:noFill/>
          <a:ln cap="flat" cmpd="sng" w="114300">
            <a:solidFill>
              <a:srgbClr val="D9D9D9"/>
            </a:solidFill>
            <a:prstDash val="solid"/>
            <a:round/>
            <a:headEnd len="sm" w="sm" type="none"/>
            <a:tailEnd len="sm" w="sm" type="none"/>
          </a:ln>
        </p:spPr>
      </p:pic>
      <p:pic>
        <p:nvPicPr>
          <p:cNvPr id="2268" name="Google Shape;2268;p94"/>
          <p:cNvPicPr preferRelativeResize="0"/>
          <p:nvPr/>
        </p:nvPicPr>
        <p:blipFill>
          <a:blip r:embed="rId14">
            <a:alphaModFix/>
          </a:blip>
          <a:stretch>
            <a:fillRect/>
          </a:stretch>
        </p:blipFill>
        <p:spPr>
          <a:xfrm>
            <a:off x="932914" y="2376530"/>
            <a:ext cx="580450" cy="961933"/>
          </a:xfrm>
          <a:prstGeom prst="rect">
            <a:avLst/>
          </a:prstGeom>
          <a:noFill/>
          <a:ln>
            <a:noFill/>
          </a:ln>
        </p:spPr>
      </p:pic>
      <p:pic>
        <p:nvPicPr>
          <p:cNvPr id="2269" name="Google Shape;2269;p94"/>
          <p:cNvPicPr preferRelativeResize="0"/>
          <p:nvPr/>
        </p:nvPicPr>
        <p:blipFill>
          <a:blip r:embed="rId9">
            <a:alphaModFix/>
          </a:blip>
          <a:stretch>
            <a:fillRect/>
          </a:stretch>
        </p:blipFill>
        <p:spPr>
          <a:xfrm>
            <a:off x="487638" y="1989463"/>
            <a:ext cx="1551625" cy="1551625"/>
          </a:xfrm>
          <a:prstGeom prst="rect">
            <a:avLst/>
          </a:prstGeom>
          <a:noFill/>
          <a:ln>
            <a:noFill/>
          </a:ln>
        </p:spPr>
      </p:pic>
      <p:pic>
        <p:nvPicPr>
          <p:cNvPr id="2270" name="Google Shape;2270;p94"/>
          <p:cNvPicPr preferRelativeResize="0"/>
          <p:nvPr/>
        </p:nvPicPr>
        <p:blipFill>
          <a:blip r:embed="rId14">
            <a:alphaModFix/>
          </a:blip>
          <a:stretch>
            <a:fillRect/>
          </a:stretch>
        </p:blipFill>
        <p:spPr>
          <a:xfrm rot="3348935">
            <a:off x="1117789" y="588267"/>
            <a:ext cx="580450" cy="961932"/>
          </a:xfrm>
          <a:prstGeom prst="rect">
            <a:avLst/>
          </a:prstGeom>
          <a:noFill/>
          <a:ln>
            <a:noFill/>
          </a:ln>
        </p:spPr>
      </p:pic>
      <p:pic>
        <p:nvPicPr>
          <p:cNvPr id="2271" name="Google Shape;2271;p94"/>
          <p:cNvPicPr preferRelativeResize="0"/>
          <p:nvPr/>
        </p:nvPicPr>
        <p:blipFill>
          <a:blip r:embed="rId14">
            <a:alphaModFix/>
          </a:blip>
          <a:stretch>
            <a:fillRect/>
          </a:stretch>
        </p:blipFill>
        <p:spPr>
          <a:xfrm rot="248176">
            <a:off x="4363077" y="2693518"/>
            <a:ext cx="580450" cy="961932"/>
          </a:xfrm>
          <a:prstGeom prst="rect">
            <a:avLst/>
          </a:prstGeom>
          <a:noFill/>
          <a:ln>
            <a:noFill/>
          </a:ln>
        </p:spPr>
      </p:pic>
      <p:pic>
        <p:nvPicPr>
          <p:cNvPr id="2272" name="Google Shape;2272;p94"/>
          <p:cNvPicPr preferRelativeResize="0"/>
          <p:nvPr/>
        </p:nvPicPr>
        <p:blipFill>
          <a:blip r:embed="rId15">
            <a:alphaModFix/>
          </a:blip>
          <a:stretch>
            <a:fillRect/>
          </a:stretch>
        </p:blipFill>
        <p:spPr>
          <a:xfrm>
            <a:off x="167650" y="233799"/>
            <a:ext cx="1345725" cy="1797800"/>
          </a:xfrm>
          <a:prstGeom prst="rect">
            <a:avLst/>
          </a:prstGeom>
          <a:noFill/>
          <a:ln cap="flat" cmpd="sng" w="76200">
            <a:solidFill>
              <a:srgbClr val="D9D9D9"/>
            </a:solidFill>
            <a:prstDash val="solid"/>
            <a:round/>
            <a:headEnd len="sm" w="sm" type="none"/>
            <a:tailEnd len="sm" w="sm" type="none"/>
          </a:ln>
        </p:spPr>
      </p:pic>
      <p:pic>
        <p:nvPicPr>
          <p:cNvPr id="2273" name="Google Shape;2273;p94"/>
          <p:cNvPicPr preferRelativeResize="0"/>
          <p:nvPr/>
        </p:nvPicPr>
        <p:blipFill>
          <a:blip r:embed="rId14">
            <a:alphaModFix/>
          </a:blip>
          <a:stretch>
            <a:fillRect/>
          </a:stretch>
        </p:blipFill>
        <p:spPr>
          <a:xfrm rot="4568525">
            <a:off x="7827925" y="3529941"/>
            <a:ext cx="511447" cy="847568"/>
          </a:xfrm>
          <a:prstGeom prst="rect">
            <a:avLst/>
          </a:prstGeom>
          <a:noFill/>
          <a:ln>
            <a:noFill/>
          </a:ln>
        </p:spPr>
      </p:pic>
      <p:pic>
        <p:nvPicPr>
          <p:cNvPr id="2274" name="Google Shape;2274;p94"/>
          <p:cNvPicPr preferRelativeResize="0"/>
          <p:nvPr/>
        </p:nvPicPr>
        <p:blipFill>
          <a:blip r:embed="rId11">
            <a:alphaModFix/>
          </a:blip>
          <a:stretch>
            <a:fillRect/>
          </a:stretch>
        </p:blipFill>
        <p:spPr>
          <a:xfrm>
            <a:off x="7740175" y="3770149"/>
            <a:ext cx="580449" cy="580449"/>
          </a:xfrm>
          <a:prstGeom prst="rect">
            <a:avLst/>
          </a:prstGeom>
          <a:noFill/>
          <a:ln>
            <a:noFill/>
          </a:ln>
        </p:spPr>
      </p:pic>
      <p:pic>
        <p:nvPicPr>
          <p:cNvPr id="2275" name="Google Shape;2275;p94"/>
          <p:cNvPicPr preferRelativeResize="0"/>
          <p:nvPr/>
        </p:nvPicPr>
        <p:blipFill>
          <a:blip r:embed="rId14">
            <a:alphaModFix/>
          </a:blip>
          <a:stretch>
            <a:fillRect/>
          </a:stretch>
        </p:blipFill>
        <p:spPr>
          <a:xfrm rot="249569">
            <a:off x="7592200" y="919441"/>
            <a:ext cx="511447" cy="847569"/>
          </a:xfrm>
          <a:prstGeom prst="rect">
            <a:avLst/>
          </a:prstGeom>
          <a:noFill/>
          <a:ln>
            <a:noFill/>
          </a:ln>
        </p:spPr>
      </p:pic>
      <p:pic>
        <p:nvPicPr>
          <p:cNvPr id="2276" name="Google Shape;2276;p94"/>
          <p:cNvPicPr preferRelativeResize="0"/>
          <p:nvPr/>
        </p:nvPicPr>
        <p:blipFill>
          <a:blip r:embed="rId14">
            <a:alphaModFix/>
          </a:blip>
          <a:stretch>
            <a:fillRect/>
          </a:stretch>
        </p:blipFill>
        <p:spPr>
          <a:xfrm rot="249569">
            <a:off x="2564687" y="2341503"/>
            <a:ext cx="511447" cy="847569"/>
          </a:xfrm>
          <a:prstGeom prst="rect">
            <a:avLst/>
          </a:prstGeom>
          <a:noFill/>
          <a:ln>
            <a:noFill/>
          </a:ln>
        </p:spPr>
      </p:pic>
      <p:pic>
        <p:nvPicPr>
          <p:cNvPr id="2277" name="Google Shape;2277;p94"/>
          <p:cNvPicPr preferRelativeResize="0"/>
          <p:nvPr/>
        </p:nvPicPr>
        <p:blipFill>
          <a:blip r:embed="rId16">
            <a:alphaModFix/>
          </a:blip>
          <a:stretch>
            <a:fillRect/>
          </a:stretch>
        </p:blipFill>
        <p:spPr>
          <a:xfrm>
            <a:off x="2369639" y="1725255"/>
            <a:ext cx="2303200" cy="2303221"/>
          </a:xfrm>
          <a:prstGeom prst="rect">
            <a:avLst/>
          </a:prstGeom>
          <a:noFill/>
          <a:ln>
            <a:noFill/>
          </a:ln>
        </p:spPr>
      </p:pic>
      <p:pic>
        <p:nvPicPr>
          <p:cNvPr id="2278" name="Google Shape;2278;p94"/>
          <p:cNvPicPr preferRelativeResize="0"/>
          <p:nvPr/>
        </p:nvPicPr>
        <p:blipFill>
          <a:blip r:embed="rId17">
            <a:alphaModFix/>
          </a:blip>
          <a:stretch>
            <a:fillRect/>
          </a:stretch>
        </p:blipFill>
        <p:spPr>
          <a:xfrm>
            <a:off x="3897184" y="2921611"/>
            <a:ext cx="1512216" cy="1424125"/>
          </a:xfrm>
          <a:prstGeom prst="rect">
            <a:avLst/>
          </a:prstGeom>
          <a:noFill/>
          <a:ln>
            <a:noFill/>
          </a:ln>
        </p:spPr>
      </p:pic>
      <p:sp>
        <p:nvSpPr>
          <p:cNvPr id="2279" name="Google Shape;2279;p94"/>
          <p:cNvSpPr txBox="1"/>
          <p:nvPr/>
        </p:nvSpPr>
        <p:spPr>
          <a:xfrm>
            <a:off x="208150" y="4622938"/>
            <a:ext cx="4645800" cy="969600"/>
          </a:xfrm>
          <a:prstGeom prst="rect">
            <a:avLst/>
          </a:prstGeom>
          <a:solidFill>
            <a:srgbClr val="FF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700"/>
              <a:t>Directions:  Each time you find a hiding leprechaun, circle him with the red circle.  There are 8 total.  Best of Luck!!!  </a:t>
            </a:r>
            <a:endParaRPr b="1" sz="1700"/>
          </a:p>
        </p:txBody>
      </p:sp>
      <p:sp>
        <p:nvSpPr>
          <p:cNvPr id="2280" name="Google Shape;2280;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94"/>
          <p:cNvSpPr/>
          <p:nvPr/>
        </p:nvSpPr>
        <p:spPr>
          <a:xfrm>
            <a:off x="4557700" y="4741338"/>
            <a:ext cx="851700" cy="7947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94"/>
          <p:cNvSpPr txBox="1"/>
          <p:nvPr/>
        </p:nvSpPr>
        <p:spPr>
          <a:xfrm>
            <a:off x="2119475" y="9450"/>
            <a:ext cx="5223000" cy="585000"/>
          </a:xfrm>
          <a:prstGeom prst="rect">
            <a:avLst/>
          </a:prstGeom>
          <a:solidFill>
            <a:srgbClr val="FFFF00"/>
          </a:solidFill>
          <a:ln cap="flat" cmpd="sng" w="38100">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latin typeface="Love Ya Like A Sister"/>
                <a:ea typeface="Love Ya Like A Sister"/>
                <a:cs typeface="Love Ya Like A Sister"/>
                <a:sym typeface="Love Ya Like A Sister"/>
              </a:rPr>
              <a:t>Find the Sneaky Leprechaun</a:t>
            </a:r>
            <a:endParaRPr b="1" sz="2600">
              <a:latin typeface="Love Ya Like A Sister"/>
              <a:ea typeface="Love Ya Like A Sister"/>
              <a:cs typeface="Love Ya Like A Sister"/>
              <a:sym typeface="Love Ya Like A Sister"/>
            </a:endParaRPr>
          </a:p>
        </p:txBody>
      </p:sp>
      <p:pic>
        <p:nvPicPr>
          <p:cNvPr id="2291" name="Google Shape;2291;p94"/>
          <p:cNvPicPr preferRelativeResize="0"/>
          <p:nvPr/>
        </p:nvPicPr>
        <p:blipFill>
          <a:blip r:embed="rId14">
            <a:alphaModFix/>
          </a:blip>
          <a:stretch>
            <a:fillRect/>
          </a:stretch>
        </p:blipFill>
        <p:spPr>
          <a:xfrm rot="10455781">
            <a:off x="3350788" y="2848280"/>
            <a:ext cx="733773" cy="1216041"/>
          </a:xfrm>
          <a:prstGeom prst="rect">
            <a:avLst/>
          </a:prstGeom>
          <a:noFill/>
          <a:ln>
            <a:noFill/>
          </a:ln>
        </p:spPr>
      </p:pic>
      <p:pic>
        <p:nvPicPr>
          <p:cNvPr id="2292" name="Google Shape;2292;p94"/>
          <p:cNvPicPr preferRelativeResize="0"/>
          <p:nvPr/>
        </p:nvPicPr>
        <p:blipFill>
          <a:blip r:embed="rId18">
            <a:alphaModFix/>
          </a:blip>
          <a:stretch>
            <a:fillRect/>
          </a:stretch>
        </p:blipFill>
        <p:spPr>
          <a:xfrm>
            <a:off x="3314513" y="3541103"/>
            <a:ext cx="660675" cy="675547"/>
          </a:xfrm>
          <a:prstGeom prst="rect">
            <a:avLst/>
          </a:prstGeom>
          <a:noFill/>
          <a:ln>
            <a:noFill/>
          </a:ln>
        </p:spPr>
      </p:pic>
      <p:pic>
        <p:nvPicPr>
          <p:cNvPr id="2293" name="Google Shape;2293;p94"/>
          <p:cNvPicPr preferRelativeResize="0"/>
          <p:nvPr/>
        </p:nvPicPr>
        <p:blipFill>
          <a:blip r:embed="rId14">
            <a:alphaModFix/>
          </a:blip>
          <a:stretch>
            <a:fillRect/>
          </a:stretch>
        </p:blipFill>
        <p:spPr>
          <a:xfrm rot="619079">
            <a:off x="5495637" y="3377429"/>
            <a:ext cx="511448" cy="847568"/>
          </a:xfrm>
          <a:prstGeom prst="rect">
            <a:avLst/>
          </a:prstGeom>
          <a:noFill/>
          <a:ln>
            <a:noFill/>
          </a:ln>
        </p:spPr>
      </p:pic>
      <p:pic>
        <p:nvPicPr>
          <p:cNvPr id="2294" name="Google Shape;2294;p94">
            <a:hlinkClick r:id="rId19"/>
          </p:cNvPr>
          <p:cNvPicPr preferRelativeResize="0"/>
          <p:nvPr/>
        </p:nvPicPr>
        <p:blipFill>
          <a:blip r:embed="rId20">
            <a:alphaModFix/>
          </a:blip>
          <a:stretch>
            <a:fillRect/>
          </a:stretch>
        </p:blipFill>
        <p:spPr>
          <a:xfrm>
            <a:off x="5343014" y="3437372"/>
            <a:ext cx="1158821" cy="883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7"/>
                                        </p:tgtEl>
                                        <p:attrNameLst>
                                          <p:attrName>style.visibility</p:attrName>
                                        </p:attrNameLst>
                                      </p:cBhvr>
                                      <p:to>
                                        <p:strVal val="visible"/>
                                      </p:to>
                                    </p:set>
                                    <p:animEffect filter="fade" transition="in">
                                      <p:cBhvr>
                                        <p:cTn dur="1000"/>
                                        <p:tgtEl>
                                          <p:spTgt spid="2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8" name="Shape 2298"/>
        <p:cNvGrpSpPr/>
        <p:nvPr/>
      </p:nvGrpSpPr>
      <p:grpSpPr>
        <a:xfrm>
          <a:off x="0" y="0"/>
          <a:ext cx="0" cy="0"/>
          <a:chOff x="0" y="0"/>
          <a:chExt cx="0" cy="0"/>
        </a:xfrm>
      </p:grpSpPr>
      <p:sp>
        <p:nvSpPr>
          <p:cNvPr id="2299" name="Google Shape;2299;p9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300" name="Google Shape;2300;p95"/>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01" name="Google Shape;2301;p95"/>
          <p:cNvPicPr preferRelativeResize="0"/>
          <p:nvPr/>
        </p:nvPicPr>
        <p:blipFill>
          <a:blip r:embed="rId3">
            <a:alphaModFix/>
          </a:blip>
          <a:stretch>
            <a:fillRect/>
          </a:stretch>
        </p:blipFill>
        <p:spPr>
          <a:xfrm>
            <a:off x="0" y="0"/>
            <a:ext cx="9144000" cy="5715000"/>
          </a:xfrm>
          <a:prstGeom prst="rect">
            <a:avLst/>
          </a:prstGeom>
          <a:noFill/>
          <a:ln cap="flat" cmpd="sng" w="152400">
            <a:solidFill>
              <a:srgbClr val="000000"/>
            </a:solidFill>
            <a:prstDash val="solid"/>
            <a:round/>
            <a:headEnd len="sm" w="sm" type="none"/>
            <a:tailEnd len="sm" w="sm" type="none"/>
          </a:ln>
        </p:spPr>
      </p:pic>
      <p:pic>
        <p:nvPicPr>
          <p:cNvPr id="2302" name="Google Shape;2302;p95"/>
          <p:cNvPicPr preferRelativeResize="0"/>
          <p:nvPr/>
        </p:nvPicPr>
        <p:blipFill>
          <a:blip r:embed="rId4">
            <a:alphaModFix/>
          </a:blip>
          <a:stretch>
            <a:fillRect/>
          </a:stretch>
        </p:blipFill>
        <p:spPr>
          <a:xfrm>
            <a:off x="7551750" y="347350"/>
            <a:ext cx="1443150" cy="1867800"/>
          </a:xfrm>
          <a:prstGeom prst="rect">
            <a:avLst/>
          </a:prstGeom>
          <a:noFill/>
          <a:ln cap="flat" cmpd="sng" w="76200">
            <a:solidFill>
              <a:srgbClr val="CCCCCC"/>
            </a:solidFill>
            <a:prstDash val="solid"/>
            <a:round/>
            <a:headEnd len="sm" w="sm" type="none"/>
            <a:tailEnd len="sm" w="sm" type="none"/>
          </a:ln>
        </p:spPr>
      </p:pic>
      <p:pic>
        <p:nvPicPr>
          <p:cNvPr id="2303" name="Google Shape;2303;p95"/>
          <p:cNvPicPr preferRelativeResize="0"/>
          <p:nvPr/>
        </p:nvPicPr>
        <p:blipFill>
          <a:blip r:embed="rId5">
            <a:alphaModFix/>
          </a:blip>
          <a:stretch>
            <a:fillRect/>
          </a:stretch>
        </p:blipFill>
        <p:spPr>
          <a:xfrm>
            <a:off x="1042575" y="4399800"/>
            <a:ext cx="7744175" cy="1274625"/>
          </a:xfrm>
          <a:prstGeom prst="rect">
            <a:avLst/>
          </a:prstGeom>
          <a:noFill/>
          <a:ln>
            <a:noFill/>
          </a:ln>
        </p:spPr>
      </p:pic>
      <p:pic>
        <p:nvPicPr>
          <p:cNvPr id="2304" name="Google Shape;2304;p95"/>
          <p:cNvPicPr preferRelativeResize="0"/>
          <p:nvPr/>
        </p:nvPicPr>
        <p:blipFill>
          <a:blip r:embed="rId6">
            <a:alphaModFix/>
          </a:blip>
          <a:stretch>
            <a:fillRect/>
          </a:stretch>
        </p:blipFill>
        <p:spPr>
          <a:xfrm flipH="1">
            <a:off x="2134602" y="2578175"/>
            <a:ext cx="5037398" cy="2111000"/>
          </a:xfrm>
          <a:prstGeom prst="rect">
            <a:avLst/>
          </a:prstGeom>
          <a:noFill/>
          <a:ln>
            <a:noFill/>
          </a:ln>
        </p:spPr>
      </p:pic>
      <p:pic>
        <p:nvPicPr>
          <p:cNvPr id="2305" name="Google Shape;2305;p95"/>
          <p:cNvPicPr preferRelativeResize="0"/>
          <p:nvPr/>
        </p:nvPicPr>
        <p:blipFill>
          <a:blip r:embed="rId7">
            <a:alphaModFix/>
          </a:blip>
          <a:stretch>
            <a:fillRect/>
          </a:stretch>
        </p:blipFill>
        <p:spPr>
          <a:xfrm>
            <a:off x="311700" y="2385451"/>
            <a:ext cx="1822900" cy="2734350"/>
          </a:xfrm>
          <a:prstGeom prst="rect">
            <a:avLst/>
          </a:prstGeom>
          <a:noFill/>
          <a:ln>
            <a:noFill/>
          </a:ln>
        </p:spPr>
      </p:pic>
      <p:pic>
        <p:nvPicPr>
          <p:cNvPr id="2306" name="Google Shape;2306;p95"/>
          <p:cNvPicPr preferRelativeResize="0"/>
          <p:nvPr/>
        </p:nvPicPr>
        <p:blipFill>
          <a:blip r:embed="rId7">
            <a:alphaModFix/>
          </a:blip>
          <a:stretch>
            <a:fillRect/>
          </a:stretch>
        </p:blipFill>
        <p:spPr>
          <a:xfrm>
            <a:off x="7172000" y="2342076"/>
            <a:ext cx="1822900" cy="2734350"/>
          </a:xfrm>
          <a:prstGeom prst="rect">
            <a:avLst/>
          </a:prstGeom>
          <a:noFill/>
          <a:ln>
            <a:noFill/>
          </a:ln>
        </p:spPr>
      </p:pic>
      <p:pic>
        <p:nvPicPr>
          <p:cNvPr id="2307" name="Google Shape;2307;p95"/>
          <p:cNvPicPr preferRelativeResize="0"/>
          <p:nvPr/>
        </p:nvPicPr>
        <p:blipFill rotWithShape="1">
          <a:blip r:embed="rId8">
            <a:alphaModFix/>
          </a:blip>
          <a:srcRect b="11957" l="0" r="0" t="8112"/>
          <a:stretch/>
        </p:blipFill>
        <p:spPr>
          <a:xfrm>
            <a:off x="2803900" y="3934175"/>
            <a:ext cx="3932575" cy="1350450"/>
          </a:xfrm>
          <a:prstGeom prst="rect">
            <a:avLst/>
          </a:prstGeom>
          <a:noFill/>
          <a:ln>
            <a:noFill/>
          </a:ln>
        </p:spPr>
      </p:pic>
      <p:pic>
        <p:nvPicPr>
          <p:cNvPr id="2308" name="Google Shape;2308;p95"/>
          <p:cNvPicPr preferRelativeResize="0"/>
          <p:nvPr/>
        </p:nvPicPr>
        <p:blipFill>
          <a:blip r:embed="rId9">
            <a:alphaModFix/>
          </a:blip>
          <a:stretch>
            <a:fillRect/>
          </a:stretch>
        </p:blipFill>
        <p:spPr>
          <a:xfrm>
            <a:off x="7342575" y="1833326"/>
            <a:ext cx="1551625" cy="1551625"/>
          </a:xfrm>
          <a:prstGeom prst="rect">
            <a:avLst/>
          </a:prstGeom>
          <a:noFill/>
          <a:ln>
            <a:noFill/>
          </a:ln>
        </p:spPr>
      </p:pic>
      <p:pic>
        <p:nvPicPr>
          <p:cNvPr id="2309" name="Google Shape;2309;p95"/>
          <p:cNvPicPr preferRelativeResize="0"/>
          <p:nvPr/>
        </p:nvPicPr>
        <p:blipFill>
          <a:blip r:embed="rId10">
            <a:alphaModFix/>
          </a:blip>
          <a:stretch>
            <a:fillRect/>
          </a:stretch>
        </p:blipFill>
        <p:spPr>
          <a:xfrm flipH="1">
            <a:off x="5003188" y="2814650"/>
            <a:ext cx="1254275" cy="866875"/>
          </a:xfrm>
          <a:prstGeom prst="rect">
            <a:avLst/>
          </a:prstGeom>
          <a:noFill/>
          <a:ln>
            <a:noFill/>
          </a:ln>
        </p:spPr>
      </p:pic>
      <p:pic>
        <p:nvPicPr>
          <p:cNvPr id="2310" name="Google Shape;2310;p95"/>
          <p:cNvPicPr preferRelativeResize="0"/>
          <p:nvPr/>
        </p:nvPicPr>
        <p:blipFill>
          <a:blip r:embed="rId11">
            <a:alphaModFix/>
          </a:blip>
          <a:stretch>
            <a:fillRect/>
          </a:stretch>
        </p:blipFill>
        <p:spPr>
          <a:xfrm>
            <a:off x="985975" y="3867949"/>
            <a:ext cx="580449" cy="580449"/>
          </a:xfrm>
          <a:prstGeom prst="rect">
            <a:avLst/>
          </a:prstGeom>
          <a:noFill/>
          <a:ln>
            <a:noFill/>
          </a:ln>
        </p:spPr>
      </p:pic>
      <p:sp>
        <p:nvSpPr>
          <p:cNvPr id="2311" name="Google Shape;2311;p95"/>
          <p:cNvSpPr/>
          <p:nvPr/>
        </p:nvSpPr>
        <p:spPr>
          <a:xfrm rot="1253127">
            <a:off x="6172014" y="4167919"/>
            <a:ext cx="2394105" cy="882984"/>
          </a:xfrm>
          <a:prstGeom prst="leftArrow">
            <a:avLst>
              <a:gd fmla="val 50000" name="adj1"/>
              <a:gd fmla="val 50000" name="adj2"/>
            </a:avLst>
          </a:prstGeom>
          <a:solidFill>
            <a:srgbClr val="B6D7A8"/>
          </a:solidFill>
          <a:ln cap="flat" cmpd="sng" w="762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Click on me to hear Irish music.</a:t>
            </a:r>
            <a:endParaRPr b="1"/>
          </a:p>
        </p:txBody>
      </p:sp>
      <p:pic>
        <p:nvPicPr>
          <p:cNvPr descr="Want to learn the Irish jig in time for St. Paddy's Day? Tag along with Murray and Ovejita to visit Irish Dancing School. Where do you think Lord of the Dance learned to jig?&#10;&#10;Subscribe to the Sesame Street Channel here: http://www.youtube.com/subscription_center?add_user=SesameStreet&#10; &#10;For more fun games and videos for your preschooler in a safe, child-friendly environment, visit us at http://www.sesamestreet.org&#10; &#10;Sesame Street is a production of Sesame Workshop, a nonprofit educational organization. The Workshop produces Sesame Street programs, seen in over 150 countries, and other acclaimed shows, including The Electric Company.  Beyond television, the Workshop produces content for multiple media platforms on a wide range of issues including literacy and numeracy, emotional wellbeing, health and wellness, and respect and understanding.  Learn more at http://www.sesamestreet.org." id="2312" name="Google Shape;2312;p95" title="Sesame Street: Irish Dancing School with Murray">
            <a:hlinkClick r:id="rId12"/>
          </p:cNvPr>
          <p:cNvPicPr preferRelativeResize="0"/>
          <p:nvPr/>
        </p:nvPicPr>
        <p:blipFill>
          <a:blip r:embed="rId13">
            <a:alphaModFix/>
          </a:blip>
          <a:stretch>
            <a:fillRect/>
          </a:stretch>
        </p:blipFill>
        <p:spPr>
          <a:xfrm>
            <a:off x="3362838" y="189263"/>
            <a:ext cx="2814676" cy="1759875"/>
          </a:xfrm>
          <a:prstGeom prst="rect">
            <a:avLst/>
          </a:prstGeom>
          <a:noFill/>
          <a:ln cap="flat" cmpd="sng" w="114300">
            <a:solidFill>
              <a:srgbClr val="D9D9D9"/>
            </a:solidFill>
            <a:prstDash val="solid"/>
            <a:round/>
            <a:headEnd len="sm" w="sm" type="none"/>
            <a:tailEnd len="sm" w="sm" type="none"/>
          </a:ln>
        </p:spPr>
      </p:pic>
      <p:pic>
        <p:nvPicPr>
          <p:cNvPr id="2313" name="Google Shape;2313;p95"/>
          <p:cNvPicPr preferRelativeResize="0"/>
          <p:nvPr/>
        </p:nvPicPr>
        <p:blipFill>
          <a:blip r:embed="rId14">
            <a:alphaModFix/>
          </a:blip>
          <a:stretch>
            <a:fillRect/>
          </a:stretch>
        </p:blipFill>
        <p:spPr>
          <a:xfrm>
            <a:off x="932914" y="2376530"/>
            <a:ext cx="580450" cy="961933"/>
          </a:xfrm>
          <a:prstGeom prst="rect">
            <a:avLst/>
          </a:prstGeom>
          <a:noFill/>
          <a:ln>
            <a:noFill/>
          </a:ln>
        </p:spPr>
      </p:pic>
      <p:pic>
        <p:nvPicPr>
          <p:cNvPr id="2314" name="Google Shape;2314;p95"/>
          <p:cNvPicPr preferRelativeResize="0"/>
          <p:nvPr/>
        </p:nvPicPr>
        <p:blipFill>
          <a:blip r:embed="rId9">
            <a:alphaModFix/>
          </a:blip>
          <a:stretch>
            <a:fillRect/>
          </a:stretch>
        </p:blipFill>
        <p:spPr>
          <a:xfrm>
            <a:off x="487638" y="1989463"/>
            <a:ext cx="1551625" cy="1551625"/>
          </a:xfrm>
          <a:prstGeom prst="rect">
            <a:avLst/>
          </a:prstGeom>
          <a:noFill/>
          <a:ln>
            <a:noFill/>
          </a:ln>
        </p:spPr>
      </p:pic>
      <p:pic>
        <p:nvPicPr>
          <p:cNvPr id="2315" name="Google Shape;2315;p95"/>
          <p:cNvPicPr preferRelativeResize="0"/>
          <p:nvPr/>
        </p:nvPicPr>
        <p:blipFill>
          <a:blip r:embed="rId14">
            <a:alphaModFix/>
          </a:blip>
          <a:stretch>
            <a:fillRect/>
          </a:stretch>
        </p:blipFill>
        <p:spPr>
          <a:xfrm rot="3348935">
            <a:off x="1117789" y="588267"/>
            <a:ext cx="580450" cy="961932"/>
          </a:xfrm>
          <a:prstGeom prst="rect">
            <a:avLst/>
          </a:prstGeom>
          <a:noFill/>
          <a:ln>
            <a:noFill/>
          </a:ln>
        </p:spPr>
      </p:pic>
      <p:pic>
        <p:nvPicPr>
          <p:cNvPr id="2316" name="Google Shape;2316;p95"/>
          <p:cNvPicPr preferRelativeResize="0"/>
          <p:nvPr/>
        </p:nvPicPr>
        <p:blipFill>
          <a:blip r:embed="rId14">
            <a:alphaModFix/>
          </a:blip>
          <a:stretch>
            <a:fillRect/>
          </a:stretch>
        </p:blipFill>
        <p:spPr>
          <a:xfrm rot="248176">
            <a:off x="4363077" y="2693518"/>
            <a:ext cx="580450" cy="961932"/>
          </a:xfrm>
          <a:prstGeom prst="rect">
            <a:avLst/>
          </a:prstGeom>
          <a:noFill/>
          <a:ln>
            <a:noFill/>
          </a:ln>
        </p:spPr>
      </p:pic>
      <p:pic>
        <p:nvPicPr>
          <p:cNvPr id="2317" name="Google Shape;2317;p95"/>
          <p:cNvPicPr preferRelativeResize="0"/>
          <p:nvPr/>
        </p:nvPicPr>
        <p:blipFill>
          <a:blip r:embed="rId15">
            <a:alphaModFix/>
          </a:blip>
          <a:stretch>
            <a:fillRect/>
          </a:stretch>
        </p:blipFill>
        <p:spPr>
          <a:xfrm>
            <a:off x="167650" y="233799"/>
            <a:ext cx="1345725" cy="1797800"/>
          </a:xfrm>
          <a:prstGeom prst="rect">
            <a:avLst/>
          </a:prstGeom>
          <a:noFill/>
          <a:ln cap="flat" cmpd="sng" w="76200">
            <a:solidFill>
              <a:srgbClr val="D9D9D9"/>
            </a:solidFill>
            <a:prstDash val="solid"/>
            <a:round/>
            <a:headEnd len="sm" w="sm" type="none"/>
            <a:tailEnd len="sm" w="sm" type="none"/>
          </a:ln>
        </p:spPr>
      </p:pic>
      <p:pic>
        <p:nvPicPr>
          <p:cNvPr id="2318" name="Google Shape;2318;p95"/>
          <p:cNvPicPr preferRelativeResize="0"/>
          <p:nvPr/>
        </p:nvPicPr>
        <p:blipFill>
          <a:blip r:embed="rId14">
            <a:alphaModFix/>
          </a:blip>
          <a:stretch>
            <a:fillRect/>
          </a:stretch>
        </p:blipFill>
        <p:spPr>
          <a:xfrm rot="4568525">
            <a:off x="7827925" y="3529941"/>
            <a:ext cx="511447" cy="847568"/>
          </a:xfrm>
          <a:prstGeom prst="rect">
            <a:avLst/>
          </a:prstGeom>
          <a:noFill/>
          <a:ln>
            <a:noFill/>
          </a:ln>
        </p:spPr>
      </p:pic>
      <p:pic>
        <p:nvPicPr>
          <p:cNvPr id="2319" name="Google Shape;2319;p95"/>
          <p:cNvPicPr preferRelativeResize="0"/>
          <p:nvPr/>
        </p:nvPicPr>
        <p:blipFill>
          <a:blip r:embed="rId11">
            <a:alphaModFix/>
          </a:blip>
          <a:stretch>
            <a:fillRect/>
          </a:stretch>
        </p:blipFill>
        <p:spPr>
          <a:xfrm>
            <a:off x="7740175" y="3770149"/>
            <a:ext cx="580449" cy="580449"/>
          </a:xfrm>
          <a:prstGeom prst="rect">
            <a:avLst/>
          </a:prstGeom>
          <a:noFill/>
          <a:ln>
            <a:noFill/>
          </a:ln>
        </p:spPr>
      </p:pic>
      <p:pic>
        <p:nvPicPr>
          <p:cNvPr id="2320" name="Google Shape;2320;p95"/>
          <p:cNvPicPr preferRelativeResize="0"/>
          <p:nvPr/>
        </p:nvPicPr>
        <p:blipFill>
          <a:blip r:embed="rId14">
            <a:alphaModFix/>
          </a:blip>
          <a:stretch>
            <a:fillRect/>
          </a:stretch>
        </p:blipFill>
        <p:spPr>
          <a:xfrm rot="249569">
            <a:off x="7550175" y="900291"/>
            <a:ext cx="511447" cy="847569"/>
          </a:xfrm>
          <a:prstGeom prst="rect">
            <a:avLst/>
          </a:prstGeom>
          <a:noFill/>
          <a:ln>
            <a:noFill/>
          </a:ln>
        </p:spPr>
      </p:pic>
      <p:pic>
        <p:nvPicPr>
          <p:cNvPr id="2321" name="Google Shape;2321;p95"/>
          <p:cNvPicPr preferRelativeResize="0"/>
          <p:nvPr/>
        </p:nvPicPr>
        <p:blipFill>
          <a:blip r:embed="rId14">
            <a:alphaModFix/>
          </a:blip>
          <a:stretch>
            <a:fillRect/>
          </a:stretch>
        </p:blipFill>
        <p:spPr>
          <a:xfrm rot="249566">
            <a:off x="2470937" y="2172585"/>
            <a:ext cx="611324" cy="1013077"/>
          </a:xfrm>
          <a:prstGeom prst="rect">
            <a:avLst/>
          </a:prstGeom>
          <a:noFill/>
          <a:ln>
            <a:noFill/>
          </a:ln>
        </p:spPr>
      </p:pic>
      <p:pic>
        <p:nvPicPr>
          <p:cNvPr id="2322" name="Google Shape;2322;p95"/>
          <p:cNvPicPr preferRelativeResize="0"/>
          <p:nvPr/>
        </p:nvPicPr>
        <p:blipFill>
          <a:blip r:embed="rId16">
            <a:alphaModFix/>
          </a:blip>
          <a:stretch>
            <a:fillRect/>
          </a:stretch>
        </p:blipFill>
        <p:spPr>
          <a:xfrm>
            <a:off x="2417289" y="1527505"/>
            <a:ext cx="2303200" cy="2303221"/>
          </a:xfrm>
          <a:prstGeom prst="rect">
            <a:avLst/>
          </a:prstGeom>
          <a:noFill/>
          <a:ln>
            <a:noFill/>
          </a:ln>
        </p:spPr>
      </p:pic>
      <p:pic>
        <p:nvPicPr>
          <p:cNvPr id="2323" name="Google Shape;2323;p95"/>
          <p:cNvPicPr preferRelativeResize="0"/>
          <p:nvPr/>
        </p:nvPicPr>
        <p:blipFill>
          <a:blip r:embed="rId17">
            <a:alphaModFix/>
          </a:blip>
          <a:stretch>
            <a:fillRect/>
          </a:stretch>
        </p:blipFill>
        <p:spPr>
          <a:xfrm>
            <a:off x="3897184" y="2921611"/>
            <a:ext cx="1512216" cy="1424125"/>
          </a:xfrm>
          <a:prstGeom prst="rect">
            <a:avLst/>
          </a:prstGeom>
          <a:noFill/>
          <a:ln>
            <a:noFill/>
          </a:ln>
        </p:spPr>
      </p:pic>
      <p:sp>
        <p:nvSpPr>
          <p:cNvPr id="2324" name="Google Shape;2324;p95"/>
          <p:cNvSpPr/>
          <p:nvPr/>
        </p:nvSpPr>
        <p:spPr>
          <a:xfrm>
            <a:off x="1371975" y="700175"/>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95"/>
          <p:cNvSpPr/>
          <p:nvPr/>
        </p:nvSpPr>
        <p:spPr>
          <a:xfrm>
            <a:off x="847075" y="2659525"/>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95"/>
          <p:cNvSpPr/>
          <p:nvPr/>
        </p:nvSpPr>
        <p:spPr>
          <a:xfrm>
            <a:off x="3095388" y="3094625"/>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27" name="Google Shape;2327;p95"/>
          <p:cNvPicPr preferRelativeResize="0"/>
          <p:nvPr/>
        </p:nvPicPr>
        <p:blipFill>
          <a:blip r:embed="rId14">
            <a:alphaModFix/>
          </a:blip>
          <a:stretch>
            <a:fillRect/>
          </a:stretch>
        </p:blipFill>
        <p:spPr>
          <a:xfrm rot="10455781">
            <a:off x="3154351" y="2848280"/>
            <a:ext cx="733773" cy="1216041"/>
          </a:xfrm>
          <a:prstGeom prst="rect">
            <a:avLst/>
          </a:prstGeom>
          <a:noFill/>
          <a:ln>
            <a:noFill/>
          </a:ln>
        </p:spPr>
      </p:pic>
      <p:pic>
        <p:nvPicPr>
          <p:cNvPr id="2328" name="Google Shape;2328;p95"/>
          <p:cNvPicPr preferRelativeResize="0"/>
          <p:nvPr/>
        </p:nvPicPr>
        <p:blipFill>
          <a:blip r:embed="rId18">
            <a:alphaModFix/>
          </a:blip>
          <a:stretch>
            <a:fillRect/>
          </a:stretch>
        </p:blipFill>
        <p:spPr>
          <a:xfrm>
            <a:off x="3190900" y="3295899"/>
            <a:ext cx="660675" cy="961950"/>
          </a:xfrm>
          <a:prstGeom prst="rect">
            <a:avLst/>
          </a:prstGeom>
          <a:noFill/>
          <a:ln>
            <a:noFill/>
          </a:ln>
        </p:spPr>
      </p:pic>
      <p:sp>
        <p:nvSpPr>
          <p:cNvPr id="2329" name="Google Shape;2329;p95"/>
          <p:cNvSpPr/>
          <p:nvPr/>
        </p:nvSpPr>
        <p:spPr>
          <a:xfrm>
            <a:off x="7520100" y="1033825"/>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95"/>
          <p:cNvSpPr/>
          <p:nvPr/>
        </p:nvSpPr>
        <p:spPr>
          <a:xfrm>
            <a:off x="7973950" y="3663475"/>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95"/>
          <p:cNvSpPr/>
          <p:nvPr/>
        </p:nvSpPr>
        <p:spPr>
          <a:xfrm>
            <a:off x="2358900" y="2151750"/>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95"/>
          <p:cNvSpPr/>
          <p:nvPr/>
        </p:nvSpPr>
        <p:spPr>
          <a:xfrm>
            <a:off x="4329138" y="2567250"/>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33" name="Google Shape;2333;p95"/>
          <p:cNvPicPr preferRelativeResize="0"/>
          <p:nvPr/>
        </p:nvPicPr>
        <p:blipFill>
          <a:blip r:embed="rId14">
            <a:alphaModFix/>
          </a:blip>
          <a:stretch>
            <a:fillRect/>
          </a:stretch>
        </p:blipFill>
        <p:spPr>
          <a:xfrm rot="249569">
            <a:off x="5587900" y="3480716"/>
            <a:ext cx="511447" cy="847569"/>
          </a:xfrm>
          <a:prstGeom prst="rect">
            <a:avLst/>
          </a:prstGeom>
          <a:noFill/>
          <a:ln>
            <a:noFill/>
          </a:ln>
        </p:spPr>
      </p:pic>
      <p:pic>
        <p:nvPicPr>
          <p:cNvPr id="2334" name="Google Shape;2334;p95">
            <a:hlinkClick r:id="rId19"/>
          </p:cNvPr>
          <p:cNvPicPr preferRelativeResize="0"/>
          <p:nvPr/>
        </p:nvPicPr>
        <p:blipFill>
          <a:blip r:embed="rId20">
            <a:alphaModFix/>
          </a:blip>
          <a:stretch>
            <a:fillRect/>
          </a:stretch>
        </p:blipFill>
        <p:spPr>
          <a:xfrm>
            <a:off x="5151852" y="3420484"/>
            <a:ext cx="1158821" cy="883025"/>
          </a:xfrm>
          <a:prstGeom prst="rect">
            <a:avLst/>
          </a:prstGeom>
          <a:noFill/>
          <a:ln>
            <a:noFill/>
          </a:ln>
        </p:spPr>
      </p:pic>
      <p:sp>
        <p:nvSpPr>
          <p:cNvPr id="2335" name="Google Shape;2335;p95"/>
          <p:cNvSpPr/>
          <p:nvPr/>
        </p:nvSpPr>
        <p:spPr>
          <a:xfrm>
            <a:off x="5519475" y="3343400"/>
            <a:ext cx="648300" cy="5805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95"/>
          <p:cNvSpPr txBox="1"/>
          <p:nvPr/>
        </p:nvSpPr>
        <p:spPr>
          <a:xfrm>
            <a:off x="2573650" y="624475"/>
            <a:ext cx="4674300" cy="631200"/>
          </a:xfrm>
          <a:prstGeom prst="rect">
            <a:avLst/>
          </a:prstGeom>
          <a:solidFill>
            <a:srgbClr val="FFFF00"/>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latin typeface="Love Ya Like A Sister"/>
                <a:ea typeface="Love Ya Like A Sister"/>
                <a:cs typeface="Love Ya Like A Sister"/>
                <a:sym typeface="Love Ya Like A Sister"/>
              </a:rPr>
              <a:t>Teacher Answer Key</a:t>
            </a:r>
            <a:endParaRPr b="1" sz="2900">
              <a:latin typeface="Love Ya Like A Sister"/>
              <a:ea typeface="Love Ya Like A Sister"/>
              <a:cs typeface="Love Ya Like A Sister"/>
              <a:sym typeface="Love Ya Like A Si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2"/>
                                        </p:tgtEl>
                                        <p:attrNameLst>
                                          <p:attrName>style.visibility</p:attrName>
                                        </p:attrNameLst>
                                      </p:cBhvr>
                                      <p:to>
                                        <p:strVal val="visible"/>
                                      </p:to>
                                    </p:set>
                                    <p:animEffect filter="fade" transition="in">
                                      <p:cBhvr>
                                        <p:cTn dur="1000"/>
                                        <p:tgtEl>
                                          <p:spTgt spid="2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