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379" autoAdjust="0"/>
  </p:normalViewPr>
  <p:slideViewPr>
    <p:cSldViewPr snapToGrid="0">
      <p:cViewPr varScale="1">
        <p:scale>
          <a:sx n="57" d="100"/>
          <a:sy n="57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82672-D224-41FC-9B6B-75276741D46E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0F273-CBC4-4904-9A98-3E0C11E9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27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 Paul island is far from land – reindeer were brought there by humans </a:t>
            </a:r>
          </a:p>
          <a:p>
            <a:r>
              <a:rPr lang="en-US" dirty="0" smtClean="0"/>
              <a:t>http://pics2.city-data.com/city/maps5/frt3441.png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0F273-CBC4-4904-9A98-3E0C11E943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3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Reindeer and lichen: http://naturallore.files.wordpress.com/2012/04/reindeer-eating-lichen-small.jpg </a:t>
            </a:r>
          </a:p>
          <a:p>
            <a:r>
              <a:rPr lang="en-US" dirty="0" smtClean="0"/>
              <a:t>Lichen: http://www.fs.fed.us/wildflowers/beauty/lichens/images/foliose_on_rocks_lg.jpg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0F273-CBC4-4904-9A98-3E0C11E943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04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Carrying capacity:</a:t>
            </a:r>
            <a:r>
              <a:rPr lang="en-US" baseline="0" dirty="0" smtClean="0"/>
              <a:t> http://www.msudeer.com/img/dynamics/dynamics6.jpg </a:t>
            </a:r>
          </a:p>
          <a:p>
            <a:r>
              <a:rPr lang="en-US" baseline="0" dirty="0" smtClean="0"/>
              <a:t>Predator-prey: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0F273-CBC4-4904-9A98-3E0C11E943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48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http://cnx.org/content/m44872/latest/Figure_45_03_01.jpg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80F273-CBC4-4904-9A98-3E0C11E943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35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01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59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3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8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8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4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5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8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3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7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32A50-5890-457C-A270-A8C35FDAC75A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5B5D3-0151-432D-91F5-70E312FB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53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St Paul Island Reindeer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1"/>
            <a:r>
              <a:rPr lang="en-US" smtClean="0"/>
              <a:t>Activity key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4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pics2.city-data.com/city/maps5/frt34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307" y="115887"/>
            <a:ext cx="7820025" cy="665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35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 smtClean="0"/>
              <a:t>St. Paul Island Reindeer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1400" y="1262130"/>
            <a:ext cx="4193146" cy="511254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Include years and approximate numbers in analysis: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Reindeer population starts low  (1909) </a:t>
            </a:r>
            <a:r>
              <a:rPr lang="en-US" smtClean="0"/>
              <a:t>when </a:t>
            </a:r>
            <a:r>
              <a:rPr lang="en-US" smtClean="0"/>
              <a:t>reindeer </a:t>
            </a:r>
            <a:r>
              <a:rPr lang="en-US" dirty="0" smtClean="0"/>
              <a:t>first come to island</a:t>
            </a:r>
          </a:p>
          <a:p>
            <a:r>
              <a:rPr lang="en-US" dirty="0" smtClean="0"/>
              <a:t>Slow growth at the start</a:t>
            </a:r>
            <a:r>
              <a:rPr lang="en-US" dirty="0"/>
              <a:t>(1910-1925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Moves into exponential growth and climbs high (1925-1938)</a:t>
            </a:r>
          </a:p>
          <a:p>
            <a:r>
              <a:rPr lang="en-US" dirty="0" smtClean="0"/>
              <a:t>Large crash (1939)</a:t>
            </a:r>
            <a:endParaRPr lang="en-US" dirty="0"/>
          </a:p>
        </p:txBody>
      </p:sp>
      <p:pic>
        <p:nvPicPr>
          <p:cNvPr id="4" name="il_fi" descr="http://hrsbstaff.ednet.ns.ca/dawsonrj/10%20Science/Ecology/Ecology/Carrying%20Capacity%20and%20Population_files/image00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8"/>
          <a:stretch/>
        </p:blipFill>
        <p:spPr bwMode="auto">
          <a:xfrm>
            <a:off x="0" y="827260"/>
            <a:ext cx="7391400" cy="6030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635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parts to 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Immigration and emigration</a:t>
            </a:r>
          </a:p>
          <a:p>
            <a:pPr lvl="1"/>
            <a:r>
              <a:rPr lang="en-US" dirty="0" smtClean="0"/>
              <a:t>Hard for reindeer to come to/leave the island</a:t>
            </a:r>
          </a:p>
          <a:p>
            <a:pPr lvl="1"/>
            <a:r>
              <a:rPr lang="en-US" dirty="0" smtClean="0"/>
              <a:t>Also hard for predators to come in or leave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Causes of population change</a:t>
            </a:r>
          </a:p>
          <a:p>
            <a:pPr lvl="1"/>
            <a:r>
              <a:rPr lang="en-US" dirty="0" smtClean="0"/>
              <a:t>Reindeer dependent on food supply</a:t>
            </a:r>
          </a:p>
          <a:p>
            <a:pPr lvl="2"/>
            <a:r>
              <a:rPr lang="en-US" dirty="0" smtClean="0"/>
              <a:t>Lichens!</a:t>
            </a:r>
          </a:p>
          <a:p>
            <a:pPr lvl="1"/>
            <a:r>
              <a:rPr lang="en-US" dirty="0" smtClean="0"/>
              <a:t>Damage to habitat reduces supply</a:t>
            </a:r>
          </a:p>
        </p:txBody>
      </p:sp>
      <p:pic>
        <p:nvPicPr>
          <p:cNvPr id="1026" name="Picture 2" descr="http://naturallore.files.wordpress.com/2012/04/reindeer-eating-lichen-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204" y="3401327"/>
            <a:ext cx="4311922" cy="31194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fs.fed.us/wildflowers/beauty/lichens/images/foliose_on_rocks_l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164" y="508000"/>
            <a:ext cx="3857769" cy="28933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95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333" y="906660"/>
            <a:ext cx="6324600" cy="5236437"/>
          </a:xfrm>
        </p:spPr>
        <p:txBody>
          <a:bodyPr/>
          <a:lstStyle/>
          <a:p>
            <a:r>
              <a:rPr lang="en-US" dirty="0"/>
              <a:t>Carrying capacity</a:t>
            </a:r>
          </a:p>
          <a:p>
            <a:pPr lvl="1"/>
            <a:r>
              <a:rPr lang="en-US" dirty="0"/>
              <a:t>Variable depending on habitat</a:t>
            </a:r>
          </a:p>
          <a:p>
            <a:pPr lvl="1"/>
            <a:r>
              <a:rPr lang="en-US" dirty="0"/>
              <a:t>When habitat damaged, carrying capacity </a:t>
            </a:r>
            <a:r>
              <a:rPr lang="en-US" dirty="0" smtClean="0"/>
              <a:t>drops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Predator-prey relationships</a:t>
            </a:r>
          </a:p>
          <a:p>
            <a:pPr lvl="1"/>
            <a:r>
              <a:rPr lang="en-US" dirty="0" smtClean="0"/>
              <a:t>Lack of predator on island</a:t>
            </a:r>
          </a:p>
          <a:p>
            <a:pPr lvl="1"/>
            <a:r>
              <a:rPr lang="en-US" dirty="0" smtClean="0"/>
              <a:t>Predators </a:t>
            </a:r>
            <a:r>
              <a:rPr lang="en-US" i="1" dirty="0" smtClean="0"/>
              <a:t>might</a:t>
            </a:r>
            <a:r>
              <a:rPr lang="en-US" dirty="0" smtClean="0"/>
              <a:t> help reduce the boom/bust cycle by keeping population at a lower (&amp; more sustainable) level</a:t>
            </a:r>
          </a:p>
          <a:p>
            <a:endParaRPr lang="en-US" dirty="0"/>
          </a:p>
        </p:txBody>
      </p:sp>
      <p:pic>
        <p:nvPicPr>
          <p:cNvPr id="3074" name="Picture 2" descr="http://www.msudeer.com/img/dynamics/dynamics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31234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embrechtsjonas.files.wordpress.com/2014/09/dsc_01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657" y="3703109"/>
            <a:ext cx="4693920" cy="31089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35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67" y="237068"/>
            <a:ext cx="5833979" cy="59398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Exponential growth</a:t>
            </a:r>
          </a:p>
          <a:p>
            <a:pPr lvl="1"/>
            <a:r>
              <a:rPr lang="en-US" dirty="0"/>
              <a:t>Occurs when food supply “unlimited” (relative to population)</a:t>
            </a:r>
          </a:p>
          <a:p>
            <a:pPr lvl="1"/>
            <a:r>
              <a:rPr lang="en-US" dirty="0"/>
              <a:t>No limiting factors during exponential growth </a:t>
            </a:r>
            <a:r>
              <a:rPr lang="en-US" dirty="0" smtClean="0"/>
              <a:t>phases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Future predictions for population</a:t>
            </a:r>
          </a:p>
          <a:p>
            <a:pPr lvl="1"/>
            <a:r>
              <a:rPr lang="en-US" dirty="0" smtClean="0"/>
              <a:t>likely won’t reach same high peak</a:t>
            </a:r>
          </a:p>
          <a:p>
            <a:pPr lvl="1"/>
            <a:r>
              <a:rPr lang="en-US" b="1" i="1" dirty="0" smtClean="0"/>
              <a:t>If</a:t>
            </a:r>
            <a:r>
              <a:rPr lang="en-US" dirty="0" smtClean="0"/>
              <a:t> environment recovers, reindeer population might increase again</a:t>
            </a:r>
          </a:p>
          <a:p>
            <a:pPr lvl="1"/>
            <a:r>
              <a:rPr lang="en-US" dirty="0" smtClean="0"/>
              <a:t>Carrying capacity is decreased</a:t>
            </a:r>
          </a:p>
          <a:p>
            <a:pPr lvl="1"/>
            <a:r>
              <a:rPr lang="en-US" dirty="0" smtClean="0"/>
              <a:t>Still vulnerable to environmental damage</a:t>
            </a:r>
            <a:endParaRPr lang="en-US" dirty="0"/>
          </a:p>
        </p:txBody>
      </p:sp>
      <p:pic>
        <p:nvPicPr>
          <p:cNvPr id="4098" name="Picture 2" descr="http://cnx.org/content/m44872/latest/Figure_45_03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39" y="1983317"/>
            <a:ext cx="6395061" cy="285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30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3137</TotalTime>
  <Words>225</Words>
  <Application>Microsoft Office PowerPoint</Application>
  <PresentationFormat>Widescreen</PresentationFormat>
  <Paragraphs>51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St Paul Island Reindeer</vt:lpstr>
      <vt:lpstr>PowerPoint Presentation</vt:lpstr>
      <vt:lpstr>St. Paul Island Reindeer trends</vt:lpstr>
      <vt:lpstr>Conclusion parts to include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 Paul Island Reindeer</dc:title>
  <dc:creator>Inman, Leah</dc:creator>
  <cp:lastModifiedBy>Inman, Leah</cp:lastModifiedBy>
  <cp:revision>10</cp:revision>
  <dcterms:created xsi:type="dcterms:W3CDTF">2015-11-29T20:46:02Z</dcterms:created>
  <dcterms:modified xsi:type="dcterms:W3CDTF">2017-12-08T17:42:17Z</dcterms:modified>
</cp:coreProperties>
</file>