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bc1f6a62d9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bc1f6a62d9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40" Type="http://schemas.openxmlformats.org/officeDocument/2006/relationships/hyperlink" Target="https://www.youtube.com/watch?v=CUp8iurcjv8" TargetMode="External"/><Relationship Id="rId42" Type="http://schemas.openxmlformats.org/officeDocument/2006/relationships/hyperlink" Target="https://www.youtube.com/watch?v=n4aLFALtnr0" TargetMode="External"/><Relationship Id="rId41" Type="http://schemas.openxmlformats.org/officeDocument/2006/relationships/image" Target="../media/image22.png"/><Relationship Id="rId44" Type="http://schemas.openxmlformats.org/officeDocument/2006/relationships/hyperlink" Target="https://www.youtube.com/watch?v=aUiAnNXxvHc" TargetMode="External"/><Relationship Id="rId43" Type="http://schemas.openxmlformats.org/officeDocument/2006/relationships/image" Target="../media/image7.png"/><Relationship Id="rId46" Type="http://schemas.openxmlformats.org/officeDocument/2006/relationships/hyperlink" Target="https://www.youtube.com/watch?v=7VL5Y0I7lYg" TargetMode="External"/><Relationship Id="rId45" Type="http://schemas.openxmlformats.org/officeDocument/2006/relationships/image" Target="../media/image24.png"/><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hyperlink" Target="http://www.youtube.com/watch?v=ckRcNbYQD9k" TargetMode="External"/><Relationship Id="rId9" Type="http://schemas.openxmlformats.org/officeDocument/2006/relationships/image" Target="../media/image18.jpg"/><Relationship Id="rId48" Type="http://schemas.openxmlformats.org/officeDocument/2006/relationships/hyperlink" Target="https://www.youtube.com/watch?v=LdKTCtypLlw" TargetMode="External"/><Relationship Id="rId47" Type="http://schemas.openxmlformats.org/officeDocument/2006/relationships/image" Target="../media/image19.png"/><Relationship Id="rId49" Type="http://schemas.openxmlformats.org/officeDocument/2006/relationships/image" Target="../media/image26.png"/><Relationship Id="rId5" Type="http://schemas.openxmlformats.org/officeDocument/2006/relationships/image" Target="../media/image9.jpg"/><Relationship Id="rId6" Type="http://schemas.openxmlformats.org/officeDocument/2006/relationships/hyperlink" Target="http://www.youtube.com/watch?v=49__N0VgifI" TargetMode="External"/><Relationship Id="rId7" Type="http://schemas.openxmlformats.org/officeDocument/2006/relationships/image" Target="../media/image5.jpg"/><Relationship Id="rId8" Type="http://schemas.openxmlformats.org/officeDocument/2006/relationships/hyperlink" Target="http://www.youtube.com/watch?v=gM_wKH2BuPo" TargetMode="External"/><Relationship Id="rId31" Type="http://schemas.openxmlformats.org/officeDocument/2006/relationships/image" Target="../media/image16.png"/><Relationship Id="rId30" Type="http://schemas.openxmlformats.org/officeDocument/2006/relationships/hyperlink" Target="https://www.youtube.com/watch?v=6irFvA6A-MU" TargetMode="External"/><Relationship Id="rId33" Type="http://schemas.openxmlformats.org/officeDocument/2006/relationships/image" Target="../media/image20.png"/><Relationship Id="rId32" Type="http://schemas.openxmlformats.org/officeDocument/2006/relationships/hyperlink" Target="https://www.youtube.com/watch?v=LyKieOkhWKs" TargetMode="External"/><Relationship Id="rId35" Type="http://schemas.openxmlformats.org/officeDocument/2006/relationships/image" Target="../media/image14.png"/><Relationship Id="rId34" Type="http://schemas.openxmlformats.org/officeDocument/2006/relationships/hyperlink" Target="https://www.youtube.com/watch?v=jLlwvu8hsrA" TargetMode="External"/><Relationship Id="rId37" Type="http://schemas.openxmlformats.org/officeDocument/2006/relationships/image" Target="../media/image3.png"/><Relationship Id="rId36" Type="http://schemas.openxmlformats.org/officeDocument/2006/relationships/hyperlink" Target="https://www.youtube.com/watch?v=qKcFUdq5U90" TargetMode="External"/><Relationship Id="rId39" Type="http://schemas.openxmlformats.org/officeDocument/2006/relationships/image" Target="../media/image17.png"/><Relationship Id="rId38" Type="http://schemas.openxmlformats.org/officeDocument/2006/relationships/hyperlink" Target="https://www.youtube.com/watch?v=_EttMDFLgcI" TargetMode="External"/><Relationship Id="rId20" Type="http://schemas.openxmlformats.org/officeDocument/2006/relationships/hyperlink" Target="http://www.youtube.com/watch?v=E1xdfsM0aFo" TargetMode="External"/><Relationship Id="rId22" Type="http://schemas.openxmlformats.org/officeDocument/2006/relationships/hyperlink" Target="http://www.youtube.com/watch?v=HqvzZj6arek" TargetMode="External"/><Relationship Id="rId21" Type="http://schemas.openxmlformats.org/officeDocument/2006/relationships/image" Target="../media/image8.jpg"/><Relationship Id="rId24" Type="http://schemas.openxmlformats.org/officeDocument/2006/relationships/hyperlink" Target="https://youtu.be/OoOlo5AX_oI" TargetMode="External"/><Relationship Id="rId23" Type="http://schemas.openxmlformats.org/officeDocument/2006/relationships/image" Target="../media/image15.jpg"/><Relationship Id="rId26" Type="http://schemas.openxmlformats.org/officeDocument/2006/relationships/hyperlink" Target="https://www.youtube.com/watch?v=J0_c5eLuTpU&amp;feature=emb_title" TargetMode="External"/><Relationship Id="rId25" Type="http://schemas.openxmlformats.org/officeDocument/2006/relationships/image" Target="../media/image21.png"/><Relationship Id="rId28" Type="http://schemas.openxmlformats.org/officeDocument/2006/relationships/hyperlink" Target="https://www.youtube.com/watch?v=pQyvfYho9Ns" TargetMode="External"/><Relationship Id="rId27" Type="http://schemas.openxmlformats.org/officeDocument/2006/relationships/image" Target="../media/image12.png"/><Relationship Id="rId29" Type="http://schemas.openxmlformats.org/officeDocument/2006/relationships/image" Target="../media/image6.png"/><Relationship Id="rId51" Type="http://schemas.openxmlformats.org/officeDocument/2006/relationships/image" Target="../media/image10.gif"/><Relationship Id="rId50" Type="http://schemas.openxmlformats.org/officeDocument/2006/relationships/image" Target="../media/image25.png"/><Relationship Id="rId11" Type="http://schemas.openxmlformats.org/officeDocument/2006/relationships/image" Target="../media/image11.jpg"/><Relationship Id="rId10" Type="http://schemas.openxmlformats.org/officeDocument/2006/relationships/hyperlink" Target="http://www.youtube.com/watch?v=f8sFjixnb2U" TargetMode="External"/><Relationship Id="rId13" Type="http://schemas.openxmlformats.org/officeDocument/2006/relationships/image" Target="../media/image1.jpg"/><Relationship Id="rId12" Type="http://schemas.openxmlformats.org/officeDocument/2006/relationships/hyperlink" Target="http://www.youtube.com/watch?v=N7_yfy_OTFI" TargetMode="External"/><Relationship Id="rId15" Type="http://schemas.openxmlformats.org/officeDocument/2006/relationships/image" Target="../media/image23.jpg"/><Relationship Id="rId14" Type="http://schemas.openxmlformats.org/officeDocument/2006/relationships/hyperlink" Target="http://www.youtube.com/watch?v=yuFeOt7M_ic" TargetMode="External"/><Relationship Id="rId17" Type="http://schemas.openxmlformats.org/officeDocument/2006/relationships/image" Target="../media/image2.jpg"/><Relationship Id="rId16" Type="http://schemas.openxmlformats.org/officeDocument/2006/relationships/hyperlink" Target="http://www.youtube.com/watch?v=cQXvBKUDinE" TargetMode="External"/><Relationship Id="rId19" Type="http://schemas.openxmlformats.org/officeDocument/2006/relationships/image" Target="../media/image4.jpg"/><Relationship Id="rId18" Type="http://schemas.openxmlformats.org/officeDocument/2006/relationships/hyperlink" Target="http://www.youtube.com/watch?v=uKBvY5Gx6S8"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descr="In this St. Patrick's Day video, we share facts for kids and people of all ages! Learn about this historic and storied holiday, full of clovers, leprechauns and even green rivers!&#10;&#10;❤ Homeschool Pop? Join our team and get tattoos here: http://homeschoolpop.com&#10;&#10;We hope you enjoyed it and hope to hear from you soon!&#10;&#10;&#10;St. Patrick's Day Facts for Kids | Homeschool Pop&#10;St. Patrick's Day&#10;For kids&#10;St. Patrick&#10;Corned Beef Leprechauns" id="54" name="Google Shape;54;p13" title="St. Patrick's Day Facts for Kids">
            <a:hlinkClick r:id="rId4"/>
          </p:cNvPr>
          <p:cNvPicPr preferRelativeResize="0"/>
          <p:nvPr/>
        </p:nvPicPr>
        <p:blipFill>
          <a:blip r:embed="rId5">
            <a:alphaModFix/>
          </a:blip>
          <a:stretch>
            <a:fillRect/>
          </a:stretch>
        </p:blipFill>
        <p:spPr>
          <a:xfrm>
            <a:off x="140499" y="289550"/>
            <a:ext cx="1344575" cy="1008437"/>
          </a:xfrm>
          <a:prstGeom prst="rect">
            <a:avLst/>
          </a:prstGeom>
          <a:noFill/>
          <a:ln>
            <a:noFill/>
          </a:ln>
        </p:spPr>
      </p:pic>
      <p:pic>
        <p:nvPicPr>
          <p:cNvPr descr="Hi kSmart kids! I’m Larry the Leprachaun! Welcome back to our channel! &#10;&#10;Have you hear about St. Patrick’s Day? St. Patrick’s Day is celebrated on March 17th every year! St. Patrick’s Day has become a cultural holiday celebrating Irish culture! Look I’m in Ireland! You don’t have to be Irish to celebrate St. Patrick’s Day! Everybody around the world can celebrate! In honor of St Patrick’s Day, Theres are St Patrick’s Day parades all over the world! There’s even a river in Chicago that’s dyed GREEN! On St Patrick’s day, green is considered a symbol of luck! So people like to wear green! Like green pants, shirts, socks, hats, and shoes! Just like a leprechaun! Based on old Irish stories, people believe that if you can catch a leprechaun it will give you a pot of gold! &#10; Thanks for learning about St Patrick’s Day kSmart kids! Don’t forget to wear green and try to catch the leprechaun for the pot of gold! See you next time!&#10;&#10;#StPatricksDay #kidslearning&#10;&#10;Video Credits:&#10;(href=“https://www.freepik.com/free-photos-vectors/pattern&quot;Pattern vector created by freepik - www.freepik.com), (href=“https://www.freepik.com/free-photos-vectors/background”Background vector created by freepik - www.freepik.com), (href=“https://www.freepik.com/free-photos-vectors/nature”Nature vector created by freepik - www.freepik.com), (href=“https://www.freepik.com/free-photos-vectors/background”Background vector created by freepik - www.freepik.com)&#10;&quot;Music: www.bensound.com”&#10;“Sound Effects: soundbible.com”" id="55" name="Google Shape;55;p13" title="St. Patrick's Day | Kids Fun Learning">
            <a:hlinkClick r:id="rId6"/>
          </p:cNvPr>
          <p:cNvPicPr preferRelativeResize="0"/>
          <p:nvPr/>
        </p:nvPicPr>
        <p:blipFill>
          <a:blip r:embed="rId7">
            <a:alphaModFix/>
          </a:blip>
          <a:stretch>
            <a:fillRect/>
          </a:stretch>
        </p:blipFill>
        <p:spPr>
          <a:xfrm>
            <a:off x="1561288" y="289550"/>
            <a:ext cx="1344593" cy="1008425"/>
          </a:xfrm>
          <a:prstGeom prst="rect">
            <a:avLst/>
          </a:prstGeom>
          <a:noFill/>
          <a:ln>
            <a:noFill/>
          </a:ln>
        </p:spPr>
      </p:pic>
      <p:pic>
        <p:nvPicPr>
          <p:cNvPr descr="St  Patricks Day Facts for Kids video is a fun way to learn about St. Patrick's Day.&#10;&#10;These are just a few facts that you will learn when watching this educational video on the history of St. Patrick's Day:&#10;&#10;*St. Patrick might be the patron saint of Ireland—but he didn’t always live in just Ireland.&#10;&#10;*St. Patricks Day is formally celebrated as a religious holiday by the Catholic Church. People in Ireland and other areas of the world attend church services to celebrate. Many people still celebrate it this way. &#10;&#10;*New York City has one of the biggest parades. It is a very Irish festival and it involves a lot of feasting and celebrations.&#10;&#10;*Playing Irish music with bagpipes, eating corned beef and cabbage, as well as leprechauns is one of the traditions.&#10;&#10;and many more...&#10;&#10;This is a great teacher resource for teachers who are completing a unit on St. Patrick's Day. Also a great resource for a homeschooling environment. &#10;&#10;We upload videos every MONDAY and WEDNESDAY!&#10;&#10;Follow us on Instagram: https://www.instagram.com/cadenceandquinn/&#10;&#10;#stpatricksdayfactsforkids #stpatricksdayfacts #stpatricksday" id="56" name="Google Shape;56;p13" title="St  Patricks Day Facts for Kids">
            <a:hlinkClick r:id="rId8"/>
          </p:cNvPr>
          <p:cNvPicPr preferRelativeResize="0"/>
          <p:nvPr/>
        </p:nvPicPr>
        <p:blipFill>
          <a:blip r:embed="rId9">
            <a:alphaModFix/>
          </a:blip>
          <a:stretch>
            <a:fillRect/>
          </a:stretch>
        </p:blipFill>
        <p:spPr>
          <a:xfrm>
            <a:off x="140500" y="1329900"/>
            <a:ext cx="1344575" cy="1008437"/>
          </a:xfrm>
          <a:prstGeom prst="rect">
            <a:avLst/>
          </a:prstGeom>
          <a:noFill/>
          <a:ln>
            <a:noFill/>
          </a:ln>
        </p:spPr>
      </p:pic>
      <p:pic>
        <p:nvPicPr>
          <p:cNvPr descr="St. Patrick's Day!  Today we explain what St. Patrick's Day is, the history behind it, who St. Patrick was and why we celebrate it today.  We tell you why every wears green and where the pot of gold is.  Cool! #StPatricksDay #StPatrick #Greenbeer&#10;&#10;Social Media links:&#10;Twitter: @kidsnewsbreak&#10;Facebook:  @KidsNewsBreak&#10;Instagram:  @kidsnewsbreak&#10;Pictures from Pixabay.com" id="57" name="Google Shape;57;p13" title="St. Patrick's Day! - Kids News Break">
            <a:hlinkClick r:id="rId10"/>
          </p:cNvPr>
          <p:cNvPicPr preferRelativeResize="0"/>
          <p:nvPr/>
        </p:nvPicPr>
        <p:blipFill>
          <a:blip r:embed="rId11">
            <a:alphaModFix/>
          </a:blip>
          <a:stretch>
            <a:fillRect/>
          </a:stretch>
        </p:blipFill>
        <p:spPr>
          <a:xfrm>
            <a:off x="1561300" y="1329892"/>
            <a:ext cx="1344575" cy="1008446"/>
          </a:xfrm>
          <a:prstGeom prst="rect">
            <a:avLst/>
          </a:prstGeom>
          <a:noFill/>
          <a:ln>
            <a:noFill/>
          </a:ln>
        </p:spPr>
      </p:pic>
      <p:pic>
        <p:nvPicPr>
          <p:cNvPr descr="Tutorial for 6 easy Saint Patrick's day crafts for kids and preschoolers | St Patrick's Day Crafts" id="58" name="Google Shape;58;p13" title="6 Easy Saint Patrick's Day crafts for kids">
            <a:hlinkClick r:id="rId12"/>
          </p:cNvPr>
          <p:cNvPicPr preferRelativeResize="0"/>
          <p:nvPr/>
        </p:nvPicPr>
        <p:blipFill>
          <a:blip r:embed="rId13">
            <a:alphaModFix/>
          </a:blip>
          <a:stretch>
            <a:fillRect/>
          </a:stretch>
        </p:blipFill>
        <p:spPr>
          <a:xfrm>
            <a:off x="4463575" y="1362507"/>
            <a:ext cx="1387150" cy="1040369"/>
          </a:xfrm>
          <a:prstGeom prst="rect">
            <a:avLst/>
          </a:prstGeom>
          <a:noFill/>
          <a:ln>
            <a:noFill/>
          </a:ln>
        </p:spPr>
      </p:pic>
      <p:pic>
        <p:nvPicPr>
          <p:cNvPr descr="Kids Books: This St. Patrick's Day Kids Books read aloud for children is a SuperStory! What's that?! Not 1, not 2, but THREE Saint Patrick's Day books, read back to back by StoryTeller.  KidTime StoryTime has Leprechauns, Rainbows and Luck...oh my!!!&#10;&#10;Story #1 is How To Trap A Leprechaun&#10;Story #2 is The Leprechaun Who Lost His Rainbow&#10;Story #3 is Shannon &amp; the World's Tallest Leprechaun&#10;&#10;KidTime StoryTime is a Kids YouTube Channel all about kids books read aloud with love, funny voices &amp; wacky puppets...to entertain, educate &amp; inspire a love of reading! StoryTeller &amp; her peppy puppets read aloud all kinds of children stories every week. From monsters to princesses to dinosaurs, Disney books, the ABCs, even bilingual and nonfiction story time! Ideal from birth through approximately 99 years of age.  Because kids books are seriously awesome &amp; surprisingly deep. No Kidding. &#10; &#10;SUBSCRIBE @ http://ow.ly/SLdiP &amp; BECOME A KidTime StoryTimer!  &#10;&#10;BOOK PURCHASE LINKS:&#10;http://kidtimestorytime.com/go/the-leprechaun-who-lost-his-rainbow/&#10;http://kidtimestorytime.com/go/shannon-and-the-worlds-tallest-leprechaun/&#10;http://kidtimestorytime.com/go/how-to-trap-a-leprechaun/&#10;&#10;YOU CAN BUY OUR PUPPETS HERE: &#10;DOUG THE DINOSAUR: http://kidtimestorytime.com/go/doug-the-dinosaur/ &#10;HOOTY THE OWL: http://kidtimestorytime.com/go/hooty-the-owl/ &#10;CORNY THE UNICORN: http://kidtimestorytime.com/go/corny-the-unicorn/ &#10;FUSCHIA FISH: http://kidtimestorytime.com/go/fuschia-fish/ &#10;WHITE RAT: http://kidtimestorytime.com/go/white-rat/ &#10;ABUELA BEAR: http://kidtimestorytime.com/go/abuela-bear/ &#10;TWOTONE THE CAT: http://kidtimestorytime.com/go/twotone-stuffed-animal-cat/ &#10; &#10;Facebook: https://www.facebook.com/KidTimeStoryTime/ &#10;Instagram: https://www.instagram.com/kidtimestorytime/ &#10;Twitter: https://twitter.com/KidTimeStory &#10;Website: http://KidTimeStoryTime.com &#10;Patreon: https://www.patreon.com/KidTimeStoryTime &#10; &#10;#KidTimeStoryTime #kidsbooksreadaloud" id="59" name="Google Shape;59;p13" title="St. Patrick's Day Kids Books Read Aloud | Leprechauns | 3 Books Back to Back!">
            <a:hlinkClick r:id="rId14"/>
          </p:cNvPr>
          <p:cNvPicPr preferRelativeResize="0"/>
          <p:nvPr/>
        </p:nvPicPr>
        <p:blipFill>
          <a:blip r:embed="rId15">
            <a:alphaModFix/>
          </a:blip>
          <a:stretch>
            <a:fillRect/>
          </a:stretch>
        </p:blipFill>
        <p:spPr>
          <a:xfrm>
            <a:off x="3011500" y="1361850"/>
            <a:ext cx="1387150" cy="1040369"/>
          </a:xfrm>
          <a:prstGeom prst="rect">
            <a:avLst/>
          </a:prstGeom>
          <a:noFill/>
          <a:ln>
            <a:noFill/>
          </a:ln>
        </p:spPr>
      </p:pic>
      <p:pic>
        <p:nvPicPr>
          <p:cNvPr descr="Learn how to draw a cartoon leprechaun! St. Patrick's day is right around the corner, and this is a great activity to decorate your house or classroom.&#10;&#10;Become an Art Club member https://www.artforkidshub.com/join-art-club/ &#10;Learn more about the art supplies we love to use https://www.artforkidshub.com/art-supplies/&#10;Learn more about us https://www.artforkidshub.com/about/&#10;&#10;Subscribe to our channel here http://bit.ly/afksubscribe&#10;&#10;You can also find us on:&#10;FACEBOOK http://facebook.com/artforkidshub&#10;TWITTER http://twitter.com/artforkidshub&#10;INSTAGRAM http://instagram.com/artforkidshub&#10;&#10;Would your kids like to have their art featured in our Monday video?&#10;&#10;EMAIL a photo to myart@artforkidshub.com&#10;&#10;or&#10;&#10;MAIL their art to:&#10;&#10;Art for Kids Hub&#10;P.O. Box 927&#10;Pleasant Grove, UT 84062" id="60" name="Google Shape;60;p13" title="How To Draw A Cartoon Leprechaun">
            <a:hlinkClick r:id="rId16"/>
          </p:cNvPr>
          <p:cNvPicPr preferRelativeResize="0"/>
          <p:nvPr/>
        </p:nvPicPr>
        <p:blipFill>
          <a:blip r:embed="rId17">
            <a:alphaModFix/>
          </a:blip>
          <a:stretch>
            <a:fillRect/>
          </a:stretch>
        </p:blipFill>
        <p:spPr>
          <a:xfrm>
            <a:off x="5942625" y="289556"/>
            <a:ext cx="1429724" cy="1072293"/>
          </a:xfrm>
          <a:prstGeom prst="rect">
            <a:avLst/>
          </a:prstGeom>
          <a:noFill/>
          <a:ln>
            <a:noFill/>
          </a:ln>
        </p:spPr>
      </p:pic>
      <p:pic>
        <p:nvPicPr>
          <p:cNvPr descr="St. Patrick's Day is close, learn how to draw a cartoon leprechaun! Also, learn how to draw a pot of gold https://youtu.be/I6ibSQkazD0&#10;&#10;EMAIL A PHOTO OF YOUR ART: &#10;myart@artforkidshub.com&#10;&#10;MAIL US YOUR ART:&#10;Art for Kids Hub&#10;P.O. Box 927&#10;Pleasant Grove, UT 84062&#10;&#10;&#10;SUBSCRIBE for regular drawing and art lessons:&#10;http://bit.ly/afksubscribe&#10;&#10;Visit AFK website for free printable steps:&#10;http://artforkidshub.com&#10;&#10;LIKE us on FACEBOOK!&#10;http://facebook.com/artforkidshub&#10;&#10;FOLLOW us on TWITTER!&#10;http://twitter.com/artforkidshub&#10;&#10;FOLLOW us on TUMBLR:&#10;http://artforkidshub.tumblr.com/&#10;&#10;FOLLOW our INSTAGRAM:&#10;http://instagram.com/artforkidshub&#10;&#10;JOIN our circle on GOOGLE PLUS:&#10;https://plus.google.com/+RobJensenAFK/&#10;&#10;Hi there! My name is Rob, and I have three super cool kids. We love doing art and sharing it with others. We upload new art videos weekly. Thanks for stoping by. If you'd like to know more about us:&#10;http://artforkidshub.com/about-the-au..." id="61" name="Google Shape;61;p13" title="How To Draw A Cartoon Leprechaun">
            <a:hlinkClick r:id="rId18"/>
          </p:cNvPr>
          <p:cNvPicPr preferRelativeResize="0"/>
          <p:nvPr/>
        </p:nvPicPr>
        <p:blipFill>
          <a:blip r:embed="rId19">
            <a:alphaModFix/>
          </a:blip>
          <a:stretch>
            <a:fillRect/>
          </a:stretch>
        </p:blipFill>
        <p:spPr>
          <a:xfrm>
            <a:off x="7473200" y="1430425"/>
            <a:ext cx="1387150" cy="1040356"/>
          </a:xfrm>
          <a:prstGeom prst="rect">
            <a:avLst/>
          </a:prstGeom>
          <a:noFill/>
          <a:ln>
            <a:noFill/>
          </a:ln>
        </p:spPr>
      </p:pic>
      <p:pic>
        <p:nvPicPr>
          <p:cNvPr descr="#howtodraw #artforkidshub&#10;Learn how to draw St. Patrick's Day folding surprise! Plus, watch until the very end for this week's Challenge-Time! 🍀 Need more St. Patrick's Day art fun? Visit our St. Patrick's Day playlist https://www.youtube.com/playlist?list=PLnoO3k54vcBSD7To4ge6RK-jbNcgiIu5q﻿&#10;&#10;🎨   ART SUPPLIES we love (Amazon affiliate links): &#10;Faber-Castell Art Supplies For Kids! https://amzn.to/2LiN5Xo&#10;Sharpie Markers https://amzn.to/2S6WzXX&#10;Printer Paper https://amzn.to/2FuLT3P&#10;Prismacolor Pencils https://amzn.to/2QYoBob&#10;Pentel Oil Pastels (classroom) https://amzn.to/2OU5Sbo&#10;Pentel Watercolor (tubes) https://amzn.to/2zdSmur&#10;Watercolor (dry cake) https://amzn.to/2zirsBJ&#10;Canson Watercolor Paper https://amzn.to/2S6XvLX&#10;Watercolor brushes https://amzn.to/2S9CY9B&#10;&#10;📺   SUBSCRIBE to our channel here http://bit.ly/afksubscribe&#10;&#10;📷  POST your child's artwork to:&#10;FACEBOOK http://facebook.com/artforkidshub&#10;TWITTER http://twitter.com/artforkidshub&#10;INSTAGRAM http://instagram.com/artforkidshub&#10;&#10;👴🏻 👩🏻 👦🏻 👧🏻 👦🏻 👶🏻  Learn more about us https://www.artforkidshub.com/about/" id="62" name="Google Shape;62;p13" title="How To Draw St Patricks Day Folding Surprise + Challenge Time">
            <a:hlinkClick r:id="rId20"/>
          </p:cNvPr>
          <p:cNvPicPr preferRelativeResize="0"/>
          <p:nvPr/>
        </p:nvPicPr>
        <p:blipFill>
          <a:blip r:embed="rId21">
            <a:alphaModFix/>
          </a:blip>
          <a:stretch>
            <a:fillRect/>
          </a:stretch>
        </p:blipFill>
        <p:spPr>
          <a:xfrm>
            <a:off x="5907000" y="1398494"/>
            <a:ext cx="1429724" cy="1072294"/>
          </a:xfrm>
          <a:prstGeom prst="rect">
            <a:avLst/>
          </a:prstGeom>
          <a:noFill/>
          <a:ln>
            <a:noFill/>
          </a:ln>
        </p:spPr>
      </p:pic>
      <p:pic>
        <p:nvPicPr>
          <p:cNvPr descr="Become an Art Club member https://www.artforkidshub.com/join-art-club/ &#10;Learn more about the art supplies we love to use https://www.artforkidshub.com/art-supplies/&#10;Learn more about us https://www.artforkidshub.com/about/&#10;&#10;Subscribe to our channel here http://bit.ly/afksubscribe&#10;&#10;You can also find us on:&#10;FACEBOOK http://facebook.com/artforkidshub&#10;TWITTER http://twitter.com/artforkidshub&#10;INSTAGRAM http://instagram.com/artforkidshub&#10;&#10;Would your kids like to have their art featured in our Monday video?&#10;&#10;EMAIL a photo to myart@artforkidshub.com&#10;&#10;or&#10;&#10;MAIL their art to:&#10;&#10;Art for Kids Hub&#10;P.O. Box 927&#10;Pleasant Grove, UT 84062" id="63" name="Google Shape;63;p13" title="How To Draw A Shamrock">
            <a:hlinkClick r:id="rId22"/>
          </p:cNvPr>
          <p:cNvPicPr preferRelativeResize="0"/>
          <p:nvPr/>
        </p:nvPicPr>
        <p:blipFill>
          <a:blip r:embed="rId23">
            <a:alphaModFix/>
          </a:blip>
          <a:stretch>
            <a:fillRect/>
          </a:stretch>
        </p:blipFill>
        <p:spPr>
          <a:xfrm>
            <a:off x="7461974" y="305525"/>
            <a:ext cx="1387150" cy="1040357"/>
          </a:xfrm>
          <a:prstGeom prst="rect">
            <a:avLst/>
          </a:prstGeom>
          <a:noFill/>
          <a:ln>
            <a:noFill/>
          </a:ln>
        </p:spPr>
      </p:pic>
      <p:pic>
        <p:nvPicPr>
          <p:cNvPr id="64" name="Google Shape;64;p13">
            <a:hlinkClick r:id="rId24"/>
          </p:cNvPr>
          <p:cNvPicPr preferRelativeResize="0"/>
          <p:nvPr/>
        </p:nvPicPr>
        <p:blipFill>
          <a:blip r:embed="rId25">
            <a:alphaModFix/>
          </a:blip>
          <a:stretch>
            <a:fillRect/>
          </a:stretch>
        </p:blipFill>
        <p:spPr>
          <a:xfrm>
            <a:off x="147960" y="2672938"/>
            <a:ext cx="1030840" cy="1040375"/>
          </a:xfrm>
          <a:prstGeom prst="rect">
            <a:avLst/>
          </a:prstGeom>
          <a:noFill/>
          <a:ln>
            <a:noFill/>
          </a:ln>
        </p:spPr>
      </p:pic>
      <p:pic>
        <p:nvPicPr>
          <p:cNvPr id="65" name="Google Shape;65;p13">
            <a:hlinkClick r:id="rId26"/>
          </p:cNvPr>
          <p:cNvPicPr preferRelativeResize="0"/>
          <p:nvPr/>
        </p:nvPicPr>
        <p:blipFill>
          <a:blip r:embed="rId27">
            <a:alphaModFix/>
          </a:blip>
          <a:stretch>
            <a:fillRect/>
          </a:stretch>
        </p:blipFill>
        <p:spPr>
          <a:xfrm>
            <a:off x="1332699" y="2672961"/>
            <a:ext cx="691986" cy="1040350"/>
          </a:xfrm>
          <a:prstGeom prst="rect">
            <a:avLst/>
          </a:prstGeom>
          <a:noFill/>
          <a:ln>
            <a:noFill/>
          </a:ln>
        </p:spPr>
      </p:pic>
      <p:pic>
        <p:nvPicPr>
          <p:cNvPr id="66" name="Google Shape;66;p13">
            <a:hlinkClick r:id="rId28"/>
          </p:cNvPr>
          <p:cNvPicPr preferRelativeResize="0"/>
          <p:nvPr/>
        </p:nvPicPr>
        <p:blipFill>
          <a:blip r:embed="rId29">
            <a:alphaModFix/>
          </a:blip>
          <a:stretch>
            <a:fillRect/>
          </a:stretch>
        </p:blipFill>
        <p:spPr>
          <a:xfrm>
            <a:off x="134611" y="3826288"/>
            <a:ext cx="1057539" cy="1072300"/>
          </a:xfrm>
          <a:prstGeom prst="rect">
            <a:avLst/>
          </a:prstGeom>
          <a:noFill/>
          <a:ln>
            <a:noFill/>
          </a:ln>
        </p:spPr>
      </p:pic>
      <p:pic>
        <p:nvPicPr>
          <p:cNvPr id="67" name="Google Shape;67;p13">
            <a:hlinkClick r:id="rId30"/>
          </p:cNvPr>
          <p:cNvPicPr preferRelativeResize="0"/>
          <p:nvPr/>
        </p:nvPicPr>
        <p:blipFill>
          <a:blip r:embed="rId31">
            <a:alphaModFix/>
          </a:blip>
          <a:stretch>
            <a:fillRect/>
          </a:stretch>
        </p:blipFill>
        <p:spPr>
          <a:xfrm>
            <a:off x="2100876" y="2688899"/>
            <a:ext cx="804917" cy="1008450"/>
          </a:xfrm>
          <a:prstGeom prst="rect">
            <a:avLst/>
          </a:prstGeom>
          <a:noFill/>
          <a:ln>
            <a:noFill/>
          </a:ln>
        </p:spPr>
      </p:pic>
      <p:pic>
        <p:nvPicPr>
          <p:cNvPr id="68" name="Google Shape;68;p13">
            <a:hlinkClick r:id="rId32"/>
          </p:cNvPr>
          <p:cNvPicPr preferRelativeResize="0"/>
          <p:nvPr/>
        </p:nvPicPr>
        <p:blipFill>
          <a:blip r:embed="rId33">
            <a:alphaModFix/>
          </a:blip>
          <a:stretch>
            <a:fillRect/>
          </a:stretch>
        </p:blipFill>
        <p:spPr>
          <a:xfrm>
            <a:off x="1332700" y="3826300"/>
            <a:ext cx="804925" cy="1038320"/>
          </a:xfrm>
          <a:prstGeom prst="rect">
            <a:avLst/>
          </a:prstGeom>
          <a:noFill/>
          <a:ln>
            <a:noFill/>
          </a:ln>
        </p:spPr>
      </p:pic>
      <p:pic>
        <p:nvPicPr>
          <p:cNvPr id="69" name="Google Shape;69;p13">
            <a:hlinkClick r:id="rId34"/>
          </p:cNvPr>
          <p:cNvPicPr preferRelativeResize="0"/>
          <p:nvPr/>
        </p:nvPicPr>
        <p:blipFill>
          <a:blip r:embed="rId35">
            <a:alphaModFix/>
          </a:blip>
          <a:stretch>
            <a:fillRect/>
          </a:stretch>
        </p:blipFill>
        <p:spPr>
          <a:xfrm>
            <a:off x="2208850" y="3826300"/>
            <a:ext cx="1166928" cy="1038325"/>
          </a:xfrm>
          <a:prstGeom prst="rect">
            <a:avLst/>
          </a:prstGeom>
          <a:noFill/>
          <a:ln>
            <a:noFill/>
          </a:ln>
        </p:spPr>
      </p:pic>
      <p:pic>
        <p:nvPicPr>
          <p:cNvPr id="70" name="Google Shape;70;p13">
            <a:hlinkClick r:id="rId36"/>
          </p:cNvPr>
          <p:cNvPicPr preferRelativeResize="0"/>
          <p:nvPr/>
        </p:nvPicPr>
        <p:blipFill>
          <a:blip r:embed="rId37">
            <a:alphaModFix/>
          </a:blip>
          <a:stretch>
            <a:fillRect/>
          </a:stretch>
        </p:blipFill>
        <p:spPr>
          <a:xfrm>
            <a:off x="2982000" y="2688913"/>
            <a:ext cx="989939" cy="1008425"/>
          </a:xfrm>
          <a:prstGeom prst="rect">
            <a:avLst/>
          </a:prstGeom>
          <a:noFill/>
          <a:ln>
            <a:noFill/>
          </a:ln>
        </p:spPr>
      </p:pic>
      <p:pic>
        <p:nvPicPr>
          <p:cNvPr id="71" name="Google Shape;71;p13">
            <a:hlinkClick r:id="rId38"/>
          </p:cNvPr>
          <p:cNvPicPr preferRelativeResize="0"/>
          <p:nvPr/>
        </p:nvPicPr>
        <p:blipFill>
          <a:blip r:embed="rId39">
            <a:alphaModFix/>
          </a:blip>
          <a:stretch>
            <a:fillRect/>
          </a:stretch>
        </p:blipFill>
        <p:spPr>
          <a:xfrm>
            <a:off x="3513049" y="3807099"/>
            <a:ext cx="1166925" cy="1038339"/>
          </a:xfrm>
          <a:prstGeom prst="rect">
            <a:avLst/>
          </a:prstGeom>
          <a:noFill/>
          <a:ln>
            <a:noFill/>
          </a:ln>
        </p:spPr>
      </p:pic>
      <p:pic>
        <p:nvPicPr>
          <p:cNvPr id="72" name="Google Shape;72;p13">
            <a:hlinkClick r:id="rId40"/>
          </p:cNvPr>
          <p:cNvPicPr preferRelativeResize="0"/>
          <p:nvPr/>
        </p:nvPicPr>
        <p:blipFill>
          <a:blip r:embed="rId41">
            <a:alphaModFix/>
          </a:blip>
          <a:stretch>
            <a:fillRect/>
          </a:stretch>
        </p:blipFill>
        <p:spPr>
          <a:xfrm>
            <a:off x="4128475" y="2633525"/>
            <a:ext cx="1057550" cy="1057550"/>
          </a:xfrm>
          <a:prstGeom prst="rect">
            <a:avLst/>
          </a:prstGeom>
          <a:noFill/>
          <a:ln>
            <a:noFill/>
          </a:ln>
        </p:spPr>
      </p:pic>
      <p:pic>
        <p:nvPicPr>
          <p:cNvPr id="73" name="Google Shape;73;p13">
            <a:hlinkClick r:id="rId42"/>
          </p:cNvPr>
          <p:cNvPicPr preferRelativeResize="0"/>
          <p:nvPr/>
        </p:nvPicPr>
        <p:blipFill>
          <a:blip r:embed="rId43">
            <a:alphaModFix/>
          </a:blip>
          <a:stretch>
            <a:fillRect/>
          </a:stretch>
        </p:blipFill>
        <p:spPr>
          <a:xfrm>
            <a:off x="5342550" y="2701300"/>
            <a:ext cx="804925" cy="1008450"/>
          </a:xfrm>
          <a:prstGeom prst="rect">
            <a:avLst/>
          </a:prstGeom>
          <a:noFill/>
          <a:ln>
            <a:noFill/>
          </a:ln>
        </p:spPr>
      </p:pic>
      <p:pic>
        <p:nvPicPr>
          <p:cNvPr id="74" name="Google Shape;74;p13">
            <a:hlinkClick r:id="rId44"/>
          </p:cNvPr>
          <p:cNvPicPr preferRelativeResize="0"/>
          <p:nvPr/>
        </p:nvPicPr>
        <p:blipFill>
          <a:blip r:embed="rId45">
            <a:alphaModFix/>
          </a:blip>
          <a:stretch>
            <a:fillRect/>
          </a:stretch>
        </p:blipFill>
        <p:spPr>
          <a:xfrm>
            <a:off x="4782100" y="3833675"/>
            <a:ext cx="1057550" cy="1057550"/>
          </a:xfrm>
          <a:prstGeom prst="rect">
            <a:avLst/>
          </a:prstGeom>
          <a:noFill/>
          <a:ln>
            <a:noFill/>
          </a:ln>
        </p:spPr>
      </p:pic>
      <p:pic>
        <p:nvPicPr>
          <p:cNvPr id="75" name="Google Shape;75;p13">
            <a:hlinkClick r:id="rId46"/>
          </p:cNvPr>
          <p:cNvPicPr preferRelativeResize="0"/>
          <p:nvPr/>
        </p:nvPicPr>
        <p:blipFill>
          <a:blip r:embed="rId47">
            <a:alphaModFix/>
          </a:blip>
          <a:stretch>
            <a:fillRect/>
          </a:stretch>
        </p:blipFill>
        <p:spPr>
          <a:xfrm>
            <a:off x="6303998" y="2749400"/>
            <a:ext cx="767775" cy="962605"/>
          </a:xfrm>
          <a:prstGeom prst="rect">
            <a:avLst/>
          </a:prstGeom>
          <a:noFill/>
          <a:ln>
            <a:noFill/>
          </a:ln>
        </p:spPr>
      </p:pic>
      <p:pic>
        <p:nvPicPr>
          <p:cNvPr id="76" name="Google Shape;76;p13">
            <a:hlinkClick r:id="rId48"/>
          </p:cNvPr>
          <p:cNvPicPr preferRelativeResize="0"/>
          <p:nvPr/>
        </p:nvPicPr>
        <p:blipFill>
          <a:blip r:embed="rId49">
            <a:alphaModFix/>
          </a:blip>
          <a:stretch>
            <a:fillRect/>
          </a:stretch>
        </p:blipFill>
        <p:spPr>
          <a:xfrm>
            <a:off x="6055400" y="3807100"/>
            <a:ext cx="989950" cy="989950"/>
          </a:xfrm>
          <a:prstGeom prst="rect">
            <a:avLst/>
          </a:prstGeom>
          <a:noFill/>
          <a:ln>
            <a:noFill/>
          </a:ln>
        </p:spPr>
      </p:pic>
      <p:pic>
        <p:nvPicPr>
          <p:cNvPr id="77" name="Google Shape;77;p13"/>
          <p:cNvPicPr preferRelativeResize="0"/>
          <p:nvPr/>
        </p:nvPicPr>
        <p:blipFill rotWithShape="1">
          <a:blip r:embed="rId50">
            <a:alphaModFix/>
          </a:blip>
          <a:srcRect b="0" l="9971" r="8562" t="0"/>
          <a:stretch/>
        </p:blipFill>
        <p:spPr>
          <a:xfrm>
            <a:off x="7071775" y="2394475"/>
            <a:ext cx="2072225" cy="2543650"/>
          </a:xfrm>
          <a:prstGeom prst="rect">
            <a:avLst/>
          </a:prstGeom>
          <a:noFill/>
          <a:ln>
            <a:noFill/>
          </a:ln>
        </p:spPr>
      </p:pic>
      <p:pic>
        <p:nvPicPr>
          <p:cNvPr id="78" name="Google Shape;78;p13"/>
          <p:cNvPicPr preferRelativeResize="0"/>
          <p:nvPr/>
        </p:nvPicPr>
        <p:blipFill>
          <a:blip r:embed="rId51">
            <a:alphaModFix/>
          </a:blip>
          <a:stretch>
            <a:fillRect/>
          </a:stretch>
        </p:blipFill>
        <p:spPr>
          <a:xfrm>
            <a:off x="2940801" y="46223"/>
            <a:ext cx="3038400" cy="129587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gtEl>
                                        <p:attrNameLst>
                                          <p:attrName>style.visibility</p:attrName>
                                        </p:attrNameLst>
                                      </p:cBhvr>
                                      <p:to>
                                        <p:strVal val="visible"/>
                                      </p:to>
                                    </p:set>
                                    <p:animEffect filter="fade" transition="in">
                                      <p:cBhvr>
                                        <p:cTn dur="1000"/>
                                        <p:tgtEl>
                                          <p:spTgt spid="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
                                        </p:tgtEl>
                                        <p:attrNameLst>
                                          <p:attrName>style.visibility</p:attrName>
                                        </p:attrNameLst>
                                      </p:cBhvr>
                                      <p:to>
                                        <p:strVal val="visible"/>
                                      </p:to>
                                    </p:set>
                                    <p:animEffect filter="fade" transition="in">
                                      <p:cBhvr>
                                        <p:cTn dur="1000"/>
                                        <p:tgtEl>
                                          <p:spTgt spid="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
                                        </p:tgtEl>
                                        <p:attrNameLst>
                                          <p:attrName>style.visibility</p:attrName>
                                        </p:attrNameLst>
                                      </p:cBhvr>
                                      <p:to>
                                        <p:strVal val="visible"/>
                                      </p:to>
                                    </p:set>
                                    <p:animEffect filter="fade" transition="in">
                                      <p:cBhvr>
                                        <p:cTn dur="1000"/>
                                        <p:tgtEl>
                                          <p:spTgt spid="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
                                        </p:tgtEl>
                                        <p:attrNameLst>
                                          <p:attrName>style.visibility</p:attrName>
                                        </p:attrNameLst>
                                      </p:cBhvr>
                                      <p:to>
                                        <p:strVal val="visible"/>
                                      </p:to>
                                    </p:set>
                                    <p:animEffect filter="fade" transition="in">
                                      <p:cBhvr>
                                        <p:cTn dur="1000"/>
                                        <p:tgtEl>
                                          <p:spTgt spid="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
                                        </p:tgtEl>
                                        <p:attrNameLst>
                                          <p:attrName>style.visibility</p:attrName>
                                        </p:attrNameLst>
                                      </p:cBhvr>
                                      <p:to>
                                        <p:strVal val="visible"/>
                                      </p:to>
                                    </p:set>
                                    <p:animEffect filter="fade" transition="in">
                                      <p:cBhvr>
                                        <p:cTn dur="1000"/>
                                        <p:tgtEl>
                                          <p:spTgt spid="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gtEl>
                                        <p:attrNameLst>
                                          <p:attrName>style.visibility</p:attrName>
                                        </p:attrNameLst>
                                      </p:cBhvr>
                                      <p:to>
                                        <p:strVal val="visible"/>
                                      </p:to>
                                    </p:set>
                                    <p:animEffect filter="fade" transition="in">
                                      <p:cBhvr>
                                        <p:cTn dur="1000"/>
                                        <p:tgtEl>
                                          <p:spTgt spid="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
                                        </p:tgtEl>
                                        <p:attrNameLst>
                                          <p:attrName>style.visibility</p:attrName>
                                        </p:attrNameLst>
                                      </p:cBhvr>
                                      <p:to>
                                        <p:strVal val="visible"/>
                                      </p:to>
                                    </p:set>
                                    <p:animEffect filter="fade" transition="in">
                                      <p:cBhvr>
                                        <p:cTn dur="1000"/>
                                        <p:tgtEl>
                                          <p:spTgt spid="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
                                        </p:tgtEl>
                                        <p:attrNameLst>
                                          <p:attrName>style.visibility</p:attrName>
                                        </p:attrNameLst>
                                      </p:cBhvr>
                                      <p:to>
                                        <p:strVal val="visible"/>
                                      </p:to>
                                    </p:set>
                                    <p:animEffect filter="fade" transition="in">
                                      <p:cBhvr>
                                        <p:cTn dur="1000"/>
                                        <p:tgtEl>
                                          <p:spTgt spid="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
                                        </p:tgtEl>
                                        <p:attrNameLst>
                                          <p:attrName>style.visibility</p:attrName>
                                        </p:attrNameLst>
                                      </p:cBhvr>
                                      <p:to>
                                        <p:strVal val="visible"/>
                                      </p:to>
                                    </p:set>
                                    <p:animEffect filter="fade" transition="in">
                                      <p:cBhvr>
                                        <p:cTn dur="1000"/>
                                        <p:tgtEl>
                                          <p:spTgt spid="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
                                        </p:tgtEl>
                                        <p:attrNameLst>
                                          <p:attrName>style.visibility</p:attrName>
                                        </p:attrNameLst>
                                      </p:cBhvr>
                                      <p:to>
                                        <p:strVal val="visible"/>
                                      </p:to>
                                    </p:set>
                                    <p:animEffect filter="fade" transition="in">
                                      <p:cBhvr>
                                        <p:cTn dur="1000"/>
                                        <p:tgtEl>
                                          <p:spTgt spid="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