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A74CC5-40FE-4947-8AB3-12B4634A60D6}">
  <a:tblStyle styleId="{6FA74CC5-40FE-4947-8AB3-12B4634A60D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2a61ef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2a61ef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d2a61efb1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d2a61efb1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d2a61efb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d2a61ef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d2a61efb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d2a61efb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d2a61efb1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d2a61efb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d2a61efb1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bd2a61efb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d2a61efb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d2a61efb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d2a61efb1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bd2a61efb1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d2a61efb1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d2a61efb1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bd2a61efb1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bd2a61efb1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bd2a61efb1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bd2a61efb1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d2a61efb1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bd2a61efb1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bd2a61efb1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bd2a61efb1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bd2a61efb1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bd2a61efb1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bd2a61efb1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bd2a61efb1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bd2a61efb1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bd2a61efb1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bd2a61efb1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bd2a61efb1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bd2a61efb1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bd2a61efb1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bd2a61efb1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bd2a61efb1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bd2a61efb1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bd2a61efb1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bd2a61efb1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bd2a61efb1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bd2a61efb1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bd2a61efb1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bd2a61efb1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bd2a61efb1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bd2a61efb1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bd2a61efb1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bd2a61efb1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bd2a61efb1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bd2a61efb1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bd2a61efb1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bd2a61efb1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bd2a61efb1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bd2a61efb1_0_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bd2a61efb1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bd2a61efb1_0_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bd2a61efb1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bd2a61efb1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bd2a61efb1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bd2a61efb1_0_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bd2a61efb1_0_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bd2a61efb1_0_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bd2a61efb1_0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bd2a61efb1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bd2a61efb1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bd2a61efb1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bd2a61efb1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bd2a61efb1_0_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bd2a61efb1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Google Shape;55;p13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" name="Google Shape;56;p1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57" name="Google Shape;57;p1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58" name="Google Shape;58;p1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59" name="Google Shape;59;p1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0" name="Google Shape;60;p1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6842" y="24387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42" y="24013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246952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405" y="2404550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30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042" y="4694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1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24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292" y="3946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Google Shape;77;p1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8" name="Google Shape;78;p14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9" name="Google Shape;79;p1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80" name="Google Shape;80;p1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81" name="Google Shape;81;p1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82" name="Google Shape;82;p1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3" name="Google Shape;83;p1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4" name="Google Shape;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7220875" y="8740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1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Google Shape;101;p15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" name="Google Shape;102;p1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103" name="Google Shape;103;p1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104" name="Google Shape;104;p1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105" name="Google Shape;105;p1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06" name="Google Shape;106;p1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9" name="Google Shape;11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" name="Google Shape;124;p1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5" name="Google Shape;125;p16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6" name="Google Shape;126;p1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127" name="Google Shape;127;p1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128" name="Google Shape;128;p1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129" name="Google Shape;129;p1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30" name="Google Shape;130;p1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31" name="Google Shape;13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3" name="Google Shape;14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1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9" name="Google Shape;149;p17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0" name="Google Shape;150;p1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151" name="Google Shape;151;p1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152" name="Google Shape;152;p1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153" name="Google Shape;153;p1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54" name="Google Shape;154;p1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" name="Google Shape;172;p1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3" name="Google Shape;173;p18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4" name="Google Shape;174;p1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175" name="Google Shape;175;p1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176" name="Google Shape;176;p1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177" name="Google Shape;177;p1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178" name="Google Shape;178;p1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8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1" name="Google Shape;1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" name="Google Shape;196;p1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7" name="Google Shape;197;p19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8" name="Google Shape;198;p1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199" name="Google Shape;199;p1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200" name="Google Shape;200;p1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201" name="Google Shape;201;p1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02" name="Google Shape;202;p1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03" name="Google Shape;2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9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5" name="Google Shape;2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" name="Google Shape;220;p2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1" name="Google Shape;221;p20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2" name="Google Shape;222;p2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223" name="Google Shape;223;p2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224" name="Google Shape;224;p2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225" name="Google Shape;225;p2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26" name="Google Shape;226;p2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27" name="Google Shape;2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0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9" name="Google Shape;23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Google Shape;244;p2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5" name="Google Shape;245;p21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6" name="Google Shape;246;p2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9</a:t>
            </a:r>
            <a:endParaRPr sz="2700"/>
          </a:p>
        </p:txBody>
      </p:sp>
      <p:sp>
        <p:nvSpPr>
          <p:cNvPr id="247" name="Google Shape;247;p2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248" name="Google Shape;248;p2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249" name="Google Shape;249;p2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50" name="Google Shape;250;p2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51" name="Google Shape;2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1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3" name="Google Shape;26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" name="Google Shape;268;p2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9" name="Google Shape;269;p22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0" name="Google Shape;270;p2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271" name="Google Shape;271;p2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272" name="Google Shape;272;p2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273" name="Google Shape;273;p2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74" name="Google Shape;274;p2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75" name="Google Shape;27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2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7" name="Google Shape;2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Google Shape;292;p2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3" name="Google Shape;293;p23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4" name="Google Shape;294;p2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295" name="Google Shape;295;p2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296" name="Google Shape;296;p2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297" name="Google Shape;297;p2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298" name="Google Shape;298;p2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99" name="Google Shape;29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3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1" name="Google Shape;3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6" name="Google Shape;316;p2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7" name="Google Shape;317;p24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18" name="Google Shape;318;p2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319" name="Google Shape;319;p2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320" name="Google Shape;320;p2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321" name="Google Shape;321;p2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22" name="Google Shape;322;p2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23" name="Google Shape;3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4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35" name="Google Shape;3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" name="Google Shape;340;p2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1" name="Google Shape;341;p25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2" name="Google Shape;342;p2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343" name="Google Shape;343;p2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344" name="Google Shape;344;p2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345" name="Google Shape;345;p2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46" name="Google Shape;346;p2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47" name="Google Shape;3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5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9" name="Google Shape;3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4" name="Google Shape;364;p2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5" name="Google Shape;365;p26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6" name="Google Shape;366;p2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367" name="Google Shape;367;p2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368" name="Google Shape;368;p2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369" name="Google Shape;369;p2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70" name="Google Shape;370;p2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71" name="Google Shape;37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6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83" name="Google Shape;3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8" name="Google Shape;388;p2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9" name="Google Shape;389;p27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0" name="Google Shape;390;p2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391" name="Google Shape;391;p2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392" name="Google Shape;392;p2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393" name="Google Shape;393;p2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394" name="Google Shape;394;p2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95" name="Google Shape;39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7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07" name="Google Shape;40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2" name="Google Shape;412;p2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3" name="Google Shape;413;p28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14" name="Google Shape;414;p2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415" name="Google Shape;415;p2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416" name="Google Shape;416;p2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17" name="Google Shape;417;p2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18" name="Google Shape;418;p2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19" name="Google Shape;4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28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31" name="Google Shape;43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" name="Google Shape;436;p2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7" name="Google Shape;437;p29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38" name="Google Shape;438;p2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439" name="Google Shape;439;p2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440" name="Google Shape;440;p2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41" name="Google Shape;441;p2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42" name="Google Shape;442;p2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43" name="Google Shape;44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9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55" name="Google Shape;4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" name="Google Shape;460;p3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1" name="Google Shape;461;p30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62" name="Google Shape;462;p3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463" name="Google Shape;463;p3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464" name="Google Shape;464;p3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65" name="Google Shape;465;p3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66" name="Google Shape;466;p3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67" name="Google Shape;4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0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79" name="Google Shape;4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" name="Google Shape;484;p3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5" name="Google Shape;485;p31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86" name="Google Shape;486;p3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87" name="Google Shape;487;p3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488" name="Google Shape;488;p3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489" name="Google Shape;489;p3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490" name="Google Shape;490;p3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491" name="Google Shape;4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1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03" name="Google Shape;5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" name="Google Shape;508;p3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9" name="Google Shape;509;p32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0" name="Google Shape;510;p3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511" name="Google Shape;511;p3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512" name="Google Shape;512;p3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513" name="Google Shape;513;p3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14" name="Google Shape;514;p3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15" name="Google Shape;51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2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27" name="Google Shape;5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" name="Google Shape;532;p3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3" name="Google Shape;533;p33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4" name="Google Shape;534;p3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535" name="Google Shape;535;p3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536" name="Google Shape;536;p3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537" name="Google Shape;537;p3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38" name="Google Shape;538;p3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39" name="Google Shape;53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3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51" name="Google Shape;5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6" name="Google Shape;556;p3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7" name="Google Shape;557;p34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58" name="Google Shape;558;p3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559" name="Google Shape;559;p3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560" name="Google Shape;560;p3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561" name="Google Shape;561;p3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62" name="Google Shape;562;p3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63" name="Google Shape;5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34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75" name="Google Shape;57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0" name="Google Shape;580;p3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1" name="Google Shape;581;p35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82" name="Google Shape;582;p3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583" name="Google Shape;583;p3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584" name="Google Shape;584;p3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585" name="Google Shape;585;p3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586" name="Google Shape;586;p3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87" name="Google Shape;58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35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99" name="Google Shape;59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" name="Google Shape;604;p3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05" name="Google Shape;605;p36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06" name="Google Shape;606;p3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607" name="Google Shape;607;p3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608" name="Google Shape;608;p3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609" name="Google Shape;609;p3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10" name="Google Shape;610;p3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11" name="Google Shape;61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36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23" name="Google Shape;6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8" name="Google Shape;628;p3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9" name="Google Shape;629;p37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30" name="Google Shape;630;p3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631" name="Google Shape;631;p3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632" name="Google Shape;632;p3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633" name="Google Shape;633;p3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34" name="Google Shape;634;p3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35" name="Google Shape;6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7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47" name="Google Shape;64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2" name="Google Shape;652;p38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3" name="Google Shape;653;p38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54" name="Google Shape;654;p38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655" name="Google Shape;655;p38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656" name="Google Shape;656;p38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657" name="Google Shape;657;p38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58" name="Google Shape;658;p38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59" name="Google Shape;6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8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71" name="Google Shape;67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" name="Google Shape;676;p39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7" name="Google Shape;677;p39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78" name="Google Shape;678;p39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679" name="Google Shape;679;p39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680" name="Google Shape;680;p39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681" name="Google Shape;681;p39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682" name="Google Shape;682;p39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83" name="Google Shape;6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39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95" name="Google Shape;6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0" name="Google Shape;700;p40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1" name="Google Shape;701;p40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02" name="Google Shape;702;p40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703" name="Google Shape;703;p40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704" name="Google Shape;704;p40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1</a:t>
            </a:r>
            <a:endParaRPr sz="2700"/>
          </a:p>
        </p:txBody>
      </p:sp>
      <p:sp>
        <p:nvSpPr>
          <p:cNvPr id="705" name="Google Shape;705;p40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06" name="Google Shape;706;p40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07" name="Google Shape;70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40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19" name="Google Shape;71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4" name="Google Shape;724;p41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5" name="Google Shape;725;p41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26" name="Google Shape;726;p41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727" name="Google Shape;727;p41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728" name="Google Shape;728;p41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729" name="Google Shape;729;p41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30" name="Google Shape;730;p41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31" name="Google Shape;73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41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43" name="Google Shape;74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8" name="Google Shape;748;p42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9" name="Google Shape;749;p42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50" name="Google Shape;750;p42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751" name="Google Shape;751;p42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752" name="Google Shape;752;p42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3</a:t>
            </a:r>
            <a:endParaRPr sz="2700"/>
          </a:p>
        </p:txBody>
      </p:sp>
      <p:sp>
        <p:nvSpPr>
          <p:cNvPr id="753" name="Google Shape;753;p42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54" name="Google Shape;754;p42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55" name="Google Shape;75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42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67" name="Google Shape;76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2" name="Google Shape;772;p43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73" name="Google Shape;773;p43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74" name="Google Shape;774;p43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775" name="Google Shape;775;p43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776" name="Google Shape;776;p43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4</a:t>
            </a:r>
            <a:endParaRPr sz="2700"/>
          </a:p>
        </p:txBody>
      </p:sp>
      <p:sp>
        <p:nvSpPr>
          <p:cNvPr id="777" name="Google Shape;777;p43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778" name="Google Shape;778;p43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779" name="Google Shape;77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43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91" name="Google Shape;79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6" name="Google Shape;796;p44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97" name="Google Shape;797;p44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98" name="Google Shape;798;p44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799" name="Google Shape;799;p44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800" name="Google Shape;800;p44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5</a:t>
            </a:r>
            <a:endParaRPr sz="2700"/>
          </a:p>
        </p:txBody>
      </p:sp>
      <p:sp>
        <p:nvSpPr>
          <p:cNvPr id="801" name="Google Shape;801;p44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02" name="Google Shape;802;p44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03" name="Google Shape;80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44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5" name="Google Shape;81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" name="Google Shape;820;p45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1" name="Google Shape;821;p45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2" name="Google Shape;822;p45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823" name="Google Shape;823;p45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824" name="Google Shape;824;p45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6</a:t>
            </a:r>
            <a:endParaRPr sz="2700"/>
          </a:p>
        </p:txBody>
      </p:sp>
      <p:sp>
        <p:nvSpPr>
          <p:cNvPr id="825" name="Google Shape;825;p45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26" name="Google Shape;826;p45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27" name="Google Shape;82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45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39" name="Google Shape;83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4" name="Google Shape;844;p46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45" name="Google Shape;845;p46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46" name="Google Shape;846;p46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847" name="Google Shape;847;p46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848" name="Google Shape;848;p46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7</a:t>
            </a:r>
            <a:endParaRPr sz="2700"/>
          </a:p>
        </p:txBody>
      </p:sp>
      <p:sp>
        <p:nvSpPr>
          <p:cNvPr id="849" name="Google Shape;849;p46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50" name="Google Shape;850;p46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51" name="Google Shape;85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46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63" name="Google Shape;86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8" name="Google Shape;868;p47"/>
          <p:cNvGraphicFramePr/>
          <p:nvPr/>
        </p:nvGraphicFramePr>
        <p:xfrm>
          <a:off x="2013713" y="3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69" name="Google Shape;869;p47"/>
          <p:cNvGraphicFramePr/>
          <p:nvPr/>
        </p:nvGraphicFramePr>
        <p:xfrm>
          <a:off x="2013725" y="23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{6FA74CC5-40FE-4947-8AB3-12B4634A60D6}</a:tableStyleId>
              </a:tblPr>
              <a:tblGrid>
                <a:gridCol w="961425"/>
                <a:gridCol w="961425"/>
                <a:gridCol w="961425"/>
                <a:gridCol w="961425"/>
                <a:gridCol w="961425"/>
              </a:tblGrid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70" name="Google Shape;870;p47"/>
          <p:cNvSpPr/>
          <p:nvPr/>
        </p:nvSpPr>
        <p:spPr>
          <a:xfrm>
            <a:off x="2127300" y="441442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2</a:t>
            </a:r>
            <a:endParaRPr sz="2700"/>
          </a:p>
        </p:txBody>
      </p:sp>
      <p:sp>
        <p:nvSpPr>
          <p:cNvPr id="871" name="Google Shape;871;p47"/>
          <p:cNvSpPr/>
          <p:nvPr/>
        </p:nvSpPr>
        <p:spPr>
          <a:xfrm>
            <a:off x="32684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+</a:t>
            </a:r>
            <a:endParaRPr sz="2700"/>
          </a:p>
        </p:txBody>
      </p:sp>
      <p:sp>
        <p:nvSpPr>
          <p:cNvPr id="872" name="Google Shape;872;p47"/>
          <p:cNvSpPr/>
          <p:nvPr/>
        </p:nvSpPr>
        <p:spPr>
          <a:xfrm>
            <a:off x="4469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8</a:t>
            </a:r>
            <a:endParaRPr sz="2700"/>
          </a:p>
        </p:txBody>
      </p:sp>
      <p:sp>
        <p:nvSpPr>
          <p:cNvPr id="873" name="Google Shape;873;p47"/>
          <p:cNvSpPr/>
          <p:nvPr/>
        </p:nvSpPr>
        <p:spPr>
          <a:xfrm>
            <a:off x="5730525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=</a:t>
            </a:r>
            <a:endParaRPr sz="2700"/>
          </a:p>
        </p:txBody>
      </p:sp>
      <p:sp>
        <p:nvSpPr>
          <p:cNvPr id="874" name="Google Shape;874;p47"/>
          <p:cNvSpPr/>
          <p:nvPr/>
        </p:nvSpPr>
        <p:spPr>
          <a:xfrm>
            <a:off x="6811750" y="4408075"/>
            <a:ext cx="938700" cy="6591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875" name="Google Shape;87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1475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7542" y="85075"/>
            <a:ext cx="726475" cy="7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9" y="147575"/>
            <a:ext cx="1799925" cy="17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47"/>
          <p:cNvSpPr/>
          <p:nvPr/>
        </p:nvSpPr>
        <p:spPr>
          <a:xfrm>
            <a:off x="7140975" y="1043875"/>
            <a:ext cx="1627800" cy="2841300"/>
          </a:xfrm>
          <a:prstGeom prst="bevel">
            <a:avLst>
              <a:gd fmla="val 12500" name="adj"/>
            </a:avLst>
          </a:prstGeom>
          <a:solidFill>
            <a:srgbClr val="FFFF00"/>
          </a:solidFill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ic Sans MS"/>
                <a:ea typeface="Comic Sans MS"/>
                <a:cs typeface="Comic Sans MS"/>
                <a:sym typeface="Comic Sans MS"/>
              </a:rPr>
              <a:t>Drag and drop the coins into the frames then type your answer</a:t>
            </a:r>
            <a:endParaRPr b="1"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87" name="Google Shape;88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967" y="85075"/>
            <a:ext cx="726475" cy="7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