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ove Ya Like A Sis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veYaLikeASis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64179d6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64179d6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💛</a:t>
            </a:r>
            <a:r>
              <a:rPr b="1" lang="en" sz="21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Click on the book you’d like to hear for a read aloud.</a:t>
            </a:r>
            <a:r>
              <a:rPr b="1" lang="en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💛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nPlg4qqQqQU" TargetMode="External"/><Relationship Id="rId11" Type="http://schemas.openxmlformats.org/officeDocument/2006/relationships/hyperlink" Target="https://www.youtube.com/embed/HpScWqwpGfk" TargetMode="External"/><Relationship Id="rId10" Type="http://schemas.openxmlformats.org/officeDocument/2006/relationships/hyperlink" Target="https://www.youtube.com/embed/LofjXagbUik" TargetMode="External"/><Relationship Id="rId12" Type="http://schemas.openxmlformats.org/officeDocument/2006/relationships/hyperlink" Target="https://www.youtube.com/embed/nQHhg9HeOso" TargetMode="External"/><Relationship Id="rId9" Type="http://schemas.openxmlformats.org/officeDocument/2006/relationships/hyperlink" Target="https://www.youtube.com/embed/bgHrhStUbqQ" TargetMode="External"/><Relationship Id="rId5" Type="http://schemas.openxmlformats.org/officeDocument/2006/relationships/hyperlink" Target="https://www.youtube.com/embed/PVzFKGru6K0" TargetMode="External"/><Relationship Id="rId6" Type="http://schemas.openxmlformats.org/officeDocument/2006/relationships/hyperlink" Target="https://www.youtube.com/embed/usy6l3QnGpY" TargetMode="External"/><Relationship Id="rId7" Type="http://schemas.openxmlformats.org/officeDocument/2006/relationships/hyperlink" Target="https://www.youtube.com/embed/L2RmPgl8He8" TargetMode="External"/><Relationship Id="rId8" Type="http://schemas.openxmlformats.org/officeDocument/2006/relationships/hyperlink" Target="https://www.youtube.com/embed/VUD9MvaGbW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3926750" y="494475"/>
            <a:ext cx="15048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5484075" y="494475"/>
            <a:ext cx="15048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7041400" y="494475"/>
            <a:ext cx="15048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56675" y="2841825"/>
            <a:ext cx="1439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1603275" y="2841825"/>
            <a:ext cx="1439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3093375" y="2841825"/>
            <a:ext cx="1439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10"/>
          </p:cNvPr>
          <p:cNvSpPr/>
          <p:nvPr/>
        </p:nvSpPr>
        <p:spPr>
          <a:xfrm>
            <a:off x="4583475" y="2841825"/>
            <a:ext cx="1439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11"/>
          </p:cNvPr>
          <p:cNvSpPr/>
          <p:nvPr/>
        </p:nvSpPr>
        <p:spPr>
          <a:xfrm>
            <a:off x="6130075" y="2841825"/>
            <a:ext cx="1439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12"/>
          </p:cNvPr>
          <p:cNvSpPr/>
          <p:nvPr/>
        </p:nvSpPr>
        <p:spPr>
          <a:xfrm>
            <a:off x="7676675" y="2841825"/>
            <a:ext cx="14391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