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b6a8d8a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b6a8d8a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b500a92b2_0_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b500a92b2_0_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b500a92b2_0_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bb500a92b2_0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e1e5e57e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e1e5e57e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e1e5e57e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e1e5e57e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e1e5e57e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e1e5e57e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be1e5e57e4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be1e5e57e4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be1e5e57e4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be1e5e57e4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c1e6680dd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c1e6680dd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c1e6680dd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c1e6680dd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c1e6680dd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c1e6680dd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c1e6680ddc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c1e6680ddc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c1e6680ddc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c1e6680dd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c1e6680ddc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c1e6680ddc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c1e6680ddc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c1e6680ddc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21.png"/><Relationship Id="rId21" Type="http://schemas.openxmlformats.org/officeDocument/2006/relationships/image" Target="../media/image23.png"/><Relationship Id="rId24" Type="http://schemas.openxmlformats.org/officeDocument/2006/relationships/image" Target="../media/image24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3.png"/><Relationship Id="rId1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21.png"/><Relationship Id="rId21" Type="http://schemas.openxmlformats.org/officeDocument/2006/relationships/image" Target="../media/image23.png"/><Relationship Id="rId24" Type="http://schemas.openxmlformats.org/officeDocument/2006/relationships/image" Target="../media/image24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3.png"/><Relationship Id="rId18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21.png"/><Relationship Id="rId21" Type="http://schemas.openxmlformats.org/officeDocument/2006/relationships/image" Target="../media/image23.png"/><Relationship Id="rId24" Type="http://schemas.openxmlformats.org/officeDocument/2006/relationships/image" Target="../media/image24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3.png"/><Relationship Id="rId18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21.png"/><Relationship Id="rId21" Type="http://schemas.openxmlformats.org/officeDocument/2006/relationships/image" Target="../media/image23.png"/><Relationship Id="rId24" Type="http://schemas.openxmlformats.org/officeDocument/2006/relationships/image" Target="../media/image24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3.png"/><Relationship Id="rId1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21.png"/><Relationship Id="rId21" Type="http://schemas.openxmlformats.org/officeDocument/2006/relationships/image" Target="../media/image23.png"/><Relationship Id="rId24" Type="http://schemas.openxmlformats.org/officeDocument/2006/relationships/image" Target="../media/image24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3.png"/><Relationship Id="rId1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25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17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7.png"/><Relationship Id="rId13" Type="http://schemas.openxmlformats.org/officeDocument/2006/relationships/image" Target="../media/image9.png"/><Relationship Id="rId12" Type="http://schemas.openxmlformats.org/officeDocument/2006/relationships/image" Target="../media/image19.png"/><Relationship Id="rId15" Type="http://schemas.openxmlformats.org/officeDocument/2006/relationships/image" Target="../media/image14.png"/><Relationship Id="rId14" Type="http://schemas.openxmlformats.org/officeDocument/2006/relationships/image" Target="../media/image12.png"/><Relationship Id="rId17" Type="http://schemas.openxmlformats.org/officeDocument/2006/relationships/image" Target="../media/image18.png"/><Relationship Id="rId16" Type="http://schemas.openxmlformats.org/officeDocument/2006/relationships/image" Target="../media/image11.png"/><Relationship Id="rId19" Type="http://schemas.openxmlformats.org/officeDocument/2006/relationships/image" Target="../media/image15.png"/><Relationship Id="rId18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5.png"/><Relationship Id="rId18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25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17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7.png"/><Relationship Id="rId13" Type="http://schemas.openxmlformats.org/officeDocument/2006/relationships/image" Target="../media/image9.png"/><Relationship Id="rId12" Type="http://schemas.openxmlformats.org/officeDocument/2006/relationships/image" Target="../media/image19.png"/><Relationship Id="rId15" Type="http://schemas.openxmlformats.org/officeDocument/2006/relationships/image" Target="../media/image14.png"/><Relationship Id="rId14" Type="http://schemas.openxmlformats.org/officeDocument/2006/relationships/image" Target="../media/image12.png"/><Relationship Id="rId17" Type="http://schemas.openxmlformats.org/officeDocument/2006/relationships/image" Target="../media/image18.png"/><Relationship Id="rId16" Type="http://schemas.openxmlformats.org/officeDocument/2006/relationships/image" Target="../media/image11.png"/><Relationship Id="rId19" Type="http://schemas.openxmlformats.org/officeDocument/2006/relationships/image" Target="../media/image15.png"/><Relationship Id="rId18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5.png"/><Relationship Id="rId18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25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17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7.png"/><Relationship Id="rId13" Type="http://schemas.openxmlformats.org/officeDocument/2006/relationships/image" Target="../media/image9.png"/><Relationship Id="rId12" Type="http://schemas.openxmlformats.org/officeDocument/2006/relationships/image" Target="../media/image19.png"/><Relationship Id="rId15" Type="http://schemas.openxmlformats.org/officeDocument/2006/relationships/image" Target="../media/image14.png"/><Relationship Id="rId14" Type="http://schemas.openxmlformats.org/officeDocument/2006/relationships/image" Target="../media/image12.png"/><Relationship Id="rId17" Type="http://schemas.openxmlformats.org/officeDocument/2006/relationships/image" Target="../media/image18.png"/><Relationship Id="rId16" Type="http://schemas.openxmlformats.org/officeDocument/2006/relationships/image" Target="../media/image11.png"/><Relationship Id="rId19" Type="http://schemas.openxmlformats.org/officeDocument/2006/relationships/image" Target="../media/image15.png"/><Relationship Id="rId18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5.png"/><Relationship Id="rId18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25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17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7.png"/><Relationship Id="rId13" Type="http://schemas.openxmlformats.org/officeDocument/2006/relationships/image" Target="../media/image9.png"/><Relationship Id="rId12" Type="http://schemas.openxmlformats.org/officeDocument/2006/relationships/image" Target="../media/image19.png"/><Relationship Id="rId15" Type="http://schemas.openxmlformats.org/officeDocument/2006/relationships/image" Target="../media/image14.png"/><Relationship Id="rId14" Type="http://schemas.openxmlformats.org/officeDocument/2006/relationships/image" Target="../media/image12.png"/><Relationship Id="rId17" Type="http://schemas.openxmlformats.org/officeDocument/2006/relationships/image" Target="../media/image18.png"/><Relationship Id="rId16" Type="http://schemas.openxmlformats.org/officeDocument/2006/relationships/image" Target="../media/image11.png"/><Relationship Id="rId19" Type="http://schemas.openxmlformats.org/officeDocument/2006/relationships/image" Target="../media/image15.png"/><Relationship Id="rId18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5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4.png"/><Relationship Id="rId19" Type="http://schemas.openxmlformats.org/officeDocument/2006/relationships/image" Target="../media/image15.png"/><Relationship Id="rId18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0.png"/><Relationship Id="rId21" Type="http://schemas.openxmlformats.org/officeDocument/2006/relationships/image" Target="../media/image21.png"/><Relationship Id="rId24" Type="http://schemas.openxmlformats.org/officeDocument/2006/relationships/image" Target="../media/image22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25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17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7.png"/><Relationship Id="rId13" Type="http://schemas.openxmlformats.org/officeDocument/2006/relationships/image" Target="../media/image9.png"/><Relationship Id="rId12" Type="http://schemas.openxmlformats.org/officeDocument/2006/relationships/image" Target="../media/image19.png"/><Relationship Id="rId15" Type="http://schemas.openxmlformats.org/officeDocument/2006/relationships/image" Target="../media/image14.png"/><Relationship Id="rId14" Type="http://schemas.openxmlformats.org/officeDocument/2006/relationships/image" Target="../media/image12.png"/><Relationship Id="rId17" Type="http://schemas.openxmlformats.org/officeDocument/2006/relationships/image" Target="../media/image18.png"/><Relationship Id="rId16" Type="http://schemas.openxmlformats.org/officeDocument/2006/relationships/image" Target="../media/image11.png"/><Relationship Id="rId19" Type="http://schemas.openxmlformats.org/officeDocument/2006/relationships/image" Target="../media/image15.png"/><Relationship Id="rId1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197480" y="1371525"/>
            <a:ext cx="4300549" cy="131423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51AB2A"/>
                    </a:gs>
                    <a:gs pos="100000">
                      <a:srgbClr val="203E13"/>
                    </a:gs>
                  </a:gsLst>
                  <a:lin ang="5400012" scaled="0"/>
                </a:gradFill>
                <a:latin typeface="Chelsea Market"/>
              </a:rPr>
              <a:t>Spot It</a:t>
            </a:r>
          </a:p>
        </p:txBody>
      </p:sp>
      <p:sp>
        <p:nvSpPr>
          <p:cNvPr id="55" name="Google Shape;55;p13"/>
          <p:cNvSpPr/>
          <p:nvPr/>
        </p:nvSpPr>
        <p:spPr>
          <a:xfrm>
            <a:off x="1721650" y="2837800"/>
            <a:ext cx="5841581" cy="91599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51AB2A"/>
                    </a:gs>
                    <a:gs pos="100000">
                      <a:srgbClr val="203E13"/>
                    </a:gs>
                  </a:gsLst>
                  <a:lin ang="5400012" scaled="0"/>
                </a:gradFill>
                <a:latin typeface="Gloria Hallelujah"/>
              </a:rPr>
              <a:t>St. Patrick's 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575" y="-107250"/>
            <a:ext cx="2206363" cy="12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600" y="1338950"/>
            <a:ext cx="1482895" cy="87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364100"/>
            <a:ext cx="1055525" cy="100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3263" y="3028721"/>
            <a:ext cx="808500" cy="67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24897" y="1234171"/>
            <a:ext cx="1055524" cy="118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89588" y="1554159"/>
            <a:ext cx="1215799" cy="12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13663" y="1707071"/>
            <a:ext cx="600197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05842" y="3490400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67525" y="3028733"/>
            <a:ext cx="1637849" cy="177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82452" y="4071038"/>
            <a:ext cx="808501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26891" y="755453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71848" y="245850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711050" y="2769951"/>
            <a:ext cx="808500" cy="67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33255" y="2211698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69299" y="2211696"/>
            <a:ext cx="1215775" cy="1028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436852" y="152400"/>
            <a:ext cx="1637850" cy="1091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2400" y="3667235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72377" y="3938633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8925" y="370300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415613" y="10191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761749" y="1707085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919250" y="1842198"/>
            <a:ext cx="991064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822050" y="245849"/>
            <a:ext cx="488819" cy="41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6725" y="1710238"/>
            <a:ext cx="2206363" cy="12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50" y="101906"/>
            <a:ext cx="2195890" cy="129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364100"/>
            <a:ext cx="1055525" cy="100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3263" y="3028721"/>
            <a:ext cx="808500" cy="67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34124" y="1578733"/>
            <a:ext cx="808499" cy="911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15647" y="1421496"/>
            <a:ext cx="915375" cy="91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30838" y="3283846"/>
            <a:ext cx="600197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60380" y="245850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34150" y="101908"/>
            <a:ext cx="1637849" cy="177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82452" y="4071038"/>
            <a:ext cx="808501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96675" y="3516026"/>
            <a:ext cx="1408992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71848" y="245850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82450" y="2498062"/>
            <a:ext cx="1055525" cy="8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33255" y="2211698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69299" y="2211696"/>
            <a:ext cx="1215775" cy="1028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13975" y="1470994"/>
            <a:ext cx="1225126" cy="81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2400" y="3667235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72377" y="3938633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8925" y="370300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415613" y="10191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761749" y="1707085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43480" y="3373186"/>
            <a:ext cx="1384700" cy="1525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24120" y="1180242"/>
            <a:ext cx="391675" cy="427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1713" y="4311809"/>
            <a:ext cx="1315850" cy="725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838" y="3552300"/>
            <a:ext cx="1854538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2700" y="1258263"/>
            <a:ext cx="1055525" cy="100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88902" y="2078829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58935" y="1162771"/>
            <a:ext cx="1055524" cy="118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41713" y="3310409"/>
            <a:ext cx="1215799" cy="12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44363" y="1818033"/>
            <a:ext cx="600197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1742" y="90475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67525" y="3028733"/>
            <a:ext cx="1637849" cy="177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82452" y="4071038"/>
            <a:ext cx="808501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26891" y="948753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629010" y="2566738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52700" y="3928462"/>
            <a:ext cx="1055525" cy="8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47927" y="2845634"/>
            <a:ext cx="1518250" cy="179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92500" y="1634624"/>
            <a:ext cx="1409000" cy="119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436852" y="152400"/>
            <a:ext cx="1637850" cy="1091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33800" y="2429560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605852" y="52546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2475" y="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415613" y="10191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984849" y="2541248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130012" y="1605413"/>
            <a:ext cx="1409000" cy="1551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391625" y="1579466"/>
            <a:ext cx="600175" cy="49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6725" y="1710238"/>
            <a:ext cx="2206363" cy="12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4563" y="3145077"/>
            <a:ext cx="1370638" cy="8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8200" y="432349"/>
            <a:ext cx="556088" cy="53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3263" y="3028721"/>
            <a:ext cx="808500" cy="67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47101" y="1101036"/>
            <a:ext cx="1225124" cy="138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72222" y="1021571"/>
            <a:ext cx="915375" cy="91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7859" y="122365"/>
            <a:ext cx="1055525" cy="11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60380" y="245850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34150" y="37133"/>
            <a:ext cx="1637849" cy="177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73902" y="3028725"/>
            <a:ext cx="808501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72375" y="122366"/>
            <a:ext cx="808499" cy="78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71848" y="245850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00100" y="4282048"/>
            <a:ext cx="556100" cy="462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52405" y="1846286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57487" y="2619251"/>
            <a:ext cx="1055525" cy="892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03937" y="1215829"/>
            <a:ext cx="1728013" cy="11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2400" y="3667235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045452" y="4001983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98925" y="370300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442588" y="1975523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774775" y="2589046"/>
            <a:ext cx="1518275" cy="8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43480" y="3373186"/>
            <a:ext cx="1384700" cy="1525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43175" y="4282052"/>
            <a:ext cx="755275" cy="72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00" y="2884739"/>
            <a:ext cx="1146526" cy="631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6463" y="3834500"/>
            <a:ext cx="1854538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1949" y="3136803"/>
            <a:ext cx="1637850" cy="156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38227" y="1096067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18797" y="948746"/>
            <a:ext cx="1055524" cy="118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22438" y="3311796"/>
            <a:ext cx="1215799" cy="12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42988" y="1452183"/>
            <a:ext cx="600197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1742" y="90475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675" y="2084250"/>
            <a:ext cx="1637849" cy="177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26077" y="2465300"/>
            <a:ext cx="808501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15366" y="1613628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60835" y="796913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52700" y="3928462"/>
            <a:ext cx="1055525" cy="8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12786" y="674659"/>
            <a:ext cx="1518250" cy="179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92500" y="1634624"/>
            <a:ext cx="1409000" cy="119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786594" y="4167575"/>
            <a:ext cx="600176" cy="39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145325" y="2546373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605852" y="52546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82475" y="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415613" y="10191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622649" y="4271198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622646" y="2234430"/>
            <a:ext cx="1342775" cy="147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704629" y="293976"/>
            <a:ext cx="982573" cy="65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9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2375" y="1860913"/>
            <a:ext cx="2206363" cy="12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8738" y="3338077"/>
            <a:ext cx="1370638" cy="8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5263" y="245846"/>
            <a:ext cx="808500" cy="67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3626" y="2000036"/>
            <a:ext cx="1225124" cy="138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19568" y="1273922"/>
            <a:ext cx="674256" cy="67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97977" y="1001251"/>
            <a:ext cx="674249" cy="73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41642" y="369500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67763" y="122376"/>
            <a:ext cx="1370624" cy="1488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5902" y="4110050"/>
            <a:ext cx="808500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72375" y="122366"/>
            <a:ext cx="808499" cy="78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71848" y="245850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75375" y="3811941"/>
            <a:ext cx="1055525" cy="87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761742" y="1273936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45448" y="3815193"/>
            <a:ext cx="1225125" cy="103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434587" y="122366"/>
            <a:ext cx="1728013" cy="11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1763" y="2551985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43177" y="2000033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898925" y="370300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75900" y="1101023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893900" y="2748421"/>
            <a:ext cx="1518275" cy="8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813443" y="3488536"/>
            <a:ext cx="1384700" cy="1525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643175" y="4282052"/>
            <a:ext cx="755275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2234" y="3200777"/>
            <a:ext cx="556100" cy="46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0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700" y="2682614"/>
            <a:ext cx="1146526" cy="631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6463" y="3834500"/>
            <a:ext cx="1854538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1949" y="3136803"/>
            <a:ext cx="1637850" cy="156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4977" y="3336304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2697" y="1294371"/>
            <a:ext cx="1055524" cy="118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62713" y="3110096"/>
            <a:ext cx="1215799" cy="12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42313" y="796933"/>
            <a:ext cx="600197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1742" y="90475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96900" y="1435888"/>
            <a:ext cx="1637849" cy="177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26077" y="2465300"/>
            <a:ext cx="808501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30478" y="101903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60835" y="796913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53462" y="4271212"/>
            <a:ext cx="1055525" cy="8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96614" y="3271972"/>
            <a:ext cx="1518250" cy="179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81025" y="2272636"/>
            <a:ext cx="1409000" cy="119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787388" y="1613623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205027" y="1510633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64475" y="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15613" y="10191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622649" y="4271198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622646" y="2234430"/>
            <a:ext cx="1342775" cy="147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359754" y="101901"/>
            <a:ext cx="982573" cy="65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501344" y="1140143"/>
            <a:ext cx="600176" cy="71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1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4000" y="191763"/>
            <a:ext cx="2206363" cy="12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8738" y="3338077"/>
            <a:ext cx="1370638" cy="8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8188" y="1315554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3251" y="1750536"/>
            <a:ext cx="1225124" cy="138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3648" y="2016698"/>
            <a:ext cx="1621475" cy="162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78752" y="145251"/>
            <a:ext cx="674249" cy="73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14992" y="1016400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08750" y="55226"/>
            <a:ext cx="1370624" cy="1488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6015" y="145963"/>
            <a:ext cx="808500" cy="80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72375" y="122366"/>
            <a:ext cx="808499" cy="78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66873" y="118813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75375" y="3811941"/>
            <a:ext cx="1055525" cy="87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7717" y="3525573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67710" y="1179018"/>
            <a:ext cx="1225125" cy="103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08187" y="1865316"/>
            <a:ext cx="1728013" cy="11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8238" y="2441860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316552" y="2646921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898925" y="3703000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40063" y="381196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69425" y="1607546"/>
            <a:ext cx="1518275" cy="8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813443" y="3488536"/>
            <a:ext cx="1384700" cy="1525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643175" y="4282052"/>
            <a:ext cx="755275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2837" y="3016852"/>
            <a:ext cx="808500" cy="475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2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1400" y="2158614"/>
            <a:ext cx="1146526" cy="631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6463" y="3834500"/>
            <a:ext cx="1854538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9750" y="1893348"/>
            <a:ext cx="1215775" cy="116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62827" y="2592129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78197" y="2843971"/>
            <a:ext cx="1055524" cy="118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2652" y="-133228"/>
            <a:ext cx="1409025" cy="1409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05062" y="63817"/>
            <a:ext cx="1146526" cy="125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1742" y="90475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25675" y="3271963"/>
            <a:ext cx="1637849" cy="177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38304" y="2424596"/>
            <a:ext cx="1146525" cy="114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690153" y="90478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60835" y="796913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53462" y="4271212"/>
            <a:ext cx="1055525" cy="8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68639" y="2764609"/>
            <a:ext cx="1518250" cy="179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118775" y="1314657"/>
            <a:ext cx="1146525" cy="96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787388" y="1613623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407002" y="260158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907588" y="1452137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914893" y="1351909"/>
            <a:ext cx="1146550" cy="169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64449" y="1087823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-4" y="3422143"/>
            <a:ext cx="1342775" cy="147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814879" y="3336301"/>
            <a:ext cx="982573" cy="65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675296" y="4284425"/>
            <a:ext cx="684913" cy="65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23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3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4175" y="971849"/>
            <a:ext cx="1621476" cy="893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638" y="4041227"/>
            <a:ext cx="1370638" cy="8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8188" y="1315554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9688" y="2153661"/>
            <a:ext cx="1225124" cy="138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3173" y="1630323"/>
            <a:ext cx="1621474" cy="162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61936" y="2226544"/>
            <a:ext cx="1055525" cy="1151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45576" y="3833910"/>
            <a:ext cx="1146525" cy="102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72950" y="246522"/>
            <a:ext cx="915375" cy="994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97125" y="287025"/>
            <a:ext cx="915375" cy="913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60480" y="2703892"/>
            <a:ext cx="1146525" cy="1108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66873" y="118813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255388" y="2948166"/>
            <a:ext cx="1055525" cy="87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581492" y="3089923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651210" y="225455"/>
            <a:ext cx="1225125" cy="103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066881" y="1736087"/>
            <a:ext cx="915376" cy="610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52500" y="159874"/>
            <a:ext cx="1225100" cy="1355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52514" y="1992996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213663" y="3609475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40063" y="381196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69425" y="1607546"/>
            <a:ext cx="1518275" cy="8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829110" y="3940486"/>
            <a:ext cx="915375" cy="100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02650" y="3089927"/>
            <a:ext cx="755275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532000" y="340354"/>
            <a:ext cx="915376" cy="522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24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3465" y="4124557"/>
            <a:ext cx="1409026" cy="776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3600" y="3809475"/>
            <a:ext cx="1854538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52738" y="1990611"/>
            <a:ext cx="1215775" cy="116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32777" y="2781229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78201" y="2563352"/>
            <a:ext cx="1249874" cy="140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5727" y="3219347"/>
            <a:ext cx="1409025" cy="1409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37880" y="238421"/>
            <a:ext cx="600189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1742" y="90475"/>
            <a:ext cx="1518266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13695" y="2905273"/>
            <a:ext cx="982576" cy="106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09404" y="3568521"/>
            <a:ext cx="1146525" cy="114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68378" y="1319316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92235" y="152287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53462" y="4271212"/>
            <a:ext cx="1055525" cy="8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4496" y="63828"/>
            <a:ext cx="982575" cy="11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18000" y="1452182"/>
            <a:ext cx="1146525" cy="96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787388" y="1613623"/>
            <a:ext cx="1055525" cy="116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98027" y="2424608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015225" y="3629488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411921" y="512417"/>
            <a:ext cx="517594" cy="76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118799" y="1609785"/>
            <a:ext cx="1146525" cy="65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674571" y="93743"/>
            <a:ext cx="1342775" cy="147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989566" y="1694763"/>
            <a:ext cx="982573" cy="65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153400" y="2424603"/>
            <a:ext cx="702525" cy="594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25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5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3300" y="3997824"/>
            <a:ext cx="1621476" cy="893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638" y="4041227"/>
            <a:ext cx="1370638" cy="8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6538" y="4062866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86488" y="3324311"/>
            <a:ext cx="1225124" cy="138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96737" y="2491403"/>
            <a:ext cx="1225100" cy="1225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43936" y="1722057"/>
            <a:ext cx="1055525" cy="1151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70250" y="2513495"/>
            <a:ext cx="1660064" cy="14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3075" y="3402459"/>
            <a:ext cx="1370624" cy="148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83700" y="3815175"/>
            <a:ext cx="915375" cy="913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1080" y="189642"/>
            <a:ext cx="1146525" cy="1108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20337" y="1736073"/>
            <a:ext cx="755275" cy="112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16088" y="304578"/>
            <a:ext cx="1055525" cy="87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762805" y="118823"/>
            <a:ext cx="1225112" cy="14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651210" y="225455"/>
            <a:ext cx="1225125" cy="103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67781" y="2764387"/>
            <a:ext cx="915376" cy="610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67750" y="1363486"/>
            <a:ext cx="1225100" cy="1355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207849" y="2"/>
            <a:ext cx="1518274" cy="128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072995" y="615270"/>
            <a:ext cx="755275" cy="72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224250" y="124086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549413" y="1454159"/>
            <a:ext cx="1518275" cy="8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874401" y="1205725"/>
            <a:ext cx="1146525" cy="1262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02650" y="3089927"/>
            <a:ext cx="755275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343925" y="3089919"/>
            <a:ext cx="449825" cy="49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6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7990" y="4124557"/>
            <a:ext cx="1409026" cy="776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1050" y="1817237"/>
            <a:ext cx="1854538" cy="10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1775" y="3411625"/>
            <a:ext cx="1409025" cy="134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4602" y="2825617"/>
            <a:ext cx="915375" cy="76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46401" y="2531427"/>
            <a:ext cx="1249874" cy="140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5727" y="3219347"/>
            <a:ext cx="1409025" cy="1409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11930" y="224996"/>
            <a:ext cx="600189" cy="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1751" y="90475"/>
            <a:ext cx="1706566" cy="153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56789" y="2460278"/>
            <a:ext cx="1409024" cy="153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7204" y="90471"/>
            <a:ext cx="1146525" cy="114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02216" y="1989891"/>
            <a:ext cx="1409021" cy="13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92235" y="152287"/>
            <a:ext cx="915372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629754" y="4182467"/>
            <a:ext cx="793925" cy="66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4" y="1989891"/>
            <a:ext cx="982575" cy="11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456205" y="1817227"/>
            <a:ext cx="1609550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66124" y="1351600"/>
            <a:ext cx="517600" cy="57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777227" y="1451133"/>
            <a:ext cx="1055525" cy="89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015225" y="3629488"/>
            <a:ext cx="1146525" cy="109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979184" y="280730"/>
            <a:ext cx="517594" cy="76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468337" y="1745902"/>
            <a:ext cx="915376" cy="52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674571" y="93743"/>
            <a:ext cx="1342775" cy="147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656754" y="3708053"/>
            <a:ext cx="1409002" cy="93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395248" y="3370445"/>
            <a:ext cx="517600" cy="570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lin ang="5400012" scaled="0"/>
        </a:gra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27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7"/>
          <p:cNvPicPr preferRelativeResize="0"/>
          <p:nvPr/>
        </p:nvPicPr>
        <p:blipFill rotWithShape="1">
          <a:blip r:embed="rId3">
            <a:alphaModFix/>
          </a:blip>
          <a:srcRect b="0" l="41737" r="41348" t="0"/>
          <a:stretch/>
        </p:blipFill>
        <p:spPr>
          <a:xfrm>
            <a:off x="4380700" y="0"/>
            <a:ext cx="3916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2775" y="118825"/>
            <a:ext cx="1880945" cy="10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1938" y="4155727"/>
            <a:ext cx="1370638" cy="8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279" y="4041223"/>
            <a:ext cx="1225100" cy="102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6013" y="3581274"/>
            <a:ext cx="1225124" cy="138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96737" y="2491403"/>
            <a:ext cx="1225100" cy="1225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14124" y="1809563"/>
            <a:ext cx="562175" cy="61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300" y="1371795"/>
            <a:ext cx="1660064" cy="14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65613" y="231871"/>
            <a:ext cx="1370624" cy="148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70797" y="1306947"/>
            <a:ext cx="1146525" cy="1143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18061" y="242628"/>
            <a:ext cx="1518275" cy="146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92405" y="1985124"/>
            <a:ext cx="485372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16088" y="304578"/>
            <a:ext cx="1055525" cy="87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76038" y="185000"/>
            <a:ext cx="808501" cy="957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97809" y="1537580"/>
            <a:ext cx="1660075" cy="140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27598" y="2448334"/>
            <a:ext cx="1146525" cy="764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328462" y="665340"/>
            <a:ext cx="562175" cy="62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418187" y="2728189"/>
            <a:ext cx="1518274" cy="128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980074" y="1371802"/>
            <a:ext cx="641569" cy="61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95150" y="3675610"/>
            <a:ext cx="808500" cy="119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81953" y="2939198"/>
            <a:ext cx="1880950" cy="107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04375" y="3484545"/>
            <a:ext cx="1225125" cy="134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02650" y="3089927"/>
            <a:ext cx="755275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3231" y="4155725"/>
            <a:ext cx="915374" cy="50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