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5143500" cx="9144000"/>
  <p:notesSz cx="6858000" cy="9144000"/>
  <p:embeddedFontLst>
    <p:embeddedFont>
      <p:font typeface="Lobster"/>
      <p:regular r:id="rId46"/>
    </p:embeddedFont>
    <p:embeddedFont>
      <p:font typeface="Permanent Marker"/>
      <p:regular r:id="rId47"/>
    </p:embeddedFont>
    <p:embeddedFont>
      <p:font typeface="Oswald"/>
      <p:regular r:id="rId48"/>
      <p:bold r:id="rId49"/>
    </p:embeddedFont>
    <p:embeddedFont>
      <p:font typeface="Luckiest Guy"/>
      <p:regular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Lobster-regular.fntdata"/><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swald-regular.fntdata"/><Relationship Id="rId47" Type="http://schemas.openxmlformats.org/officeDocument/2006/relationships/font" Target="fonts/PermanentMarker-regular.fntdata"/><Relationship Id="rId49"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LuckiestGuy-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a4ef05a969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a4ef05a969_0_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ace84a4d6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ace84a4d6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a4ef05a969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a4ef05a96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ace84a4d6d_0_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ace84a4d6d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b761f7e5c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b761f7e5c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ace84a4d6d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ace84a4d6d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ace84a4d6d_0_7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ace84a4d6d_0_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b761f7e5cc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b761f7e5cc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a4ef05a969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a4ef05a969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ce84a4d6d_0_7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ace84a4d6d_0_7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b761f7e5cc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b761f7e5c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a4ef05a969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a4ef05a969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ace84a4d6d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ace84a4d6d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b7ec5e89b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b7ec5e89b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a4ef05a969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a4ef05a969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ace84a4d6d_0_8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ace84a4d6d_0_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b7ec5e89b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b7ec5e89b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a50c5f39fd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a50c5f39f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ace84a4d6d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ace84a4d6d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b7ec5e89b8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b7ec5e89b8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a50c5f39fd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a50c5f39f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ace84a4d6d_0_8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ace84a4d6d_0_8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b7ec5e89b8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b7ec5e89b8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9fa6db328a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9fa6db328a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ace84a4d6d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ace84a4d6d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b7ec5e89b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b7ec5e89b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9ed63ab712_1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9ed63ab712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ace84a4d6d_0_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ace84a4d6d_0_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b7ec5e89b8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b7ec5e89b8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a8b5c27687_1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a8b5c27687_1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ace84a4d6d_0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ace84a4d6d_0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b7ec5e89b8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b7ec5e89b8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a8b5c27687_1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a8b5c27687_1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ace84a4d6d_0_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ace84a4d6d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b7ec5e89b8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b7ec5e89b8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a8b5c27687_1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a8b5c27687_1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ace84a4d6d_0_8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ace84a4d6d_0_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a8b5c27687_1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a8b5c27687_1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a8b5c27687_1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a8b5c27687_1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24.png"/><Relationship Id="rId13" Type="http://schemas.openxmlformats.org/officeDocument/2006/relationships/image" Target="../media/image17.png"/><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1.gif"/><Relationship Id="rId9" Type="http://schemas.openxmlformats.org/officeDocument/2006/relationships/image" Target="../media/image9.png"/><Relationship Id="rId15" Type="http://schemas.openxmlformats.org/officeDocument/2006/relationships/image" Target="../media/image19.png"/><Relationship Id="rId14" Type="http://schemas.openxmlformats.org/officeDocument/2006/relationships/image" Target="../media/image11.png"/><Relationship Id="rId16" Type="http://schemas.openxmlformats.org/officeDocument/2006/relationships/image" Target="../media/image22.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13.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jpg"/><Relationship Id="rId4" Type="http://schemas.openxmlformats.org/officeDocument/2006/relationships/image" Target="../media/image16.gif"/><Relationship Id="rId5" Type="http://schemas.openxmlformats.org/officeDocument/2006/relationships/image" Target="../media/image17.png"/><Relationship Id="rId6" Type="http://schemas.openxmlformats.org/officeDocument/2006/relationships/image" Target="../media/image18.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jpg"/><Relationship Id="rId4" Type="http://schemas.openxmlformats.org/officeDocument/2006/relationships/hyperlink" Target="http://www.youtube.com/watch?v=gKpirGp4kis" TargetMode="External"/><Relationship Id="rId5" Type="http://schemas.openxmlformats.org/officeDocument/2006/relationships/image" Target="../media/image23.jpg"/><Relationship Id="rId6" Type="http://schemas.openxmlformats.org/officeDocument/2006/relationships/image" Target="../media/image17.png"/><Relationship Id="rId7" Type="http://schemas.openxmlformats.org/officeDocument/2006/relationships/image" Target="../media/image18.gif"/><Relationship Id="rId8" Type="http://schemas.openxmlformats.org/officeDocument/2006/relationships/image" Target="../media/image33.gif"/></Relationships>
</file>

<file path=ppt/slides/_rels/slide6.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6.jp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22.png"/><Relationship Id="rId1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image" Target="../media/image32.gif"/><Relationship Id="rId5" Type="http://schemas.openxmlformats.org/officeDocument/2006/relationships/image" Target="../media/image16.gif"/><Relationship Id="rId6"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jpg"/><Relationship Id="rId4" Type="http://schemas.openxmlformats.org/officeDocument/2006/relationships/hyperlink" Target="http://www.youtube.com/watch?v=gKpirGp4kis" TargetMode="External"/><Relationship Id="rId5" Type="http://schemas.openxmlformats.org/officeDocument/2006/relationships/image" Target="../media/image23.jpg"/><Relationship Id="rId6" Type="http://schemas.openxmlformats.org/officeDocument/2006/relationships/image" Target="../media/image32.gif"/><Relationship Id="rId7" Type="http://schemas.openxmlformats.org/officeDocument/2006/relationships/image" Target="../media/image24.png"/><Relationship Id="rId8" Type="http://schemas.openxmlformats.org/officeDocument/2006/relationships/image" Target="../media/image33.gif"/></Relationships>
</file>

<file path=ppt/slides/_rels/slide9.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22.png"/><Relationship Id="rId1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24.png"/><Relationship Id="rId5" Type="http://schemas.openxmlformats.org/officeDocument/2006/relationships/image" Target="../media/image16.gif"/><Relationship Id="rId6" Type="http://schemas.openxmlformats.org/officeDocument/2006/relationships/image" Target="../media/image3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jpg"/><Relationship Id="rId4" Type="http://schemas.openxmlformats.org/officeDocument/2006/relationships/image" Target="../media/image24.png"/><Relationship Id="rId5" Type="http://schemas.openxmlformats.org/officeDocument/2006/relationships/image" Target="../media/image34.jpg"/><Relationship Id="rId6" Type="http://schemas.openxmlformats.org/officeDocument/2006/relationships/hyperlink" Target="http://www.youtube.com/watch?v=gKpirGp4kis" TargetMode="External"/><Relationship Id="rId7" Type="http://schemas.openxmlformats.org/officeDocument/2006/relationships/image" Target="../media/image23.jpg"/><Relationship Id="rId8" Type="http://schemas.openxmlformats.org/officeDocument/2006/relationships/image" Target="../media/image33.gif"/></Relationships>
</file>

<file path=ppt/slides/_rels/slide12.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9.pn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22.png"/><Relationship Id="rId1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jpg"/><Relationship Id="rId4" Type="http://schemas.openxmlformats.org/officeDocument/2006/relationships/image" Target="../media/image17.png"/><Relationship Id="rId5" Type="http://schemas.openxmlformats.org/officeDocument/2006/relationships/image" Target="../media/image16.gif"/><Relationship Id="rId6" Type="http://schemas.openxmlformats.org/officeDocument/2006/relationships/image" Target="../media/image40.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17.png"/><Relationship Id="rId5" Type="http://schemas.openxmlformats.org/officeDocument/2006/relationships/image" Target="../media/image40.gif"/><Relationship Id="rId6" Type="http://schemas.openxmlformats.org/officeDocument/2006/relationships/hyperlink" Target="http://www.youtube.com/watch?v=gKpirGp4kis" TargetMode="External"/><Relationship Id="rId7" Type="http://schemas.openxmlformats.org/officeDocument/2006/relationships/image" Target="../media/image23.jpg"/><Relationship Id="rId8" Type="http://schemas.openxmlformats.org/officeDocument/2006/relationships/image" Target="../media/image33.gif"/></Relationships>
</file>

<file path=ppt/slides/_rels/slide15.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7.jp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22.png"/><Relationship Id="rId1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jpg"/><Relationship Id="rId4" Type="http://schemas.openxmlformats.org/officeDocument/2006/relationships/image" Target="../media/image17.png"/><Relationship Id="rId5" Type="http://schemas.openxmlformats.org/officeDocument/2006/relationships/image" Target="../media/image16.gif"/><Relationship Id="rId6" Type="http://schemas.openxmlformats.org/officeDocument/2006/relationships/image" Target="../media/image89.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jpg"/><Relationship Id="rId4" Type="http://schemas.openxmlformats.org/officeDocument/2006/relationships/image" Target="../media/image17.png"/><Relationship Id="rId5" Type="http://schemas.openxmlformats.org/officeDocument/2006/relationships/image" Target="../media/image89.gif"/><Relationship Id="rId6" Type="http://schemas.openxmlformats.org/officeDocument/2006/relationships/hyperlink" Target="http://www.youtube.com/watch?v=gKpirGp4kis" TargetMode="External"/><Relationship Id="rId7" Type="http://schemas.openxmlformats.org/officeDocument/2006/relationships/image" Target="../media/image23.jpg"/><Relationship Id="rId8" Type="http://schemas.openxmlformats.org/officeDocument/2006/relationships/image" Target="../media/image33.gif"/></Relationships>
</file>

<file path=ppt/slides/_rels/slide18.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5.jp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22.png"/><Relationship Id="rId1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jpg"/><Relationship Id="rId4" Type="http://schemas.openxmlformats.org/officeDocument/2006/relationships/image" Target="../media/image11.png"/><Relationship Id="rId5" Type="http://schemas.openxmlformats.org/officeDocument/2006/relationships/image" Target="../media/image16.gif"/><Relationship Id="rId6" Type="http://schemas.openxmlformats.org/officeDocument/2006/relationships/image" Target="../media/image91.gif"/><Relationship Id="rId7" Type="http://schemas.openxmlformats.org/officeDocument/2006/relationships/image" Target="../media/image33.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jpg"/><Relationship Id="rId4" Type="http://schemas.openxmlformats.org/officeDocument/2006/relationships/image" Target="../media/image33.gif"/><Relationship Id="rId5" Type="http://schemas.openxmlformats.org/officeDocument/2006/relationships/hyperlink" Target="http://www.youtube.com/watch?v=gKpirGp4kis" TargetMode="External"/><Relationship Id="rId6" Type="http://schemas.openxmlformats.org/officeDocument/2006/relationships/image" Target="../media/image23.jpg"/><Relationship Id="rId7" Type="http://schemas.openxmlformats.org/officeDocument/2006/relationships/image" Target="../media/image11.png"/><Relationship Id="rId8" Type="http://schemas.openxmlformats.org/officeDocument/2006/relationships/image" Target="../media/image91.gif"/></Relationships>
</file>

<file path=ppt/slides/_rels/slide2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50.jp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22.png"/><Relationship Id="rId1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jpg"/><Relationship Id="rId4" Type="http://schemas.openxmlformats.org/officeDocument/2006/relationships/image" Target="../media/image9.png"/><Relationship Id="rId5" Type="http://schemas.openxmlformats.org/officeDocument/2006/relationships/image" Target="../media/image16.gif"/><Relationship Id="rId6" Type="http://schemas.openxmlformats.org/officeDocument/2006/relationships/image" Target="../media/image90.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4.jpg"/><Relationship Id="rId4" Type="http://schemas.openxmlformats.org/officeDocument/2006/relationships/hyperlink" Target="http://www.youtube.com/watch?v=PzLaC3gkMUE" TargetMode="External"/><Relationship Id="rId5" Type="http://schemas.openxmlformats.org/officeDocument/2006/relationships/image" Target="../media/image47.jpg"/><Relationship Id="rId6" Type="http://schemas.openxmlformats.org/officeDocument/2006/relationships/image" Target="../media/image33.gif"/><Relationship Id="rId7" Type="http://schemas.openxmlformats.org/officeDocument/2006/relationships/image" Target="../media/image9.png"/><Relationship Id="rId8" Type="http://schemas.openxmlformats.org/officeDocument/2006/relationships/image" Target="../media/image90.gif"/></Relationships>
</file>

<file path=ppt/slides/_rels/slide24.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2.jp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22.png"/><Relationship Id="rId1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4.jpg"/><Relationship Id="rId4" Type="http://schemas.openxmlformats.org/officeDocument/2006/relationships/image" Target="../media/image16.gif"/><Relationship Id="rId5" Type="http://schemas.openxmlformats.org/officeDocument/2006/relationships/image" Target="../media/image19.png"/><Relationship Id="rId6" Type="http://schemas.openxmlformats.org/officeDocument/2006/relationships/image" Target="../media/image60.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4.jpg"/><Relationship Id="rId4" Type="http://schemas.openxmlformats.org/officeDocument/2006/relationships/hyperlink" Target="http://www.youtube.com/watch?v=gKpirGp4kis" TargetMode="External"/><Relationship Id="rId5" Type="http://schemas.openxmlformats.org/officeDocument/2006/relationships/image" Target="../media/image23.jpg"/><Relationship Id="rId6" Type="http://schemas.openxmlformats.org/officeDocument/2006/relationships/image" Target="../media/image33.gif"/><Relationship Id="rId7" Type="http://schemas.openxmlformats.org/officeDocument/2006/relationships/image" Target="../media/image19.png"/><Relationship Id="rId8" Type="http://schemas.openxmlformats.org/officeDocument/2006/relationships/image" Target="../media/image60.gif"/></Relationships>
</file>

<file path=ppt/slides/_rels/slide27.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7.jp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22.png"/><Relationship Id="rId1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4.jpg"/><Relationship Id="rId4" Type="http://schemas.openxmlformats.org/officeDocument/2006/relationships/image" Target="../media/image4.png"/><Relationship Id="rId5" Type="http://schemas.openxmlformats.org/officeDocument/2006/relationships/image" Target="../media/image16.gif"/><Relationship Id="rId6" Type="http://schemas.openxmlformats.org/officeDocument/2006/relationships/image" Target="../media/image70.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4.jpg"/><Relationship Id="rId4" Type="http://schemas.openxmlformats.org/officeDocument/2006/relationships/image" Target="../media/image4.png"/><Relationship Id="rId5" Type="http://schemas.openxmlformats.org/officeDocument/2006/relationships/image" Target="../media/image70.gif"/><Relationship Id="rId6" Type="http://schemas.openxmlformats.org/officeDocument/2006/relationships/hyperlink" Target="http://www.youtube.com/watch?v=gKpirGp4kis" TargetMode="External"/><Relationship Id="rId7" Type="http://schemas.openxmlformats.org/officeDocument/2006/relationships/image" Target="../media/image23.jpg"/><Relationship Id="rId8" Type="http://schemas.openxmlformats.org/officeDocument/2006/relationships/image" Target="../media/image33.gif"/></Relationships>
</file>

<file path=ppt/slides/_rels/slide30.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9.jp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22.png"/><Relationship Id="rId1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4.jpg"/><Relationship Id="rId4" Type="http://schemas.openxmlformats.org/officeDocument/2006/relationships/image" Target="../media/image16.gif"/><Relationship Id="rId5" Type="http://schemas.openxmlformats.org/officeDocument/2006/relationships/image" Target="../media/image22.png"/><Relationship Id="rId6" Type="http://schemas.openxmlformats.org/officeDocument/2006/relationships/image" Target="../media/image71.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4.jpg"/><Relationship Id="rId4" Type="http://schemas.openxmlformats.org/officeDocument/2006/relationships/image" Target="../media/image22.png"/><Relationship Id="rId5" Type="http://schemas.openxmlformats.org/officeDocument/2006/relationships/image" Target="../media/image71.gif"/><Relationship Id="rId6" Type="http://schemas.openxmlformats.org/officeDocument/2006/relationships/hyperlink" Target="http://www.youtube.com/watch?v=gKpirGp4kis" TargetMode="External"/><Relationship Id="rId7" Type="http://schemas.openxmlformats.org/officeDocument/2006/relationships/image" Target="../media/image23.jpg"/><Relationship Id="rId8" Type="http://schemas.openxmlformats.org/officeDocument/2006/relationships/image" Target="../media/image33.gif"/></Relationships>
</file>

<file path=ppt/slides/_rels/slide33.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5.png"/><Relationship Id="rId13" Type="http://schemas.openxmlformats.org/officeDocument/2006/relationships/image" Target="../media/image5.pn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74.png"/><Relationship Id="rId4" Type="http://schemas.openxmlformats.org/officeDocument/2006/relationships/image" Target="../media/image1.gif"/><Relationship Id="rId9" Type="http://schemas.openxmlformats.org/officeDocument/2006/relationships/image" Target="../media/image24.png"/><Relationship Id="rId15" Type="http://schemas.openxmlformats.org/officeDocument/2006/relationships/image" Target="../media/image19.png"/><Relationship Id="rId14" Type="http://schemas.openxmlformats.org/officeDocument/2006/relationships/image" Target="../media/image11.png"/><Relationship Id="rId16" Type="http://schemas.openxmlformats.org/officeDocument/2006/relationships/image" Target="../media/image22.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4.jpg"/><Relationship Id="rId4" Type="http://schemas.openxmlformats.org/officeDocument/2006/relationships/image" Target="../media/image5.png"/><Relationship Id="rId5" Type="http://schemas.openxmlformats.org/officeDocument/2006/relationships/image" Target="../media/image76.gif"/><Relationship Id="rId6" Type="http://schemas.openxmlformats.org/officeDocument/2006/relationships/image" Target="../media/image16.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4.jpg"/><Relationship Id="rId4" Type="http://schemas.openxmlformats.org/officeDocument/2006/relationships/image" Target="../media/image5.png"/><Relationship Id="rId5" Type="http://schemas.openxmlformats.org/officeDocument/2006/relationships/image" Target="../media/image76.gif"/><Relationship Id="rId6" Type="http://schemas.openxmlformats.org/officeDocument/2006/relationships/hyperlink" Target="http://www.youtube.com/watch?v=gKpirGp4kis" TargetMode="External"/><Relationship Id="rId7" Type="http://schemas.openxmlformats.org/officeDocument/2006/relationships/image" Target="../media/image23.jpg"/><Relationship Id="rId8" Type="http://schemas.openxmlformats.org/officeDocument/2006/relationships/image" Target="../media/image33.gif"/></Relationships>
</file>

<file path=ppt/slides/_rels/slide36.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24.png"/><Relationship Id="rId13" Type="http://schemas.openxmlformats.org/officeDocument/2006/relationships/image" Target="../media/image17.png"/><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86.jpg"/><Relationship Id="rId4" Type="http://schemas.openxmlformats.org/officeDocument/2006/relationships/image" Target="../media/image1.gif"/><Relationship Id="rId9" Type="http://schemas.openxmlformats.org/officeDocument/2006/relationships/image" Target="../media/image9.png"/><Relationship Id="rId15" Type="http://schemas.openxmlformats.org/officeDocument/2006/relationships/image" Target="../media/image19.png"/><Relationship Id="rId14" Type="http://schemas.openxmlformats.org/officeDocument/2006/relationships/image" Target="../media/image11.png"/><Relationship Id="rId16" Type="http://schemas.openxmlformats.org/officeDocument/2006/relationships/image" Target="../media/image22.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13.png"/><Relationship Id="rId8"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4.jpg"/><Relationship Id="rId4" Type="http://schemas.openxmlformats.org/officeDocument/2006/relationships/image" Target="../media/image9.png"/><Relationship Id="rId5" Type="http://schemas.openxmlformats.org/officeDocument/2006/relationships/image" Target="../media/image80.gif"/><Relationship Id="rId6" Type="http://schemas.openxmlformats.org/officeDocument/2006/relationships/image" Target="../media/image16.gi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4.jpg"/><Relationship Id="rId4" Type="http://schemas.openxmlformats.org/officeDocument/2006/relationships/image" Target="../media/image9.png"/><Relationship Id="rId5" Type="http://schemas.openxmlformats.org/officeDocument/2006/relationships/image" Target="../media/image80.gif"/><Relationship Id="rId6" Type="http://schemas.openxmlformats.org/officeDocument/2006/relationships/hyperlink" Target="http://www.youtube.com/watch?v=gKpirGp4kis" TargetMode="External"/><Relationship Id="rId7" Type="http://schemas.openxmlformats.org/officeDocument/2006/relationships/image" Target="../media/image23.jpg"/><Relationship Id="rId8" Type="http://schemas.openxmlformats.org/officeDocument/2006/relationships/image" Target="../media/image33.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8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75.jpg"/><Relationship Id="rId4" Type="http://schemas.openxmlformats.org/officeDocument/2006/relationships/image" Target="../media/image85.gif"/><Relationship Id="rId9" Type="http://schemas.openxmlformats.org/officeDocument/2006/relationships/image" Target="../media/image88.gif"/><Relationship Id="rId5" Type="http://schemas.openxmlformats.org/officeDocument/2006/relationships/image" Target="../media/image82.gif"/><Relationship Id="rId6" Type="http://schemas.openxmlformats.org/officeDocument/2006/relationships/image" Target="../media/image87.gif"/><Relationship Id="rId7" Type="http://schemas.openxmlformats.org/officeDocument/2006/relationships/image" Target="../media/image78.gif"/><Relationship Id="rId8" Type="http://schemas.openxmlformats.org/officeDocument/2006/relationships/image" Target="../media/image83.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140525" y="96925"/>
            <a:ext cx="8852400" cy="97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4700">
                <a:solidFill>
                  <a:srgbClr val="FFFFFF"/>
                </a:solidFill>
                <a:latin typeface="Luckiest Guy"/>
                <a:ea typeface="Luckiest Guy"/>
                <a:cs typeface="Luckiest Guy"/>
                <a:sym typeface="Luckiest Guy"/>
              </a:rPr>
              <a:t>Spot it st. patrick’s DAY</a:t>
            </a:r>
            <a:endParaRPr b="1" sz="4100">
              <a:solidFill>
                <a:srgbClr val="FFFFFF"/>
              </a:solidFill>
              <a:latin typeface="Luckiest Guy"/>
              <a:ea typeface="Luckiest Guy"/>
              <a:cs typeface="Luckiest Guy"/>
              <a:sym typeface="Luckiest Guy"/>
            </a:endParaRPr>
          </a:p>
        </p:txBody>
      </p:sp>
      <p:sp>
        <p:nvSpPr>
          <p:cNvPr id="55" name="Google Shape;55;p13"/>
          <p:cNvSpPr txBox="1"/>
          <p:nvPr/>
        </p:nvSpPr>
        <p:spPr>
          <a:xfrm>
            <a:off x="74175" y="4361975"/>
            <a:ext cx="7121700" cy="8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Lobster"/>
              <a:ea typeface="Lobster"/>
              <a:cs typeface="Lobster"/>
              <a:sym typeface="Lobster"/>
            </a:endParaRPr>
          </a:p>
        </p:txBody>
      </p:sp>
      <p:pic>
        <p:nvPicPr>
          <p:cNvPr descr="Bitmoji Image" id="56" name="Google Shape;56;p13"/>
          <p:cNvPicPr preferRelativeResize="0"/>
          <p:nvPr/>
        </p:nvPicPr>
        <p:blipFill>
          <a:blip r:embed="rId4">
            <a:alphaModFix/>
          </a:blip>
          <a:stretch>
            <a:fillRect/>
          </a:stretch>
        </p:blipFill>
        <p:spPr>
          <a:xfrm>
            <a:off x="2542875" y="1014600"/>
            <a:ext cx="4128900" cy="4128900"/>
          </a:xfrm>
          <a:prstGeom prst="rect">
            <a:avLst/>
          </a:prstGeom>
          <a:noFill/>
          <a:ln>
            <a:noFill/>
          </a:ln>
        </p:spPr>
      </p:pic>
      <p:sp>
        <p:nvSpPr>
          <p:cNvPr id="57" name="Google Shape;57;p13"/>
          <p:cNvSpPr txBox="1"/>
          <p:nvPr/>
        </p:nvSpPr>
        <p:spPr>
          <a:xfrm rot="-1330473">
            <a:off x="794432" y="1582433"/>
            <a:ext cx="2660365" cy="113887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100">
                <a:solidFill>
                  <a:srgbClr val="FFFFFF"/>
                </a:solidFill>
                <a:latin typeface="Permanent Marker"/>
                <a:ea typeface="Permanent Marker"/>
                <a:cs typeface="Permanent Marker"/>
                <a:sym typeface="Permanent Marker"/>
              </a:rPr>
              <a:t>Chair fitness edition</a:t>
            </a:r>
            <a:endParaRPr sz="3100">
              <a:solidFill>
                <a:srgbClr val="FFFFFF"/>
              </a:solidFill>
              <a:latin typeface="Permanent Marker"/>
              <a:ea typeface="Permanent Marker"/>
              <a:cs typeface="Permanent Marker"/>
              <a:sym typeface="Permanent Mark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 name="Shape 61"/>
        <p:cNvGrpSpPr/>
        <p:nvPr/>
      </p:nvGrpSpPr>
      <p:grpSpPr>
        <a:xfrm>
          <a:off x="0" y="0"/>
          <a:ext cx="0" cy="0"/>
          <a:chOff x="0" y="0"/>
          <a:chExt cx="0" cy="0"/>
        </a:xfrm>
      </p:grpSpPr>
      <p:sp>
        <p:nvSpPr>
          <p:cNvPr id="62" name="Google Shape;62;p14"/>
          <p:cNvSpPr txBox="1"/>
          <p:nvPr/>
        </p:nvSpPr>
        <p:spPr>
          <a:xfrm>
            <a:off x="91625" y="1194375"/>
            <a:ext cx="8901000" cy="39492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700">
                <a:latin typeface="Luckiest Guy"/>
                <a:ea typeface="Luckiest Guy"/>
                <a:cs typeface="Luckiest Guy"/>
                <a:sym typeface="Luckiest Guy"/>
              </a:rPr>
              <a:t>HOW TO PLAY</a:t>
            </a:r>
            <a:r>
              <a:rPr b="1" lang="en" sz="3300">
                <a:latin typeface="Luckiest Guy"/>
                <a:ea typeface="Luckiest Guy"/>
                <a:cs typeface="Luckiest Guy"/>
                <a:sym typeface="Luckiest Guy"/>
              </a:rPr>
              <a:t>:</a:t>
            </a:r>
            <a:endParaRPr b="1" sz="3300">
              <a:latin typeface="Luckiest Guy"/>
              <a:ea typeface="Luckiest Guy"/>
              <a:cs typeface="Luckiest Guy"/>
              <a:sym typeface="Luckiest Guy"/>
            </a:endParaRPr>
          </a:p>
          <a:p>
            <a:pPr indent="-400050" lvl="0" marL="457200" rtl="0" algn="l">
              <a:spcBef>
                <a:spcPts val="0"/>
              </a:spcBef>
              <a:spcAft>
                <a:spcPts val="0"/>
              </a:spcAft>
              <a:buClr>
                <a:srgbClr val="38761D"/>
              </a:buClr>
              <a:buSzPts val="2700"/>
              <a:buFont typeface="Oswald"/>
              <a:buChar char="★"/>
            </a:pPr>
            <a:r>
              <a:rPr b="1" lang="en" sz="2700">
                <a:solidFill>
                  <a:srgbClr val="38761D"/>
                </a:solidFill>
                <a:latin typeface="Oswald"/>
                <a:ea typeface="Oswald"/>
                <a:cs typeface="Oswald"/>
                <a:sym typeface="Oswald"/>
              </a:rPr>
              <a:t>LOOK AT PICTURES ON EACH SIDE OF THE LINE. THERE IS ONLY ONE ITEM THAT APPEARS IN BOTH PICTURES. WHEN YOU SEE IT, YELL “SPOT IT” AND THEN NAME THE IMAGE THAT APPEARS IN BOTH PICTURES. </a:t>
            </a:r>
            <a:endParaRPr b="1" sz="2700">
              <a:solidFill>
                <a:srgbClr val="38761D"/>
              </a:solidFill>
              <a:latin typeface="Oswald"/>
              <a:ea typeface="Oswald"/>
              <a:cs typeface="Oswald"/>
              <a:sym typeface="Oswald"/>
            </a:endParaRPr>
          </a:p>
          <a:p>
            <a:pPr indent="-400050" lvl="0" marL="457200" rtl="0" algn="l">
              <a:spcBef>
                <a:spcPts val="0"/>
              </a:spcBef>
              <a:spcAft>
                <a:spcPts val="0"/>
              </a:spcAft>
              <a:buSzPts val="2700"/>
              <a:buFont typeface="Oswald"/>
              <a:buChar char="★"/>
            </a:pPr>
            <a:r>
              <a:rPr b="1" lang="en" sz="2700">
                <a:latin typeface="Oswald"/>
                <a:ea typeface="Oswald"/>
                <a:cs typeface="Oswald"/>
                <a:sym typeface="Oswald"/>
              </a:rPr>
              <a:t>PERFORM THE EXERCISE CHOSEN FOR THAT IMAGE FOR 30 SECONDS. </a:t>
            </a:r>
            <a:endParaRPr b="1" sz="2700">
              <a:latin typeface="Oswald"/>
              <a:ea typeface="Oswald"/>
              <a:cs typeface="Oswald"/>
              <a:sym typeface="Oswald"/>
            </a:endParaRPr>
          </a:p>
          <a:p>
            <a:pPr indent="0" lvl="0" marL="457200" rtl="0" algn="l">
              <a:spcBef>
                <a:spcPts val="0"/>
              </a:spcBef>
              <a:spcAft>
                <a:spcPts val="0"/>
              </a:spcAft>
              <a:buNone/>
            </a:pPr>
            <a:r>
              <a:t/>
            </a:r>
            <a:endParaRPr b="1" sz="2700">
              <a:latin typeface="Oswald"/>
              <a:ea typeface="Oswald"/>
              <a:cs typeface="Oswald"/>
              <a:sym typeface="Oswald"/>
            </a:endParaRPr>
          </a:p>
          <a:p>
            <a:pPr indent="0" lvl="0" marL="0" rtl="0" algn="l">
              <a:spcBef>
                <a:spcPts val="0"/>
              </a:spcBef>
              <a:spcAft>
                <a:spcPts val="0"/>
              </a:spcAft>
              <a:buNone/>
            </a:pPr>
            <a:r>
              <a:t/>
            </a:r>
            <a:endParaRPr b="1" sz="3400">
              <a:solidFill>
                <a:srgbClr val="38761D"/>
              </a:solidFill>
            </a:endParaRPr>
          </a:p>
        </p:txBody>
      </p:sp>
      <p:pic>
        <p:nvPicPr>
          <p:cNvPr descr="Bitmoji Image" id="63" name="Google Shape;63;p14"/>
          <p:cNvPicPr preferRelativeResize="0"/>
          <p:nvPr/>
        </p:nvPicPr>
        <p:blipFill>
          <a:blip r:embed="rId4">
            <a:alphaModFix/>
          </a:blip>
          <a:stretch>
            <a:fillRect/>
          </a:stretch>
        </p:blipFill>
        <p:spPr>
          <a:xfrm flipH="1">
            <a:off x="6884550" y="0"/>
            <a:ext cx="2006375" cy="1877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 name="Shape 67"/>
        <p:cNvGrpSpPr/>
        <p:nvPr/>
      </p:nvGrpSpPr>
      <p:grpSpPr>
        <a:xfrm>
          <a:off x="0" y="0"/>
          <a:ext cx="0" cy="0"/>
          <a:chOff x="0" y="0"/>
          <a:chExt cx="0" cy="0"/>
        </a:xfrm>
      </p:grpSpPr>
      <p:cxnSp>
        <p:nvCxnSpPr>
          <p:cNvPr id="68" name="Google Shape;68;p15"/>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69" name="Google Shape;69;p15"/>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descr="Bitmoji Image" id="70" name="Google Shape;70;p15"/>
          <p:cNvPicPr preferRelativeResize="0"/>
          <p:nvPr/>
        </p:nvPicPr>
        <p:blipFill>
          <a:blip r:embed="rId5">
            <a:alphaModFix/>
          </a:blip>
          <a:stretch>
            <a:fillRect/>
          </a:stretch>
        </p:blipFill>
        <p:spPr>
          <a:xfrm>
            <a:off x="7492600" y="1351475"/>
            <a:ext cx="1595800" cy="1595800"/>
          </a:xfrm>
          <a:prstGeom prst="rect">
            <a:avLst/>
          </a:prstGeom>
          <a:noFill/>
          <a:ln>
            <a:noFill/>
          </a:ln>
        </p:spPr>
      </p:pic>
      <p:pic>
        <p:nvPicPr>
          <p:cNvPr id="71" name="Google Shape;71;p15"/>
          <p:cNvPicPr preferRelativeResize="0"/>
          <p:nvPr/>
        </p:nvPicPr>
        <p:blipFill>
          <a:blip r:embed="rId6">
            <a:alphaModFix/>
          </a:blip>
          <a:stretch>
            <a:fillRect/>
          </a:stretch>
        </p:blipFill>
        <p:spPr>
          <a:xfrm>
            <a:off x="7422146" y="197588"/>
            <a:ext cx="841625" cy="918137"/>
          </a:xfrm>
          <a:prstGeom prst="rect">
            <a:avLst/>
          </a:prstGeom>
          <a:noFill/>
          <a:ln>
            <a:noFill/>
          </a:ln>
        </p:spPr>
      </p:pic>
      <p:pic>
        <p:nvPicPr>
          <p:cNvPr id="72" name="Google Shape;72;p15"/>
          <p:cNvPicPr preferRelativeResize="0"/>
          <p:nvPr/>
        </p:nvPicPr>
        <p:blipFill>
          <a:blip r:embed="rId7">
            <a:alphaModFix/>
          </a:blip>
          <a:stretch>
            <a:fillRect/>
          </a:stretch>
        </p:blipFill>
        <p:spPr>
          <a:xfrm>
            <a:off x="-6475" y="1192150"/>
            <a:ext cx="1195826" cy="1195825"/>
          </a:xfrm>
          <a:prstGeom prst="rect">
            <a:avLst/>
          </a:prstGeom>
          <a:noFill/>
          <a:ln>
            <a:noFill/>
          </a:ln>
        </p:spPr>
      </p:pic>
      <p:pic>
        <p:nvPicPr>
          <p:cNvPr id="73" name="Google Shape;73;p15"/>
          <p:cNvPicPr preferRelativeResize="0"/>
          <p:nvPr/>
        </p:nvPicPr>
        <p:blipFill>
          <a:blip r:embed="rId8">
            <a:alphaModFix/>
          </a:blip>
          <a:stretch>
            <a:fillRect/>
          </a:stretch>
        </p:blipFill>
        <p:spPr>
          <a:xfrm>
            <a:off x="1235105" y="357505"/>
            <a:ext cx="1558621" cy="918125"/>
          </a:xfrm>
          <a:prstGeom prst="rect">
            <a:avLst/>
          </a:prstGeom>
          <a:noFill/>
          <a:ln>
            <a:noFill/>
          </a:ln>
        </p:spPr>
      </p:pic>
      <p:pic>
        <p:nvPicPr>
          <p:cNvPr id="74" name="Google Shape;74;p15"/>
          <p:cNvPicPr preferRelativeResize="0"/>
          <p:nvPr/>
        </p:nvPicPr>
        <p:blipFill rotWithShape="1">
          <a:blip r:embed="rId9">
            <a:alphaModFix/>
          </a:blip>
          <a:srcRect b="0" l="0" r="83172" t="42870"/>
          <a:stretch/>
        </p:blipFill>
        <p:spPr>
          <a:xfrm>
            <a:off x="3599213" y="218650"/>
            <a:ext cx="598476" cy="1195825"/>
          </a:xfrm>
          <a:prstGeom prst="rect">
            <a:avLst/>
          </a:prstGeom>
          <a:noFill/>
          <a:ln>
            <a:noFill/>
          </a:ln>
        </p:spPr>
      </p:pic>
      <p:pic>
        <p:nvPicPr>
          <p:cNvPr id="75" name="Google Shape;75;p15"/>
          <p:cNvPicPr preferRelativeResize="0"/>
          <p:nvPr/>
        </p:nvPicPr>
        <p:blipFill rotWithShape="1">
          <a:blip r:embed="rId9">
            <a:alphaModFix/>
          </a:blip>
          <a:srcRect b="-2313" l="17435" r="58901" t="44035"/>
          <a:stretch/>
        </p:blipFill>
        <p:spPr>
          <a:xfrm>
            <a:off x="288625" y="140013"/>
            <a:ext cx="841625" cy="1219875"/>
          </a:xfrm>
          <a:prstGeom prst="rect">
            <a:avLst/>
          </a:prstGeom>
          <a:noFill/>
          <a:ln>
            <a:noFill/>
          </a:ln>
        </p:spPr>
      </p:pic>
      <p:pic>
        <p:nvPicPr>
          <p:cNvPr id="76" name="Google Shape;76;p15"/>
          <p:cNvPicPr preferRelativeResize="0"/>
          <p:nvPr/>
        </p:nvPicPr>
        <p:blipFill rotWithShape="1">
          <a:blip r:embed="rId9">
            <a:alphaModFix/>
          </a:blip>
          <a:srcRect b="13264" l="39049" r="37286" t="42872"/>
          <a:stretch/>
        </p:blipFill>
        <p:spPr>
          <a:xfrm>
            <a:off x="1952100" y="2543175"/>
            <a:ext cx="841625" cy="918125"/>
          </a:xfrm>
          <a:prstGeom prst="rect">
            <a:avLst/>
          </a:prstGeom>
          <a:noFill/>
          <a:ln>
            <a:noFill/>
          </a:ln>
        </p:spPr>
      </p:pic>
      <p:pic>
        <p:nvPicPr>
          <p:cNvPr id="77" name="Google Shape;77;p15"/>
          <p:cNvPicPr preferRelativeResize="0"/>
          <p:nvPr/>
        </p:nvPicPr>
        <p:blipFill rotWithShape="1">
          <a:blip r:embed="rId9">
            <a:alphaModFix/>
          </a:blip>
          <a:srcRect b="-139276" l="-72580" r="156593" t="182146"/>
          <a:stretch/>
        </p:blipFill>
        <p:spPr>
          <a:xfrm>
            <a:off x="895500" y="3087300"/>
            <a:ext cx="568574" cy="1195825"/>
          </a:xfrm>
          <a:prstGeom prst="rect">
            <a:avLst/>
          </a:prstGeom>
          <a:noFill/>
          <a:ln>
            <a:noFill/>
          </a:ln>
        </p:spPr>
      </p:pic>
      <p:pic>
        <p:nvPicPr>
          <p:cNvPr id="78" name="Google Shape;78;p15"/>
          <p:cNvPicPr preferRelativeResize="0"/>
          <p:nvPr/>
        </p:nvPicPr>
        <p:blipFill rotWithShape="1">
          <a:blip r:embed="rId10">
            <a:alphaModFix/>
          </a:blip>
          <a:srcRect b="39200" l="39922" r="32991" t="24806"/>
          <a:stretch/>
        </p:blipFill>
        <p:spPr>
          <a:xfrm>
            <a:off x="5232950" y="2746775"/>
            <a:ext cx="761587" cy="1012050"/>
          </a:xfrm>
          <a:prstGeom prst="rect">
            <a:avLst/>
          </a:prstGeom>
          <a:noFill/>
          <a:ln>
            <a:noFill/>
          </a:ln>
        </p:spPr>
      </p:pic>
      <p:pic>
        <p:nvPicPr>
          <p:cNvPr id="79" name="Google Shape;79;p15"/>
          <p:cNvPicPr preferRelativeResize="0"/>
          <p:nvPr/>
        </p:nvPicPr>
        <p:blipFill rotWithShape="1">
          <a:blip r:embed="rId10">
            <a:alphaModFix/>
          </a:blip>
          <a:srcRect b="43243" l="0" r="57470" t="0"/>
          <a:stretch/>
        </p:blipFill>
        <p:spPr>
          <a:xfrm>
            <a:off x="3001875" y="1585625"/>
            <a:ext cx="1195825" cy="1595801"/>
          </a:xfrm>
          <a:prstGeom prst="rect">
            <a:avLst/>
          </a:prstGeom>
          <a:noFill/>
          <a:ln>
            <a:noFill/>
          </a:ln>
        </p:spPr>
      </p:pic>
      <p:pic>
        <p:nvPicPr>
          <p:cNvPr id="80" name="Google Shape;80;p15"/>
          <p:cNvPicPr preferRelativeResize="0"/>
          <p:nvPr/>
        </p:nvPicPr>
        <p:blipFill rotWithShape="1">
          <a:blip r:embed="rId10">
            <a:alphaModFix/>
          </a:blip>
          <a:srcRect b="0" l="0" r="43243" t="56616"/>
          <a:stretch/>
        </p:blipFill>
        <p:spPr>
          <a:xfrm>
            <a:off x="6185388" y="3075288"/>
            <a:ext cx="1595801" cy="1219849"/>
          </a:xfrm>
          <a:prstGeom prst="rect">
            <a:avLst/>
          </a:prstGeom>
          <a:noFill/>
          <a:ln>
            <a:noFill/>
          </a:ln>
        </p:spPr>
      </p:pic>
      <p:pic>
        <p:nvPicPr>
          <p:cNvPr id="81" name="Google Shape;81;p15"/>
          <p:cNvPicPr preferRelativeResize="0"/>
          <p:nvPr/>
        </p:nvPicPr>
        <p:blipFill rotWithShape="1">
          <a:blip r:embed="rId10">
            <a:alphaModFix/>
          </a:blip>
          <a:srcRect b="0" l="53111" r="0" t="64005"/>
          <a:stretch/>
        </p:blipFill>
        <p:spPr>
          <a:xfrm>
            <a:off x="2618225" y="3539363"/>
            <a:ext cx="1318376" cy="1012050"/>
          </a:xfrm>
          <a:prstGeom prst="rect">
            <a:avLst/>
          </a:prstGeom>
          <a:noFill/>
          <a:ln>
            <a:noFill/>
          </a:ln>
        </p:spPr>
      </p:pic>
      <p:pic>
        <p:nvPicPr>
          <p:cNvPr id="82" name="Google Shape;82;p15"/>
          <p:cNvPicPr preferRelativeResize="0"/>
          <p:nvPr/>
        </p:nvPicPr>
        <p:blipFill rotWithShape="1">
          <a:blip r:embed="rId11">
            <a:alphaModFix/>
          </a:blip>
          <a:srcRect b="51746" l="50000" r="0" t="0"/>
          <a:stretch/>
        </p:blipFill>
        <p:spPr>
          <a:xfrm>
            <a:off x="7492600" y="3617696"/>
            <a:ext cx="1195825" cy="1150830"/>
          </a:xfrm>
          <a:prstGeom prst="rect">
            <a:avLst/>
          </a:prstGeom>
          <a:noFill/>
          <a:ln>
            <a:noFill/>
          </a:ln>
        </p:spPr>
      </p:pic>
      <p:pic>
        <p:nvPicPr>
          <p:cNvPr id="83" name="Google Shape;83;p15"/>
          <p:cNvPicPr preferRelativeResize="0"/>
          <p:nvPr/>
        </p:nvPicPr>
        <p:blipFill>
          <a:blip r:embed="rId12">
            <a:alphaModFix/>
          </a:blip>
          <a:stretch>
            <a:fillRect/>
          </a:stretch>
        </p:blipFill>
        <p:spPr>
          <a:xfrm>
            <a:off x="1059950" y="1124492"/>
            <a:ext cx="1195825" cy="1195808"/>
          </a:xfrm>
          <a:prstGeom prst="rect">
            <a:avLst/>
          </a:prstGeom>
          <a:noFill/>
          <a:ln>
            <a:noFill/>
          </a:ln>
        </p:spPr>
      </p:pic>
      <p:pic>
        <p:nvPicPr>
          <p:cNvPr id="84" name="Google Shape;84;p15"/>
          <p:cNvPicPr preferRelativeResize="0"/>
          <p:nvPr/>
        </p:nvPicPr>
        <p:blipFill rotWithShape="1">
          <a:blip r:embed="rId13">
            <a:alphaModFix/>
          </a:blip>
          <a:srcRect b="39911" l="13480" r="59262" t="24709"/>
          <a:stretch/>
        </p:blipFill>
        <p:spPr>
          <a:xfrm>
            <a:off x="6010222" y="1866063"/>
            <a:ext cx="921253" cy="1195825"/>
          </a:xfrm>
          <a:prstGeom prst="rect">
            <a:avLst/>
          </a:prstGeom>
          <a:noFill/>
          <a:ln>
            <a:noFill/>
          </a:ln>
        </p:spPr>
      </p:pic>
      <p:pic>
        <p:nvPicPr>
          <p:cNvPr id="85" name="Google Shape;85;p15"/>
          <p:cNvPicPr preferRelativeResize="0"/>
          <p:nvPr/>
        </p:nvPicPr>
        <p:blipFill rotWithShape="1">
          <a:blip r:embed="rId13">
            <a:alphaModFix/>
          </a:blip>
          <a:srcRect b="10520" l="0" r="51028" t="58453"/>
          <a:stretch/>
        </p:blipFill>
        <p:spPr>
          <a:xfrm>
            <a:off x="6607575" y="1192138"/>
            <a:ext cx="1042600" cy="660524"/>
          </a:xfrm>
          <a:prstGeom prst="rect">
            <a:avLst/>
          </a:prstGeom>
          <a:noFill/>
          <a:ln>
            <a:noFill/>
          </a:ln>
        </p:spPr>
      </p:pic>
      <p:pic>
        <p:nvPicPr>
          <p:cNvPr id="86" name="Google Shape;86;p15"/>
          <p:cNvPicPr preferRelativeResize="0"/>
          <p:nvPr/>
        </p:nvPicPr>
        <p:blipFill rotWithShape="1">
          <a:blip r:embed="rId13">
            <a:alphaModFix/>
          </a:blip>
          <a:srcRect b="42883" l="40939" r="32166" t="31769"/>
          <a:stretch/>
        </p:blipFill>
        <p:spPr>
          <a:xfrm>
            <a:off x="4802100" y="4800"/>
            <a:ext cx="1383300" cy="1303726"/>
          </a:xfrm>
          <a:prstGeom prst="rect">
            <a:avLst/>
          </a:prstGeom>
          <a:noFill/>
          <a:ln>
            <a:noFill/>
          </a:ln>
        </p:spPr>
      </p:pic>
      <p:pic>
        <p:nvPicPr>
          <p:cNvPr id="87" name="Google Shape;87;p15"/>
          <p:cNvPicPr preferRelativeResize="0"/>
          <p:nvPr/>
        </p:nvPicPr>
        <p:blipFill rotWithShape="1">
          <a:blip r:embed="rId13">
            <a:alphaModFix/>
          </a:blip>
          <a:srcRect b="70416" l="78237" r="0" t="14808"/>
          <a:stretch/>
        </p:blipFill>
        <p:spPr>
          <a:xfrm>
            <a:off x="4919350" y="4283125"/>
            <a:ext cx="1119350" cy="759949"/>
          </a:xfrm>
          <a:prstGeom prst="rect">
            <a:avLst/>
          </a:prstGeom>
          <a:noFill/>
          <a:ln>
            <a:noFill/>
          </a:ln>
        </p:spPr>
      </p:pic>
      <p:pic>
        <p:nvPicPr>
          <p:cNvPr id="88" name="Google Shape;88;p15"/>
          <p:cNvPicPr preferRelativeResize="0"/>
          <p:nvPr/>
        </p:nvPicPr>
        <p:blipFill rotWithShape="1">
          <a:blip r:embed="rId13">
            <a:alphaModFix/>
          </a:blip>
          <a:srcRect b="42883" l="40939" r="32166" t="31769"/>
          <a:stretch/>
        </p:blipFill>
        <p:spPr>
          <a:xfrm>
            <a:off x="175825" y="2890567"/>
            <a:ext cx="921251" cy="868255"/>
          </a:xfrm>
          <a:prstGeom prst="rect">
            <a:avLst/>
          </a:prstGeom>
          <a:noFill/>
          <a:ln>
            <a:noFill/>
          </a:ln>
        </p:spPr>
      </p:pic>
      <p:pic>
        <p:nvPicPr>
          <p:cNvPr id="89" name="Google Shape;89;p15"/>
          <p:cNvPicPr preferRelativeResize="0"/>
          <p:nvPr/>
        </p:nvPicPr>
        <p:blipFill>
          <a:blip r:embed="rId14">
            <a:alphaModFix/>
          </a:blip>
          <a:stretch>
            <a:fillRect/>
          </a:stretch>
        </p:blipFill>
        <p:spPr>
          <a:xfrm>
            <a:off x="4748347" y="1293622"/>
            <a:ext cx="1595800" cy="1595800"/>
          </a:xfrm>
          <a:prstGeom prst="rect">
            <a:avLst/>
          </a:prstGeom>
          <a:noFill/>
          <a:ln>
            <a:noFill/>
          </a:ln>
        </p:spPr>
      </p:pic>
      <p:pic>
        <p:nvPicPr>
          <p:cNvPr id="90" name="Google Shape;90;p15"/>
          <p:cNvPicPr preferRelativeResize="0"/>
          <p:nvPr/>
        </p:nvPicPr>
        <p:blipFill rotWithShape="1">
          <a:blip r:embed="rId15">
            <a:alphaModFix/>
          </a:blip>
          <a:srcRect b="0" l="0" r="51639" t="0"/>
          <a:stretch/>
        </p:blipFill>
        <p:spPr>
          <a:xfrm>
            <a:off x="5812118" y="71075"/>
            <a:ext cx="1119350" cy="1971675"/>
          </a:xfrm>
          <a:prstGeom prst="rect">
            <a:avLst/>
          </a:prstGeom>
          <a:noFill/>
          <a:ln>
            <a:noFill/>
          </a:ln>
        </p:spPr>
      </p:pic>
      <p:pic>
        <p:nvPicPr>
          <p:cNvPr id="91" name="Google Shape;91;p15"/>
          <p:cNvPicPr preferRelativeResize="0"/>
          <p:nvPr/>
        </p:nvPicPr>
        <p:blipFill>
          <a:blip r:embed="rId16">
            <a:alphaModFix/>
          </a:blip>
          <a:stretch>
            <a:fillRect/>
          </a:stretch>
        </p:blipFill>
        <p:spPr>
          <a:xfrm>
            <a:off x="1867546" y="3617696"/>
            <a:ext cx="1404200" cy="1404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16"/>
          <p:cNvSpPr txBox="1"/>
          <p:nvPr/>
        </p:nvSpPr>
        <p:spPr>
          <a:xfrm>
            <a:off x="327450" y="2311675"/>
            <a:ext cx="7127100" cy="11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500">
                <a:latin typeface="Luckiest Guy"/>
                <a:ea typeface="Luckiest Guy"/>
                <a:cs typeface="Luckiest Guy"/>
                <a:sym typeface="Luckiest Guy"/>
              </a:rPr>
              <a:t>=STRAIGHT LEG</a:t>
            </a:r>
            <a:endParaRPr b="1" sz="3500">
              <a:latin typeface="Luckiest Guy"/>
              <a:ea typeface="Luckiest Guy"/>
              <a:cs typeface="Luckiest Guy"/>
              <a:sym typeface="Luckiest Guy"/>
            </a:endParaRPr>
          </a:p>
          <a:p>
            <a:pPr indent="0" lvl="0" marL="0" rtl="0" algn="ctr">
              <a:spcBef>
                <a:spcPts val="0"/>
              </a:spcBef>
              <a:spcAft>
                <a:spcPts val="0"/>
              </a:spcAft>
              <a:buNone/>
            </a:pPr>
            <a:r>
              <a:rPr b="1" lang="en" sz="3500">
                <a:latin typeface="Luckiest Guy"/>
                <a:ea typeface="Luckiest Guy"/>
                <a:cs typeface="Luckiest Guy"/>
                <a:sym typeface="Luckiest Guy"/>
              </a:rPr>
              <a:t>TRICEP DIP</a:t>
            </a:r>
            <a:endParaRPr b="1" sz="3500">
              <a:latin typeface="Luckiest Guy"/>
              <a:ea typeface="Luckiest Guy"/>
              <a:cs typeface="Luckiest Guy"/>
              <a:sym typeface="Luckiest Guy"/>
            </a:endParaRPr>
          </a:p>
        </p:txBody>
      </p:sp>
      <p:pic>
        <p:nvPicPr>
          <p:cNvPr id="97" name="Google Shape;97;p16"/>
          <p:cNvPicPr preferRelativeResize="0"/>
          <p:nvPr/>
        </p:nvPicPr>
        <p:blipFill>
          <a:blip r:embed="rId4">
            <a:alphaModFix/>
          </a:blip>
          <a:stretch>
            <a:fillRect/>
          </a:stretch>
        </p:blipFill>
        <p:spPr>
          <a:xfrm>
            <a:off x="2658449" y="126700"/>
            <a:ext cx="3384800" cy="1904675"/>
          </a:xfrm>
          <a:prstGeom prst="rect">
            <a:avLst/>
          </a:prstGeom>
          <a:noFill/>
          <a:ln>
            <a:noFill/>
          </a:ln>
        </p:spPr>
      </p:pic>
      <p:pic>
        <p:nvPicPr>
          <p:cNvPr id="98" name="Google Shape;98;p16"/>
          <p:cNvPicPr preferRelativeResize="0"/>
          <p:nvPr/>
        </p:nvPicPr>
        <p:blipFill rotWithShape="1">
          <a:blip r:embed="rId5">
            <a:alphaModFix/>
          </a:blip>
          <a:srcRect b="42883" l="40939" r="32166" t="31769"/>
          <a:stretch/>
        </p:blipFill>
        <p:spPr>
          <a:xfrm>
            <a:off x="1068675" y="2150938"/>
            <a:ext cx="1383300" cy="1303726"/>
          </a:xfrm>
          <a:prstGeom prst="rect">
            <a:avLst/>
          </a:prstGeom>
          <a:noFill/>
          <a:ln>
            <a:noFill/>
          </a:ln>
        </p:spPr>
      </p:pic>
      <p:pic>
        <p:nvPicPr>
          <p:cNvPr id="99" name="Google Shape;99;p16"/>
          <p:cNvPicPr preferRelativeResize="0"/>
          <p:nvPr/>
        </p:nvPicPr>
        <p:blipFill rotWithShape="1">
          <a:blip r:embed="rId6">
            <a:alphaModFix/>
          </a:blip>
          <a:srcRect b="12149" l="0" r="0" t="24374"/>
          <a:stretch/>
        </p:blipFill>
        <p:spPr>
          <a:xfrm>
            <a:off x="5414100" y="2150950"/>
            <a:ext cx="2544875" cy="2433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pic>
        <p:nvPicPr>
          <p:cNvPr descr="30 SECOND TIMER WITH MUSIC FOR EXERCISE" id="104" name="Google Shape;104;p17" title="30 SECOND TIMER GREY WITH MUSIC">
            <a:hlinkClick r:id="rId4"/>
          </p:cNvPr>
          <p:cNvPicPr preferRelativeResize="0"/>
          <p:nvPr/>
        </p:nvPicPr>
        <p:blipFill>
          <a:blip r:embed="rId5">
            <a:alphaModFix/>
          </a:blip>
          <a:stretch>
            <a:fillRect/>
          </a:stretch>
        </p:blipFill>
        <p:spPr>
          <a:xfrm>
            <a:off x="3029727" y="97425"/>
            <a:ext cx="2733275" cy="2049950"/>
          </a:xfrm>
          <a:prstGeom prst="rect">
            <a:avLst/>
          </a:prstGeom>
          <a:noFill/>
          <a:ln>
            <a:noFill/>
          </a:ln>
        </p:spPr>
      </p:pic>
      <p:sp>
        <p:nvSpPr>
          <p:cNvPr id="105" name="Google Shape;105;p17"/>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1</a:t>
            </a:r>
            <a:endParaRPr sz="4000">
              <a:solidFill>
                <a:srgbClr val="FFFFFF"/>
              </a:solidFill>
              <a:latin typeface="Luckiest Guy"/>
              <a:ea typeface="Luckiest Guy"/>
              <a:cs typeface="Luckiest Guy"/>
              <a:sym typeface="Luckiest Guy"/>
            </a:endParaRPr>
          </a:p>
        </p:txBody>
      </p:sp>
      <p:sp>
        <p:nvSpPr>
          <p:cNvPr id="106" name="Google Shape;106;p17"/>
          <p:cNvSpPr txBox="1"/>
          <p:nvPr/>
        </p:nvSpPr>
        <p:spPr>
          <a:xfrm>
            <a:off x="136425" y="2311675"/>
            <a:ext cx="7318200" cy="11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500">
                <a:latin typeface="Luckiest Guy"/>
                <a:ea typeface="Luckiest Guy"/>
                <a:cs typeface="Luckiest Guy"/>
                <a:sym typeface="Luckiest Guy"/>
              </a:rPr>
              <a:t>=STRAIGHT LEG</a:t>
            </a:r>
            <a:endParaRPr b="1" sz="3500">
              <a:latin typeface="Luckiest Guy"/>
              <a:ea typeface="Luckiest Guy"/>
              <a:cs typeface="Luckiest Guy"/>
              <a:sym typeface="Luckiest Guy"/>
            </a:endParaRPr>
          </a:p>
          <a:p>
            <a:pPr indent="0" lvl="0" marL="0" rtl="0" algn="ctr">
              <a:spcBef>
                <a:spcPts val="0"/>
              </a:spcBef>
              <a:spcAft>
                <a:spcPts val="0"/>
              </a:spcAft>
              <a:buNone/>
            </a:pPr>
            <a:r>
              <a:rPr b="1" lang="en" sz="3500">
                <a:latin typeface="Luckiest Guy"/>
                <a:ea typeface="Luckiest Guy"/>
                <a:cs typeface="Luckiest Guy"/>
                <a:sym typeface="Luckiest Guy"/>
              </a:rPr>
              <a:t>TRICEP DIP</a:t>
            </a:r>
            <a:endParaRPr b="1" sz="3500">
              <a:latin typeface="Luckiest Guy"/>
              <a:ea typeface="Luckiest Guy"/>
              <a:cs typeface="Luckiest Guy"/>
              <a:sym typeface="Luckiest Guy"/>
            </a:endParaRPr>
          </a:p>
        </p:txBody>
      </p:sp>
      <p:pic>
        <p:nvPicPr>
          <p:cNvPr id="107" name="Google Shape;107;p17"/>
          <p:cNvPicPr preferRelativeResize="0"/>
          <p:nvPr/>
        </p:nvPicPr>
        <p:blipFill rotWithShape="1">
          <a:blip r:embed="rId6">
            <a:alphaModFix/>
          </a:blip>
          <a:srcRect b="42883" l="40939" r="32166" t="31769"/>
          <a:stretch/>
        </p:blipFill>
        <p:spPr>
          <a:xfrm>
            <a:off x="1068675" y="2150938"/>
            <a:ext cx="1383300" cy="1303726"/>
          </a:xfrm>
          <a:prstGeom prst="rect">
            <a:avLst/>
          </a:prstGeom>
          <a:noFill/>
          <a:ln>
            <a:noFill/>
          </a:ln>
        </p:spPr>
      </p:pic>
      <p:pic>
        <p:nvPicPr>
          <p:cNvPr id="108" name="Google Shape;108;p17"/>
          <p:cNvPicPr preferRelativeResize="0"/>
          <p:nvPr/>
        </p:nvPicPr>
        <p:blipFill rotWithShape="1">
          <a:blip r:embed="rId7">
            <a:alphaModFix/>
          </a:blip>
          <a:srcRect b="12149" l="0" r="0" t="24374"/>
          <a:stretch/>
        </p:blipFill>
        <p:spPr>
          <a:xfrm>
            <a:off x="5414100" y="2150950"/>
            <a:ext cx="2544875" cy="2433175"/>
          </a:xfrm>
          <a:prstGeom prst="rect">
            <a:avLst/>
          </a:prstGeom>
          <a:noFill/>
          <a:ln>
            <a:noFill/>
          </a:ln>
        </p:spPr>
      </p:pic>
      <p:pic>
        <p:nvPicPr>
          <p:cNvPr id="109" name="Google Shape;109;p17"/>
          <p:cNvPicPr preferRelativeResize="0"/>
          <p:nvPr/>
        </p:nvPicPr>
        <p:blipFill>
          <a:blip r:embed="rId8">
            <a:alphaModFix/>
          </a:blip>
          <a:stretch>
            <a:fillRect/>
          </a:stretch>
        </p:blipFill>
        <p:spPr>
          <a:xfrm>
            <a:off x="6603200" y="285750"/>
            <a:ext cx="2031223"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cxnSp>
        <p:nvCxnSpPr>
          <p:cNvPr id="114" name="Google Shape;114;p18"/>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115" name="Google Shape;115;p18"/>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116" name="Google Shape;116;p18"/>
          <p:cNvPicPr preferRelativeResize="0"/>
          <p:nvPr/>
        </p:nvPicPr>
        <p:blipFill>
          <a:blip r:embed="rId5">
            <a:alphaModFix/>
          </a:blip>
          <a:stretch>
            <a:fillRect/>
          </a:stretch>
        </p:blipFill>
        <p:spPr>
          <a:xfrm>
            <a:off x="6708059" y="2463188"/>
            <a:ext cx="841625" cy="918137"/>
          </a:xfrm>
          <a:prstGeom prst="rect">
            <a:avLst/>
          </a:prstGeom>
          <a:noFill/>
          <a:ln>
            <a:noFill/>
          </a:ln>
        </p:spPr>
      </p:pic>
      <p:pic>
        <p:nvPicPr>
          <p:cNvPr id="117" name="Google Shape;117;p18"/>
          <p:cNvPicPr preferRelativeResize="0"/>
          <p:nvPr/>
        </p:nvPicPr>
        <p:blipFill>
          <a:blip r:embed="rId6">
            <a:alphaModFix/>
          </a:blip>
          <a:stretch>
            <a:fillRect/>
          </a:stretch>
        </p:blipFill>
        <p:spPr>
          <a:xfrm>
            <a:off x="5232950" y="2571750"/>
            <a:ext cx="1195825" cy="1195825"/>
          </a:xfrm>
          <a:prstGeom prst="rect">
            <a:avLst/>
          </a:prstGeom>
          <a:noFill/>
          <a:ln>
            <a:noFill/>
          </a:ln>
        </p:spPr>
      </p:pic>
      <p:pic>
        <p:nvPicPr>
          <p:cNvPr id="118" name="Google Shape;118;p18"/>
          <p:cNvPicPr preferRelativeResize="0"/>
          <p:nvPr/>
        </p:nvPicPr>
        <p:blipFill>
          <a:blip r:embed="rId7">
            <a:alphaModFix/>
          </a:blip>
          <a:stretch>
            <a:fillRect/>
          </a:stretch>
        </p:blipFill>
        <p:spPr>
          <a:xfrm>
            <a:off x="1608780" y="2710605"/>
            <a:ext cx="1558621" cy="918125"/>
          </a:xfrm>
          <a:prstGeom prst="rect">
            <a:avLst/>
          </a:prstGeom>
          <a:noFill/>
          <a:ln>
            <a:noFill/>
          </a:ln>
        </p:spPr>
      </p:pic>
      <p:pic>
        <p:nvPicPr>
          <p:cNvPr id="119" name="Google Shape;119;p18"/>
          <p:cNvPicPr preferRelativeResize="0"/>
          <p:nvPr/>
        </p:nvPicPr>
        <p:blipFill rotWithShape="1">
          <a:blip r:embed="rId8">
            <a:alphaModFix/>
          </a:blip>
          <a:srcRect b="0" l="0" r="83172" t="42870"/>
          <a:stretch/>
        </p:blipFill>
        <p:spPr>
          <a:xfrm>
            <a:off x="3599213" y="218650"/>
            <a:ext cx="598476" cy="1195825"/>
          </a:xfrm>
          <a:prstGeom prst="rect">
            <a:avLst/>
          </a:prstGeom>
          <a:noFill/>
          <a:ln>
            <a:noFill/>
          </a:ln>
        </p:spPr>
      </p:pic>
      <p:pic>
        <p:nvPicPr>
          <p:cNvPr id="120" name="Google Shape;120;p18"/>
          <p:cNvPicPr preferRelativeResize="0"/>
          <p:nvPr/>
        </p:nvPicPr>
        <p:blipFill rotWithShape="1">
          <a:blip r:embed="rId8">
            <a:alphaModFix/>
          </a:blip>
          <a:srcRect b="-2313" l="17435" r="58901" t="44035"/>
          <a:stretch/>
        </p:blipFill>
        <p:spPr>
          <a:xfrm>
            <a:off x="288625" y="140013"/>
            <a:ext cx="841625" cy="1219875"/>
          </a:xfrm>
          <a:prstGeom prst="rect">
            <a:avLst/>
          </a:prstGeom>
          <a:noFill/>
          <a:ln>
            <a:noFill/>
          </a:ln>
        </p:spPr>
      </p:pic>
      <p:pic>
        <p:nvPicPr>
          <p:cNvPr id="121" name="Google Shape;121;p18"/>
          <p:cNvPicPr preferRelativeResize="0"/>
          <p:nvPr/>
        </p:nvPicPr>
        <p:blipFill rotWithShape="1">
          <a:blip r:embed="rId8">
            <a:alphaModFix/>
          </a:blip>
          <a:srcRect b="13264" l="39049" r="37286" t="42872"/>
          <a:stretch/>
        </p:blipFill>
        <p:spPr>
          <a:xfrm>
            <a:off x="5587150" y="3683025"/>
            <a:ext cx="841625" cy="918125"/>
          </a:xfrm>
          <a:prstGeom prst="rect">
            <a:avLst/>
          </a:prstGeom>
          <a:noFill/>
          <a:ln>
            <a:noFill/>
          </a:ln>
        </p:spPr>
      </p:pic>
      <p:pic>
        <p:nvPicPr>
          <p:cNvPr id="122" name="Google Shape;122;p18"/>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123" name="Google Shape;123;p18"/>
          <p:cNvPicPr preferRelativeResize="0"/>
          <p:nvPr/>
        </p:nvPicPr>
        <p:blipFill rotWithShape="1">
          <a:blip r:embed="rId9">
            <a:alphaModFix/>
          </a:blip>
          <a:srcRect b="39200" l="39922" r="32991" t="24806"/>
          <a:stretch/>
        </p:blipFill>
        <p:spPr>
          <a:xfrm>
            <a:off x="3491475" y="2496225"/>
            <a:ext cx="761587" cy="1012050"/>
          </a:xfrm>
          <a:prstGeom prst="rect">
            <a:avLst/>
          </a:prstGeom>
          <a:noFill/>
          <a:ln>
            <a:noFill/>
          </a:ln>
        </p:spPr>
      </p:pic>
      <p:pic>
        <p:nvPicPr>
          <p:cNvPr id="124" name="Google Shape;124;p18"/>
          <p:cNvPicPr preferRelativeResize="0"/>
          <p:nvPr/>
        </p:nvPicPr>
        <p:blipFill rotWithShape="1">
          <a:blip r:embed="rId9">
            <a:alphaModFix/>
          </a:blip>
          <a:srcRect b="43243" l="0" r="57470" t="0"/>
          <a:stretch/>
        </p:blipFill>
        <p:spPr>
          <a:xfrm>
            <a:off x="2255775" y="1275625"/>
            <a:ext cx="1195825" cy="1595801"/>
          </a:xfrm>
          <a:prstGeom prst="rect">
            <a:avLst/>
          </a:prstGeom>
          <a:noFill/>
          <a:ln>
            <a:noFill/>
          </a:ln>
        </p:spPr>
      </p:pic>
      <p:pic>
        <p:nvPicPr>
          <p:cNvPr id="125" name="Google Shape;125;p18"/>
          <p:cNvPicPr preferRelativeResize="0"/>
          <p:nvPr/>
        </p:nvPicPr>
        <p:blipFill rotWithShape="1">
          <a:blip r:embed="rId9">
            <a:alphaModFix/>
          </a:blip>
          <a:srcRect b="0" l="0" r="43243" t="56616"/>
          <a:stretch/>
        </p:blipFill>
        <p:spPr>
          <a:xfrm>
            <a:off x="381888" y="2463188"/>
            <a:ext cx="1595801" cy="1219849"/>
          </a:xfrm>
          <a:prstGeom prst="rect">
            <a:avLst/>
          </a:prstGeom>
          <a:noFill/>
          <a:ln>
            <a:noFill/>
          </a:ln>
        </p:spPr>
      </p:pic>
      <p:pic>
        <p:nvPicPr>
          <p:cNvPr id="126" name="Google Shape;126;p18"/>
          <p:cNvPicPr preferRelativeResize="0"/>
          <p:nvPr/>
        </p:nvPicPr>
        <p:blipFill rotWithShape="1">
          <a:blip r:embed="rId9">
            <a:alphaModFix/>
          </a:blip>
          <a:srcRect b="0" l="53111" r="0" t="64005"/>
          <a:stretch/>
        </p:blipFill>
        <p:spPr>
          <a:xfrm>
            <a:off x="7474625" y="3767563"/>
            <a:ext cx="1318376" cy="1012050"/>
          </a:xfrm>
          <a:prstGeom prst="rect">
            <a:avLst/>
          </a:prstGeom>
          <a:noFill/>
          <a:ln>
            <a:noFill/>
          </a:ln>
        </p:spPr>
      </p:pic>
      <p:pic>
        <p:nvPicPr>
          <p:cNvPr id="127" name="Google Shape;127;p18"/>
          <p:cNvPicPr preferRelativeResize="0"/>
          <p:nvPr/>
        </p:nvPicPr>
        <p:blipFill rotWithShape="1">
          <a:blip r:embed="rId10">
            <a:alphaModFix/>
          </a:blip>
          <a:srcRect b="51746" l="50000" r="0" t="0"/>
          <a:stretch/>
        </p:blipFill>
        <p:spPr>
          <a:xfrm>
            <a:off x="7535900" y="357496"/>
            <a:ext cx="1195825" cy="1150830"/>
          </a:xfrm>
          <a:prstGeom prst="rect">
            <a:avLst/>
          </a:prstGeom>
          <a:noFill/>
          <a:ln>
            <a:noFill/>
          </a:ln>
        </p:spPr>
      </p:pic>
      <p:pic>
        <p:nvPicPr>
          <p:cNvPr id="128" name="Google Shape;128;p18"/>
          <p:cNvPicPr preferRelativeResize="0"/>
          <p:nvPr/>
        </p:nvPicPr>
        <p:blipFill>
          <a:blip r:embed="rId11">
            <a:alphaModFix/>
          </a:blip>
          <a:stretch>
            <a:fillRect/>
          </a:stretch>
        </p:blipFill>
        <p:spPr>
          <a:xfrm>
            <a:off x="5444600" y="1551467"/>
            <a:ext cx="1195825" cy="1195808"/>
          </a:xfrm>
          <a:prstGeom prst="rect">
            <a:avLst/>
          </a:prstGeom>
          <a:noFill/>
          <a:ln>
            <a:noFill/>
          </a:ln>
        </p:spPr>
      </p:pic>
      <p:pic>
        <p:nvPicPr>
          <p:cNvPr id="129" name="Google Shape;129;p18"/>
          <p:cNvPicPr preferRelativeResize="0"/>
          <p:nvPr/>
        </p:nvPicPr>
        <p:blipFill rotWithShape="1">
          <a:blip r:embed="rId12">
            <a:alphaModFix/>
          </a:blip>
          <a:srcRect b="39911" l="13480" r="59262" t="24709"/>
          <a:stretch/>
        </p:blipFill>
        <p:spPr>
          <a:xfrm>
            <a:off x="66422" y="1852650"/>
            <a:ext cx="921253" cy="1195825"/>
          </a:xfrm>
          <a:prstGeom prst="rect">
            <a:avLst/>
          </a:prstGeom>
          <a:noFill/>
          <a:ln>
            <a:noFill/>
          </a:ln>
        </p:spPr>
      </p:pic>
      <p:pic>
        <p:nvPicPr>
          <p:cNvPr id="130" name="Google Shape;130;p18"/>
          <p:cNvPicPr preferRelativeResize="0"/>
          <p:nvPr/>
        </p:nvPicPr>
        <p:blipFill rotWithShape="1">
          <a:blip r:embed="rId12">
            <a:alphaModFix/>
          </a:blip>
          <a:srcRect b="10520" l="0" r="51028" t="58453"/>
          <a:stretch/>
        </p:blipFill>
        <p:spPr>
          <a:xfrm>
            <a:off x="6607575" y="1192138"/>
            <a:ext cx="1042600" cy="660524"/>
          </a:xfrm>
          <a:prstGeom prst="rect">
            <a:avLst/>
          </a:prstGeom>
          <a:noFill/>
          <a:ln>
            <a:noFill/>
          </a:ln>
        </p:spPr>
      </p:pic>
      <p:pic>
        <p:nvPicPr>
          <p:cNvPr id="131" name="Google Shape;131;p18"/>
          <p:cNvPicPr preferRelativeResize="0"/>
          <p:nvPr/>
        </p:nvPicPr>
        <p:blipFill rotWithShape="1">
          <a:blip r:embed="rId12">
            <a:alphaModFix/>
          </a:blip>
          <a:srcRect b="42883" l="40939" r="32166" t="31769"/>
          <a:stretch/>
        </p:blipFill>
        <p:spPr>
          <a:xfrm>
            <a:off x="4802100" y="4800"/>
            <a:ext cx="1383300" cy="1303726"/>
          </a:xfrm>
          <a:prstGeom prst="rect">
            <a:avLst/>
          </a:prstGeom>
          <a:noFill/>
          <a:ln>
            <a:noFill/>
          </a:ln>
        </p:spPr>
      </p:pic>
      <p:pic>
        <p:nvPicPr>
          <p:cNvPr id="132" name="Google Shape;132;p18"/>
          <p:cNvPicPr preferRelativeResize="0"/>
          <p:nvPr/>
        </p:nvPicPr>
        <p:blipFill rotWithShape="1">
          <a:blip r:embed="rId12">
            <a:alphaModFix/>
          </a:blip>
          <a:srcRect b="70416" l="78237" r="0" t="14808"/>
          <a:stretch/>
        </p:blipFill>
        <p:spPr>
          <a:xfrm>
            <a:off x="2717738" y="3508275"/>
            <a:ext cx="1119350" cy="759949"/>
          </a:xfrm>
          <a:prstGeom prst="rect">
            <a:avLst/>
          </a:prstGeom>
          <a:noFill/>
          <a:ln>
            <a:noFill/>
          </a:ln>
        </p:spPr>
      </p:pic>
      <p:pic>
        <p:nvPicPr>
          <p:cNvPr id="133" name="Google Shape;133;p18"/>
          <p:cNvPicPr preferRelativeResize="0"/>
          <p:nvPr/>
        </p:nvPicPr>
        <p:blipFill rotWithShape="1">
          <a:blip r:embed="rId9">
            <a:alphaModFix/>
          </a:blip>
          <a:srcRect b="0" l="0" r="43243" t="56616"/>
          <a:stretch/>
        </p:blipFill>
        <p:spPr>
          <a:xfrm>
            <a:off x="6493296" y="4109969"/>
            <a:ext cx="1042600" cy="796961"/>
          </a:xfrm>
          <a:prstGeom prst="rect">
            <a:avLst/>
          </a:prstGeom>
          <a:noFill/>
          <a:ln>
            <a:noFill/>
          </a:ln>
        </p:spPr>
      </p:pic>
      <p:pic>
        <p:nvPicPr>
          <p:cNvPr id="134" name="Google Shape;134;p18"/>
          <p:cNvPicPr preferRelativeResize="0"/>
          <p:nvPr/>
        </p:nvPicPr>
        <p:blipFill>
          <a:blip r:embed="rId13">
            <a:alphaModFix/>
          </a:blip>
          <a:stretch>
            <a:fillRect/>
          </a:stretch>
        </p:blipFill>
        <p:spPr>
          <a:xfrm>
            <a:off x="1741322" y="-198478"/>
            <a:ext cx="1710275" cy="1710275"/>
          </a:xfrm>
          <a:prstGeom prst="rect">
            <a:avLst/>
          </a:prstGeom>
          <a:noFill/>
          <a:ln>
            <a:noFill/>
          </a:ln>
        </p:spPr>
      </p:pic>
      <p:pic>
        <p:nvPicPr>
          <p:cNvPr id="135" name="Google Shape;135;p18"/>
          <p:cNvPicPr preferRelativeResize="0"/>
          <p:nvPr/>
        </p:nvPicPr>
        <p:blipFill rotWithShape="1">
          <a:blip r:embed="rId14">
            <a:alphaModFix/>
          </a:blip>
          <a:srcRect b="0" l="0" r="51639" t="0"/>
          <a:stretch/>
        </p:blipFill>
        <p:spPr>
          <a:xfrm>
            <a:off x="7828949" y="1721115"/>
            <a:ext cx="1042600" cy="1836484"/>
          </a:xfrm>
          <a:prstGeom prst="rect">
            <a:avLst/>
          </a:prstGeom>
          <a:noFill/>
          <a:ln>
            <a:noFill/>
          </a:ln>
        </p:spPr>
      </p:pic>
      <p:pic>
        <p:nvPicPr>
          <p:cNvPr id="136" name="Google Shape;136;p18"/>
          <p:cNvPicPr preferRelativeResize="0"/>
          <p:nvPr/>
        </p:nvPicPr>
        <p:blipFill>
          <a:blip r:embed="rId15">
            <a:alphaModFix/>
          </a:blip>
          <a:stretch>
            <a:fillRect/>
          </a:stretch>
        </p:blipFill>
        <p:spPr>
          <a:xfrm>
            <a:off x="4577121" y="3571496"/>
            <a:ext cx="1404200" cy="1404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 name="Shape 140"/>
        <p:cNvGrpSpPr/>
        <p:nvPr/>
      </p:nvGrpSpPr>
      <p:grpSpPr>
        <a:xfrm>
          <a:off x="0" y="0"/>
          <a:ext cx="0" cy="0"/>
          <a:chOff x="0" y="0"/>
          <a:chExt cx="0" cy="0"/>
        </a:xfrm>
      </p:grpSpPr>
      <p:pic>
        <p:nvPicPr>
          <p:cNvPr id="141" name="Google Shape;141;p19"/>
          <p:cNvPicPr preferRelativeResize="0"/>
          <p:nvPr/>
        </p:nvPicPr>
        <p:blipFill rotWithShape="1">
          <a:blip r:embed="rId4">
            <a:alphaModFix/>
          </a:blip>
          <a:srcRect b="0" l="13194" r="0" t="0"/>
          <a:stretch/>
        </p:blipFill>
        <p:spPr>
          <a:xfrm>
            <a:off x="5239000" y="2681175"/>
            <a:ext cx="2895399" cy="2225250"/>
          </a:xfrm>
          <a:prstGeom prst="rect">
            <a:avLst/>
          </a:prstGeom>
          <a:noFill/>
          <a:ln>
            <a:noFill/>
          </a:ln>
        </p:spPr>
      </p:pic>
      <p:sp>
        <p:nvSpPr>
          <p:cNvPr id="142" name="Google Shape;142;p19"/>
          <p:cNvSpPr txBox="1"/>
          <p:nvPr/>
        </p:nvSpPr>
        <p:spPr>
          <a:xfrm>
            <a:off x="1787275" y="2339225"/>
            <a:ext cx="4948500" cy="8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700"/>
              <a:t>   </a:t>
            </a:r>
            <a:r>
              <a:rPr b="1" lang="en" sz="3700">
                <a:latin typeface="Luckiest Guy"/>
                <a:ea typeface="Luckiest Guy"/>
                <a:cs typeface="Luckiest Guy"/>
                <a:sym typeface="Luckiest Guy"/>
              </a:rPr>
              <a:t>=INCLINE PUSH-UP </a:t>
            </a:r>
            <a:endParaRPr b="1" sz="3700">
              <a:latin typeface="Luckiest Guy"/>
              <a:ea typeface="Luckiest Guy"/>
              <a:cs typeface="Luckiest Guy"/>
              <a:sym typeface="Luckiest Guy"/>
            </a:endParaRPr>
          </a:p>
        </p:txBody>
      </p:sp>
      <p:pic>
        <p:nvPicPr>
          <p:cNvPr id="143" name="Google Shape;143;p19"/>
          <p:cNvPicPr preferRelativeResize="0"/>
          <p:nvPr/>
        </p:nvPicPr>
        <p:blipFill>
          <a:blip r:embed="rId5">
            <a:alphaModFix/>
          </a:blip>
          <a:stretch>
            <a:fillRect/>
          </a:stretch>
        </p:blipFill>
        <p:spPr>
          <a:xfrm>
            <a:off x="3184725" y="112600"/>
            <a:ext cx="2972400" cy="1672600"/>
          </a:xfrm>
          <a:prstGeom prst="rect">
            <a:avLst/>
          </a:prstGeom>
          <a:noFill/>
          <a:ln>
            <a:noFill/>
          </a:ln>
        </p:spPr>
      </p:pic>
      <p:pic>
        <p:nvPicPr>
          <p:cNvPr id="144" name="Google Shape;144;p19"/>
          <p:cNvPicPr preferRelativeResize="0"/>
          <p:nvPr/>
        </p:nvPicPr>
        <p:blipFill rotWithShape="1">
          <a:blip r:embed="rId6">
            <a:alphaModFix/>
          </a:blip>
          <a:srcRect b="0" l="0" r="43243" t="56616"/>
          <a:stretch/>
        </p:blipFill>
        <p:spPr>
          <a:xfrm>
            <a:off x="1166013" y="2224088"/>
            <a:ext cx="1595801" cy="12198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pic>
        <p:nvPicPr>
          <p:cNvPr descr="30 SECOND TIMER WITH MUSIC FOR EXERCISE" id="149" name="Google Shape;149;p20" title="30 SECOND TIMER GREY WITH MUSIC">
            <a:hlinkClick r:id="rId4"/>
          </p:cNvPr>
          <p:cNvPicPr preferRelativeResize="0"/>
          <p:nvPr/>
        </p:nvPicPr>
        <p:blipFill>
          <a:blip r:embed="rId5">
            <a:alphaModFix/>
          </a:blip>
          <a:stretch>
            <a:fillRect/>
          </a:stretch>
        </p:blipFill>
        <p:spPr>
          <a:xfrm>
            <a:off x="3176453" y="111525"/>
            <a:ext cx="2967023" cy="2225250"/>
          </a:xfrm>
          <a:prstGeom prst="rect">
            <a:avLst/>
          </a:prstGeom>
          <a:noFill/>
          <a:ln>
            <a:noFill/>
          </a:ln>
        </p:spPr>
      </p:pic>
      <p:sp>
        <p:nvSpPr>
          <p:cNvPr id="150" name="Google Shape;150;p20"/>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2</a:t>
            </a:r>
            <a:endParaRPr sz="4000">
              <a:solidFill>
                <a:srgbClr val="FFFFFF"/>
              </a:solidFill>
              <a:latin typeface="Luckiest Guy"/>
              <a:ea typeface="Luckiest Guy"/>
              <a:cs typeface="Luckiest Guy"/>
              <a:sym typeface="Luckiest Guy"/>
            </a:endParaRPr>
          </a:p>
        </p:txBody>
      </p:sp>
      <p:pic>
        <p:nvPicPr>
          <p:cNvPr id="151" name="Google Shape;151;p20"/>
          <p:cNvPicPr preferRelativeResize="0"/>
          <p:nvPr/>
        </p:nvPicPr>
        <p:blipFill rotWithShape="1">
          <a:blip r:embed="rId6">
            <a:alphaModFix/>
          </a:blip>
          <a:srcRect b="0" l="13194" r="0" t="0"/>
          <a:stretch/>
        </p:blipFill>
        <p:spPr>
          <a:xfrm>
            <a:off x="5239000" y="2681175"/>
            <a:ext cx="2895399" cy="2225250"/>
          </a:xfrm>
          <a:prstGeom prst="rect">
            <a:avLst/>
          </a:prstGeom>
          <a:noFill/>
          <a:ln>
            <a:noFill/>
          </a:ln>
        </p:spPr>
      </p:pic>
      <p:sp>
        <p:nvSpPr>
          <p:cNvPr id="152" name="Google Shape;152;p20"/>
          <p:cNvSpPr txBox="1"/>
          <p:nvPr/>
        </p:nvSpPr>
        <p:spPr>
          <a:xfrm>
            <a:off x="1787275" y="2339225"/>
            <a:ext cx="4948500" cy="8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700"/>
              <a:t>   </a:t>
            </a:r>
            <a:r>
              <a:rPr b="1" lang="en" sz="3700">
                <a:latin typeface="Luckiest Guy"/>
                <a:ea typeface="Luckiest Guy"/>
                <a:cs typeface="Luckiest Guy"/>
                <a:sym typeface="Luckiest Guy"/>
              </a:rPr>
              <a:t>=INCLINE PUSH-UP </a:t>
            </a:r>
            <a:endParaRPr b="1" sz="3700">
              <a:latin typeface="Luckiest Guy"/>
              <a:ea typeface="Luckiest Guy"/>
              <a:cs typeface="Luckiest Guy"/>
              <a:sym typeface="Luckiest Guy"/>
            </a:endParaRPr>
          </a:p>
        </p:txBody>
      </p:sp>
      <p:pic>
        <p:nvPicPr>
          <p:cNvPr id="153" name="Google Shape;153;p20"/>
          <p:cNvPicPr preferRelativeResize="0"/>
          <p:nvPr/>
        </p:nvPicPr>
        <p:blipFill rotWithShape="1">
          <a:blip r:embed="rId7">
            <a:alphaModFix/>
          </a:blip>
          <a:srcRect b="0" l="0" r="43243" t="56616"/>
          <a:stretch/>
        </p:blipFill>
        <p:spPr>
          <a:xfrm>
            <a:off x="1166013" y="2224088"/>
            <a:ext cx="1595801" cy="1219849"/>
          </a:xfrm>
          <a:prstGeom prst="rect">
            <a:avLst/>
          </a:prstGeom>
          <a:noFill/>
          <a:ln>
            <a:noFill/>
          </a:ln>
        </p:spPr>
      </p:pic>
      <p:pic>
        <p:nvPicPr>
          <p:cNvPr id="154" name="Google Shape;154;p20"/>
          <p:cNvPicPr preferRelativeResize="0"/>
          <p:nvPr/>
        </p:nvPicPr>
        <p:blipFill>
          <a:blip r:embed="rId8">
            <a:alphaModFix/>
          </a:blip>
          <a:stretch>
            <a:fillRect/>
          </a:stretch>
        </p:blipFill>
        <p:spPr>
          <a:xfrm>
            <a:off x="6603200" y="285750"/>
            <a:ext cx="2031223"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cxnSp>
        <p:nvCxnSpPr>
          <p:cNvPr id="159" name="Google Shape;159;p21"/>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160" name="Google Shape;160;p21"/>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161" name="Google Shape;161;p21"/>
          <p:cNvPicPr preferRelativeResize="0"/>
          <p:nvPr/>
        </p:nvPicPr>
        <p:blipFill>
          <a:blip r:embed="rId5">
            <a:alphaModFix/>
          </a:blip>
          <a:stretch>
            <a:fillRect/>
          </a:stretch>
        </p:blipFill>
        <p:spPr>
          <a:xfrm>
            <a:off x="1200909" y="1614450"/>
            <a:ext cx="841625" cy="918137"/>
          </a:xfrm>
          <a:prstGeom prst="rect">
            <a:avLst/>
          </a:prstGeom>
          <a:noFill/>
          <a:ln>
            <a:noFill/>
          </a:ln>
        </p:spPr>
      </p:pic>
      <p:pic>
        <p:nvPicPr>
          <p:cNvPr id="162" name="Google Shape;162;p21"/>
          <p:cNvPicPr preferRelativeResize="0"/>
          <p:nvPr/>
        </p:nvPicPr>
        <p:blipFill>
          <a:blip r:embed="rId6">
            <a:alphaModFix/>
          </a:blip>
          <a:stretch>
            <a:fillRect/>
          </a:stretch>
        </p:blipFill>
        <p:spPr>
          <a:xfrm>
            <a:off x="3008200" y="3288188"/>
            <a:ext cx="1195825" cy="1195825"/>
          </a:xfrm>
          <a:prstGeom prst="rect">
            <a:avLst/>
          </a:prstGeom>
          <a:noFill/>
          <a:ln>
            <a:noFill/>
          </a:ln>
        </p:spPr>
      </p:pic>
      <p:pic>
        <p:nvPicPr>
          <p:cNvPr id="163" name="Google Shape;163;p21"/>
          <p:cNvPicPr preferRelativeResize="0"/>
          <p:nvPr/>
        </p:nvPicPr>
        <p:blipFill>
          <a:blip r:embed="rId7">
            <a:alphaModFix/>
          </a:blip>
          <a:stretch>
            <a:fillRect/>
          </a:stretch>
        </p:blipFill>
        <p:spPr>
          <a:xfrm>
            <a:off x="6820055" y="777555"/>
            <a:ext cx="1558621" cy="918125"/>
          </a:xfrm>
          <a:prstGeom prst="rect">
            <a:avLst/>
          </a:prstGeom>
          <a:noFill/>
          <a:ln>
            <a:noFill/>
          </a:ln>
        </p:spPr>
      </p:pic>
      <p:pic>
        <p:nvPicPr>
          <p:cNvPr id="164" name="Google Shape;164;p21"/>
          <p:cNvPicPr preferRelativeResize="0"/>
          <p:nvPr/>
        </p:nvPicPr>
        <p:blipFill rotWithShape="1">
          <a:blip r:embed="rId8">
            <a:alphaModFix/>
          </a:blip>
          <a:srcRect b="0" l="0" r="83172" t="42870"/>
          <a:stretch/>
        </p:blipFill>
        <p:spPr>
          <a:xfrm>
            <a:off x="3557304" y="1427561"/>
            <a:ext cx="761575" cy="1521719"/>
          </a:xfrm>
          <a:prstGeom prst="rect">
            <a:avLst/>
          </a:prstGeom>
          <a:noFill/>
          <a:ln>
            <a:noFill/>
          </a:ln>
        </p:spPr>
      </p:pic>
      <p:pic>
        <p:nvPicPr>
          <p:cNvPr id="165" name="Google Shape;165;p21"/>
          <p:cNvPicPr preferRelativeResize="0"/>
          <p:nvPr/>
        </p:nvPicPr>
        <p:blipFill rotWithShape="1">
          <a:blip r:embed="rId8">
            <a:alphaModFix/>
          </a:blip>
          <a:srcRect b="-2313" l="17435" r="58901" t="44035"/>
          <a:stretch/>
        </p:blipFill>
        <p:spPr>
          <a:xfrm>
            <a:off x="288625" y="140013"/>
            <a:ext cx="841625" cy="1219875"/>
          </a:xfrm>
          <a:prstGeom prst="rect">
            <a:avLst/>
          </a:prstGeom>
          <a:noFill/>
          <a:ln>
            <a:noFill/>
          </a:ln>
        </p:spPr>
      </p:pic>
      <p:pic>
        <p:nvPicPr>
          <p:cNvPr id="166" name="Google Shape;166;p21"/>
          <p:cNvPicPr preferRelativeResize="0"/>
          <p:nvPr/>
        </p:nvPicPr>
        <p:blipFill rotWithShape="1">
          <a:blip r:embed="rId8">
            <a:alphaModFix/>
          </a:blip>
          <a:srcRect b="13264" l="39049" r="37286" t="42872"/>
          <a:stretch/>
        </p:blipFill>
        <p:spPr>
          <a:xfrm>
            <a:off x="1952100" y="2543175"/>
            <a:ext cx="841625" cy="918125"/>
          </a:xfrm>
          <a:prstGeom prst="rect">
            <a:avLst/>
          </a:prstGeom>
          <a:noFill/>
          <a:ln>
            <a:noFill/>
          </a:ln>
        </p:spPr>
      </p:pic>
      <p:pic>
        <p:nvPicPr>
          <p:cNvPr id="167" name="Google Shape;167;p21"/>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168" name="Google Shape;168;p21"/>
          <p:cNvPicPr preferRelativeResize="0"/>
          <p:nvPr/>
        </p:nvPicPr>
        <p:blipFill rotWithShape="1">
          <a:blip r:embed="rId9">
            <a:alphaModFix/>
          </a:blip>
          <a:srcRect b="39200" l="39922" r="32991" t="24806"/>
          <a:stretch/>
        </p:blipFill>
        <p:spPr>
          <a:xfrm>
            <a:off x="7926850" y="1944538"/>
            <a:ext cx="761587" cy="1012050"/>
          </a:xfrm>
          <a:prstGeom prst="rect">
            <a:avLst/>
          </a:prstGeom>
          <a:noFill/>
          <a:ln>
            <a:noFill/>
          </a:ln>
        </p:spPr>
      </p:pic>
      <p:pic>
        <p:nvPicPr>
          <p:cNvPr id="169" name="Google Shape;169;p21"/>
          <p:cNvPicPr preferRelativeResize="0"/>
          <p:nvPr/>
        </p:nvPicPr>
        <p:blipFill rotWithShape="1">
          <a:blip r:embed="rId9">
            <a:alphaModFix/>
          </a:blip>
          <a:srcRect b="43243" l="0" r="57470" t="0"/>
          <a:stretch/>
        </p:blipFill>
        <p:spPr>
          <a:xfrm>
            <a:off x="2085675" y="975950"/>
            <a:ext cx="1195825" cy="1595801"/>
          </a:xfrm>
          <a:prstGeom prst="rect">
            <a:avLst/>
          </a:prstGeom>
          <a:noFill/>
          <a:ln>
            <a:noFill/>
          </a:ln>
        </p:spPr>
      </p:pic>
      <p:pic>
        <p:nvPicPr>
          <p:cNvPr id="170" name="Google Shape;170;p21"/>
          <p:cNvPicPr preferRelativeResize="0"/>
          <p:nvPr/>
        </p:nvPicPr>
        <p:blipFill rotWithShape="1">
          <a:blip r:embed="rId9">
            <a:alphaModFix/>
          </a:blip>
          <a:srcRect b="0" l="0" r="43243" t="56616"/>
          <a:stretch/>
        </p:blipFill>
        <p:spPr>
          <a:xfrm>
            <a:off x="381888" y="2463188"/>
            <a:ext cx="1595801" cy="1219849"/>
          </a:xfrm>
          <a:prstGeom prst="rect">
            <a:avLst/>
          </a:prstGeom>
          <a:noFill/>
          <a:ln>
            <a:noFill/>
          </a:ln>
        </p:spPr>
      </p:pic>
      <p:pic>
        <p:nvPicPr>
          <p:cNvPr id="171" name="Google Shape;171;p21"/>
          <p:cNvPicPr preferRelativeResize="0"/>
          <p:nvPr/>
        </p:nvPicPr>
        <p:blipFill rotWithShape="1">
          <a:blip r:embed="rId9">
            <a:alphaModFix/>
          </a:blip>
          <a:srcRect b="0" l="53111" r="0" t="64005"/>
          <a:stretch/>
        </p:blipFill>
        <p:spPr>
          <a:xfrm>
            <a:off x="5126550" y="3825913"/>
            <a:ext cx="1318376" cy="1012050"/>
          </a:xfrm>
          <a:prstGeom prst="rect">
            <a:avLst/>
          </a:prstGeom>
          <a:noFill/>
          <a:ln>
            <a:noFill/>
          </a:ln>
        </p:spPr>
      </p:pic>
      <p:pic>
        <p:nvPicPr>
          <p:cNvPr id="172" name="Google Shape;172;p21"/>
          <p:cNvPicPr preferRelativeResize="0"/>
          <p:nvPr/>
        </p:nvPicPr>
        <p:blipFill rotWithShape="1">
          <a:blip r:embed="rId10">
            <a:alphaModFix/>
          </a:blip>
          <a:srcRect b="51746" l="50000" r="0" t="0"/>
          <a:stretch/>
        </p:blipFill>
        <p:spPr>
          <a:xfrm>
            <a:off x="1366150" y="81246"/>
            <a:ext cx="1195825" cy="1150830"/>
          </a:xfrm>
          <a:prstGeom prst="rect">
            <a:avLst/>
          </a:prstGeom>
          <a:noFill/>
          <a:ln>
            <a:noFill/>
          </a:ln>
        </p:spPr>
      </p:pic>
      <p:pic>
        <p:nvPicPr>
          <p:cNvPr id="173" name="Google Shape;173;p21"/>
          <p:cNvPicPr preferRelativeResize="0"/>
          <p:nvPr/>
        </p:nvPicPr>
        <p:blipFill>
          <a:blip r:embed="rId11">
            <a:alphaModFix/>
          </a:blip>
          <a:stretch>
            <a:fillRect/>
          </a:stretch>
        </p:blipFill>
        <p:spPr>
          <a:xfrm>
            <a:off x="2971638" y="218692"/>
            <a:ext cx="1195825" cy="1195808"/>
          </a:xfrm>
          <a:prstGeom prst="rect">
            <a:avLst/>
          </a:prstGeom>
          <a:noFill/>
          <a:ln>
            <a:noFill/>
          </a:ln>
        </p:spPr>
      </p:pic>
      <p:pic>
        <p:nvPicPr>
          <p:cNvPr id="174" name="Google Shape;174;p21"/>
          <p:cNvPicPr preferRelativeResize="0"/>
          <p:nvPr/>
        </p:nvPicPr>
        <p:blipFill rotWithShape="1">
          <a:blip r:embed="rId12">
            <a:alphaModFix/>
          </a:blip>
          <a:srcRect b="39911" l="13480" r="59262" t="24709"/>
          <a:stretch/>
        </p:blipFill>
        <p:spPr>
          <a:xfrm>
            <a:off x="7705472" y="3205475"/>
            <a:ext cx="921253" cy="1195825"/>
          </a:xfrm>
          <a:prstGeom prst="rect">
            <a:avLst/>
          </a:prstGeom>
          <a:noFill/>
          <a:ln>
            <a:noFill/>
          </a:ln>
        </p:spPr>
      </p:pic>
      <p:pic>
        <p:nvPicPr>
          <p:cNvPr id="175" name="Google Shape;175;p21"/>
          <p:cNvPicPr preferRelativeResize="0"/>
          <p:nvPr/>
        </p:nvPicPr>
        <p:blipFill rotWithShape="1">
          <a:blip r:embed="rId12">
            <a:alphaModFix/>
          </a:blip>
          <a:srcRect b="10520" l="0" r="51028" t="58453"/>
          <a:stretch/>
        </p:blipFill>
        <p:spPr>
          <a:xfrm>
            <a:off x="4919350" y="1359863"/>
            <a:ext cx="1042600" cy="660524"/>
          </a:xfrm>
          <a:prstGeom prst="rect">
            <a:avLst/>
          </a:prstGeom>
          <a:noFill/>
          <a:ln>
            <a:noFill/>
          </a:ln>
        </p:spPr>
      </p:pic>
      <p:pic>
        <p:nvPicPr>
          <p:cNvPr id="176" name="Google Shape;176;p21"/>
          <p:cNvPicPr preferRelativeResize="0"/>
          <p:nvPr/>
        </p:nvPicPr>
        <p:blipFill rotWithShape="1">
          <a:blip r:embed="rId12">
            <a:alphaModFix/>
          </a:blip>
          <a:srcRect b="42883" l="40939" r="32166" t="31769"/>
          <a:stretch/>
        </p:blipFill>
        <p:spPr>
          <a:xfrm>
            <a:off x="4802100" y="4800"/>
            <a:ext cx="1383300" cy="1303726"/>
          </a:xfrm>
          <a:prstGeom prst="rect">
            <a:avLst/>
          </a:prstGeom>
          <a:noFill/>
          <a:ln>
            <a:noFill/>
          </a:ln>
        </p:spPr>
      </p:pic>
      <p:pic>
        <p:nvPicPr>
          <p:cNvPr id="177" name="Google Shape;177;p21"/>
          <p:cNvPicPr preferRelativeResize="0"/>
          <p:nvPr/>
        </p:nvPicPr>
        <p:blipFill rotWithShape="1">
          <a:blip r:embed="rId12">
            <a:alphaModFix/>
          </a:blip>
          <a:srcRect b="70416" l="78237" r="0" t="14808"/>
          <a:stretch/>
        </p:blipFill>
        <p:spPr>
          <a:xfrm>
            <a:off x="4987375" y="2622262"/>
            <a:ext cx="1119350" cy="759949"/>
          </a:xfrm>
          <a:prstGeom prst="rect">
            <a:avLst/>
          </a:prstGeom>
          <a:noFill/>
          <a:ln>
            <a:noFill/>
          </a:ln>
        </p:spPr>
      </p:pic>
      <p:pic>
        <p:nvPicPr>
          <p:cNvPr id="178" name="Google Shape;178;p21"/>
          <p:cNvPicPr preferRelativeResize="0"/>
          <p:nvPr/>
        </p:nvPicPr>
        <p:blipFill rotWithShape="1">
          <a:blip r:embed="rId9">
            <a:alphaModFix/>
          </a:blip>
          <a:srcRect b="43243" l="0" r="57470" t="0"/>
          <a:stretch/>
        </p:blipFill>
        <p:spPr>
          <a:xfrm rot="1587642">
            <a:off x="6688200" y="2328546"/>
            <a:ext cx="761574" cy="1016303"/>
          </a:xfrm>
          <a:prstGeom prst="rect">
            <a:avLst/>
          </a:prstGeom>
          <a:noFill/>
          <a:ln>
            <a:noFill/>
          </a:ln>
        </p:spPr>
      </p:pic>
      <p:pic>
        <p:nvPicPr>
          <p:cNvPr id="179" name="Google Shape;179;p21"/>
          <p:cNvPicPr preferRelativeResize="0"/>
          <p:nvPr/>
        </p:nvPicPr>
        <p:blipFill>
          <a:blip r:embed="rId13">
            <a:alphaModFix/>
          </a:blip>
          <a:stretch>
            <a:fillRect/>
          </a:stretch>
        </p:blipFill>
        <p:spPr>
          <a:xfrm>
            <a:off x="-268328" y="973803"/>
            <a:ext cx="1732400" cy="1732400"/>
          </a:xfrm>
          <a:prstGeom prst="rect">
            <a:avLst/>
          </a:prstGeom>
          <a:noFill/>
          <a:ln>
            <a:noFill/>
          </a:ln>
        </p:spPr>
      </p:pic>
      <p:pic>
        <p:nvPicPr>
          <p:cNvPr id="180" name="Google Shape;180;p21"/>
          <p:cNvPicPr preferRelativeResize="0"/>
          <p:nvPr/>
        </p:nvPicPr>
        <p:blipFill rotWithShape="1">
          <a:blip r:embed="rId14">
            <a:alphaModFix/>
          </a:blip>
          <a:srcRect b="0" l="0" r="51639" t="0"/>
          <a:stretch/>
        </p:blipFill>
        <p:spPr>
          <a:xfrm>
            <a:off x="2123906" y="3050075"/>
            <a:ext cx="1119350" cy="1971675"/>
          </a:xfrm>
          <a:prstGeom prst="rect">
            <a:avLst/>
          </a:prstGeom>
          <a:noFill/>
          <a:ln>
            <a:noFill/>
          </a:ln>
        </p:spPr>
      </p:pic>
      <p:pic>
        <p:nvPicPr>
          <p:cNvPr id="181" name="Google Shape;181;p21"/>
          <p:cNvPicPr preferRelativeResize="0"/>
          <p:nvPr/>
        </p:nvPicPr>
        <p:blipFill>
          <a:blip r:embed="rId15">
            <a:alphaModFix/>
          </a:blip>
          <a:stretch>
            <a:fillRect/>
          </a:stretch>
        </p:blipFill>
        <p:spPr>
          <a:xfrm>
            <a:off x="5888046" y="1232071"/>
            <a:ext cx="1404200" cy="1404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pic>
        <p:nvPicPr>
          <p:cNvPr id="186" name="Google Shape;186;p22"/>
          <p:cNvPicPr preferRelativeResize="0"/>
          <p:nvPr/>
        </p:nvPicPr>
        <p:blipFill rotWithShape="1">
          <a:blip r:embed="rId4">
            <a:alphaModFix/>
          </a:blip>
          <a:srcRect b="43243" l="0" r="57470" t="0"/>
          <a:stretch/>
        </p:blipFill>
        <p:spPr>
          <a:xfrm>
            <a:off x="1564275" y="1773850"/>
            <a:ext cx="1195825" cy="1595801"/>
          </a:xfrm>
          <a:prstGeom prst="rect">
            <a:avLst/>
          </a:prstGeom>
          <a:noFill/>
          <a:ln>
            <a:noFill/>
          </a:ln>
        </p:spPr>
      </p:pic>
      <p:pic>
        <p:nvPicPr>
          <p:cNvPr id="187" name="Google Shape;187;p22"/>
          <p:cNvPicPr preferRelativeResize="0"/>
          <p:nvPr/>
        </p:nvPicPr>
        <p:blipFill>
          <a:blip r:embed="rId5">
            <a:alphaModFix/>
          </a:blip>
          <a:stretch>
            <a:fillRect/>
          </a:stretch>
        </p:blipFill>
        <p:spPr>
          <a:xfrm>
            <a:off x="3184725" y="112600"/>
            <a:ext cx="2972400" cy="1672600"/>
          </a:xfrm>
          <a:prstGeom prst="rect">
            <a:avLst/>
          </a:prstGeom>
          <a:noFill/>
          <a:ln>
            <a:noFill/>
          </a:ln>
        </p:spPr>
      </p:pic>
      <p:pic>
        <p:nvPicPr>
          <p:cNvPr id="188" name="Google Shape;188;p22"/>
          <p:cNvPicPr preferRelativeResize="0"/>
          <p:nvPr/>
        </p:nvPicPr>
        <p:blipFill>
          <a:blip r:embed="rId6">
            <a:alphaModFix/>
          </a:blip>
          <a:stretch>
            <a:fillRect/>
          </a:stretch>
        </p:blipFill>
        <p:spPr>
          <a:xfrm>
            <a:off x="5402788" y="2571738"/>
            <a:ext cx="2619375" cy="1743075"/>
          </a:xfrm>
          <a:prstGeom prst="rect">
            <a:avLst/>
          </a:prstGeom>
          <a:noFill/>
          <a:ln>
            <a:noFill/>
          </a:ln>
        </p:spPr>
      </p:pic>
      <p:sp>
        <p:nvSpPr>
          <p:cNvPr id="189" name="Google Shape;189;p22"/>
          <p:cNvSpPr txBox="1"/>
          <p:nvPr/>
        </p:nvSpPr>
        <p:spPr>
          <a:xfrm>
            <a:off x="2537650" y="2401200"/>
            <a:ext cx="39156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latin typeface="Luckiest Guy"/>
                <a:ea typeface="Luckiest Guy"/>
                <a:cs typeface="Luckiest Guy"/>
                <a:sym typeface="Luckiest Guy"/>
              </a:rPr>
              <a:t>= DECLINE PUSH-UP</a:t>
            </a:r>
            <a:endParaRPr b="1" sz="4200">
              <a:latin typeface="Luckiest Guy"/>
              <a:ea typeface="Luckiest Guy"/>
              <a:cs typeface="Luckiest Guy"/>
              <a:sym typeface="Luckiest Gu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23"/>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3</a:t>
            </a:r>
            <a:endParaRPr sz="4000">
              <a:solidFill>
                <a:srgbClr val="FFFFFF"/>
              </a:solidFill>
              <a:latin typeface="Luckiest Guy"/>
              <a:ea typeface="Luckiest Guy"/>
              <a:cs typeface="Luckiest Guy"/>
              <a:sym typeface="Luckiest Guy"/>
            </a:endParaRPr>
          </a:p>
        </p:txBody>
      </p:sp>
      <p:pic>
        <p:nvPicPr>
          <p:cNvPr id="195" name="Google Shape;195;p23"/>
          <p:cNvPicPr preferRelativeResize="0"/>
          <p:nvPr/>
        </p:nvPicPr>
        <p:blipFill rotWithShape="1">
          <a:blip r:embed="rId4">
            <a:alphaModFix/>
          </a:blip>
          <a:srcRect b="43243" l="0" r="57470" t="0"/>
          <a:stretch/>
        </p:blipFill>
        <p:spPr>
          <a:xfrm>
            <a:off x="1564275" y="1773850"/>
            <a:ext cx="1195825" cy="1595801"/>
          </a:xfrm>
          <a:prstGeom prst="rect">
            <a:avLst/>
          </a:prstGeom>
          <a:noFill/>
          <a:ln>
            <a:noFill/>
          </a:ln>
        </p:spPr>
      </p:pic>
      <p:pic>
        <p:nvPicPr>
          <p:cNvPr id="196" name="Google Shape;196;p23"/>
          <p:cNvPicPr preferRelativeResize="0"/>
          <p:nvPr/>
        </p:nvPicPr>
        <p:blipFill>
          <a:blip r:embed="rId5">
            <a:alphaModFix/>
          </a:blip>
          <a:stretch>
            <a:fillRect/>
          </a:stretch>
        </p:blipFill>
        <p:spPr>
          <a:xfrm>
            <a:off x="5402788" y="2571738"/>
            <a:ext cx="2619375" cy="1743075"/>
          </a:xfrm>
          <a:prstGeom prst="rect">
            <a:avLst/>
          </a:prstGeom>
          <a:noFill/>
          <a:ln>
            <a:noFill/>
          </a:ln>
        </p:spPr>
      </p:pic>
      <p:sp>
        <p:nvSpPr>
          <p:cNvPr id="197" name="Google Shape;197;p23"/>
          <p:cNvSpPr txBox="1"/>
          <p:nvPr/>
        </p:nvSpPr>
        <p:spPr>
          <a:xfrm>
            <a:off x="2606825" y="2401200"/>
            <a:ext cx="38463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latin typeface="Luckiest Guy"/>
                <a:ea typeface="Luckiest Guy"/>
                <a:cs typeface="Luckiest Guy"/>
                <a:sym typeface="Luckiest Guy"/>
              </a:rPr>
              <a:t>= DECLINE PUSH-UP</a:t>
            </a:r>
            <a:endParaRPr b="1" sz="4200">
              <a:latin typeface="Luckiest Guy"/>
              <a:ea typeface="Luckiest Guy"/>
              <a:cs typeface="Luckiest Guy"/>
              <a:sym typeface="Luckiest Guy"/>
            </a:endParaRPr>
          </a:p>
        </p:txBody>
      </p:sp>
      <p:pic>
        <p:nvPicPr>
          <p:cNvPr descr="30 SECOND TIMER WITH MUSIC FOR EXERCISE" id="198" name="Google Shape;198;p23" title="30 SECOND TIMER GREY WITH MUSIC">
            <a:hlinkClick r:id="rId6"/>
          </p:cNvPr>
          <p:cNvPicPr preferRelativeResize="0"/>
          <p:nvPr/>
        </p:nvPicPr>
        <p:blipFill>
          <a:blip r:embed="rId7">
            <a:alphaModFix/>
          </a:blip>
          <a:stretch>
            <a:fillRect/>
          </a:stretch>
        </p:blipFill>
        <p:spPr>
          <a:xfrm>
            <a:off x="3176453" y="111525"/>
            <a:ext cx="2967023" cy="2225250"/>
          </a:xfrm>
          <a:prstGeom prst="rect">
            <a:avLst/>
          </a:prstGeom>
          <a:noFill/>
          <a:ln>
            <a:noFill/>
          </a:ln>
        </p:spPr>
      </p:pic>
      <p:pic>
        <p:nvPicPr>
          <p:cNvPr id="199" name="Google Shape;199;p23"/>
          <p:cNvPicPr preferRelativeResize="0"/>
          <p:nvPr/>
        </p:nvPicPr>
        <p:blipFill>
          <a:blip r:embed="rId8">
            <a:alphaModFix/>
          </a:blip>
          <a:stretch>
            <a:fillRect/>
          </a:stretch>
        </p:blipFill>
        <p:spPr>
          <a:xfrm>
            <a:off x="6603200" y="285750"/>
            <a:ext cx="2031223"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1000"/>
                                        <p:tgtEl>
                                          <p:spTgt spid="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cxnSp>
        <p:nvCxnSpPr>
          <p:cNvPr id="204" name="Google Shape;204;p24"/>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205" name="Google Shape;205;p24"/>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206" name="Google Shape;206;p24"/>
          <p:cNvPicPr preferRelativeResize="0"/>
          <p:nvPr/>
        </p:nvPicPr>
        <p:blipFill>
          <a:blip r:embed="rId5">
            <a:alphaModFix/>
          </a:blip>
          <a:stretch>
            <a:fillRect/>
          </a:stretch>
        </p:blipFill>
        <p:spPr>
          <a:xfrm>
            <a:off x="66421" y="4788"/>
            <a:ext cx="841625" cy="918137"/>
          </a:xfrm>
          <a:prstGeom prst="rect">
            <a:avLst/>
          </a:prstGeom>
          <a:noFill/>
          <a:ln>
            <a:noFill/>
          </a:ln>
        </p:spPr>
      </p:pic>
      <p:pic>
        <p:nvPicPr>
          <p:cNvPr id="207" name="Google Shape;207;p24"/>
          <p:cNvPicPr preferRelativeResize="0"/>
          <p:nvPr/>
        </p:nvPicPr>
        <p:blipFill>
          <a:blip r:embed="rId6">
            <a:alphaModFix/>
          </a:blip>
          <a:stretch>
            <a:fillRect/>
          </a:stretch>
        </p:blipFill>
        <p:spPr>
          <a:xfrm>
            <a:off x="1886825" y="222487"/>
            <a:ext cx="1195825" cy="1195826"/>
          </a:xfrm>
          <a:prstGeom prst="rect">
            <a:avLst/>
          </a:prstGeom>
          <a:noFill/>
          <a:ln>
            <a:noFill/>
          </a:ln>
        </p:spPr>
      </p:pic>
      <p:pic>
        <p:nvPicPr>
          <p:cNvPr id="208" name="Google Shape;208;p24"/>
          <p:cNvPicPr preferRelativeResize="0"/>
          <p:nvPr/>
        </p:nvPicPr>
        <p:blipFill>
          <a:blip r:embed="rId7">
            <a:alphaModFix/>
          </a:blip>
          <a:stretch>
            <a:fillRect/>
          </a:stretch>
        </p:blipFill>
        <p:spPr>
          <a:xfrm>
            <a:off x="7407305" y="2463205"/>
            <a:ext cx="1558621" cy="918125"/>
          </a:xfrm>
          <a:prstGeom prst="rect">
            <a:avLst/>
          </a:prstGeom>
          <a:noFill/>
          <a:ln>
            <a:noFill/>
          </a:ln>
        </p:spPr>
      </p:pic>
      <p:pic>
        <p:nvPicPr>
          <p:cNvPr id="209" name="Google Shape;209;p24"/>
          <p:cNvPicPr preferRelativeResize="0"/>
          <p:nvPr/>
        </p:nvPicPr>
        <p:blipFill rotWithShape="1">
          <a:blip r:embed="rId8">
            <a:alphaModFix/>
          </a:blip>
          <a:srcRect b="0" l="0" r="83172" t="42870"/>
          <a:stretch/>
        </p:blipFill>
        <p:spPr>
          <a:xfrm>
            <a:off x="8261488" y="152050"/>
            <a:ext cx="598476" cy="1195825"/>
          </a:xfrm>
          <a:prstGeom prst="rect">
            <a:avLst/>
          </a:prstGeom>
          <a:noFill/>
          <a:ln>
            <a:noFill/>
          </a:ln>
        </p:spPr>
      </p:pic>
      <p:pic>
        <p:nvPicPr>
          <p:cNvPr id="210" name="Google Shape;210;p24"/>
          <p:cNvPicPr preferRelativeResize="0"/>
          <p:nvPr/>
        </p:nvPicPr>
        <p:blipFill rotWithShape="1">
          <a:blip r:embed="rId8">
            <a:alphaModFix/>
          </a:blip>
          <a:srcRect b="-2313" l="17435" r="58901" t="44035"/>
          <a:stretch/>
        </p:blipFill>
        <p:spPr>
          <a:xfrm>
            <a:off x="6344838" y="3435463"/>
            <a:ext cx="841625" cy="1219875"/>
          </a:xfrm>
          <a:prstGeom prst="rect">
            <a:avLst/>
          </a:prstGeom>
          <a:noFill/>
          <a:ln>
            <a:noFill/>
          </a:ln>
        </p:spPr>
      </p:pic>
      <p:pic>
        <p:nvPicPr>
          <p:cNvPr id="211" name="Google Shape;211;p24"/>
          <p:cNvPicPr preferRelativeResize="0"/>
          <p:nvPr/>
        </p:nvPicPr>
        <p:blipFill rotWithShape="1">
          <a:blip r:embed="rId8">
            <a:alphaModFix/>
          </a:blip>
          <a:srcRect b="13264" l="39049" r="37286" t="42872"/>
          <a:stretch/>
        </p:blipFill>
        <p:spPr>
          <a:xfrm>
            <a:off x="8018350" y="3658988"/>
            <a:ext cx="841625" cy="918125"/>
          </a:xfrm>
          <a:prstGeom prst="rect">
            <a:avLst/>
          </a:prstGeom>
          <a:noFill/>
          <a:ln>
            <a:noFill/>
          </a:ln>
        </p:spPr>
      </p:pic>
      <p:pic>
        <p:nvPicPr>
          <p:cNvPr id="212" name="Google Shape;212;p24"/>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213" name="Google Shape;213;p24"/>
          <p:cNvPicPr preferRelativeResize="0"/>
          <p:nvPr/>
        </p:nvPicPr>
        <p:blipFill rotWithShape="1">
          <a:blip r:embed="rId9">
            <a:alphaModFix/>
          </a:blip>
          <a:srcRect b="39200" l="39922" r="32991" t="24806"/>
          <a:stretch/>
        </p:blipFill>
        <p:spPr>
          <a:xfrm>
            <a:off x="3491475" y="2496225"/>
            <a:ext cx="761587" cy="1012050"/>
          </a:xfrm>
          <a:prstGeom prst="rect">
            <a:avLst/>
          </a:prstGeom>
          <a:noFill/>
          <a:ln>
            <a:noFill/>
          </a:ln>
        </p:spPr>
      </p:pic>
      <p:pic>
        <p:nvPicPr>
          <p:cNvPr id="214" name="Google Shape;214;p24"/>
          <p:cNvPicPr preferRelativeResize="0"/>
          <p:nvPr/>
        </p:nvPicPr>
        <p:blipFill rotWithShape="1">
          <a:blip r:embed="rId9">
            <a:alphaModFix/>
          </a:blip>
          <a:srcRect b="43243" l="0" r="57470" t="0"/>
          <a:stretch/>
        </p:blipFill>
        <p:spPr>
          <a:xfrm>
            <a:off x="4929700" y="975950"/>
            <a:ext cx="1195825" cy="1595801"/>
          </a:xfrm>
          <a:prstGeom prst="rect">
            <a:avLst/>
          </a:prstGeom>
          <a:noFill/>
          <a:ln>
            <a:noFill/>
          </a:ln>
        </p:spPr>
      </p:pic>
      <p:pic>
        <p:nvPicPr>
          <p:cNvPr id="215" name="Google Shape;215;p24"/>
          <p:cNvPicPr preferRelativeResize="0"/>
          <p:nvPr/>
        </p:nvPicPr>
        <p:blipFill rotWithShape="1">
          <a:blip r:embed="rId9">
            <a:alphaModFix/>
          </a:blip>
          <a:srcRect b="0" l="0" r="43243" t="56616"/>
          <a:stretch/>
        </p:blipFill>
        <p:spPr>
          <a:xfrm rot="-1661226">
            <a:off x="1026988" y="1276850"/>
            <a:ext cx="1595801" cy="1219850"/>
          </a:xfrm>
          <a:prstGeom prst="rect">
            <a:avLst/>
          </a:prstGeom>
          <a:noFill/>
          <a:ln>
            <a:noFill/>
          </a:ln>
        </p:spPr>
      </p:pic>
      <p:pic>
        <p:nvPicPr>
          <p:cNvPr id="216" name="Google Shape;216;p24"/>
          <p:cNvPicPr preferRelativeResize="0"/>
          <p:nvPr/>
        </p:nvPicPr>
        <p:blipFill rotWithShape="1">
          <a:blip r:embed="rId9">
            <a:alphaModFix/>
          </a:blip>
          <a:srcRect b="0" l="53111" r="0" t="64005"/>
          <a:stretch/>
        </p:blipFill>
        <p:spPr>
          <a:xfrm>
            <a:off x="2618225" y="3539363"/>
            <a:ext cx="1318376" cy="1012050"/>
          </a:xfrm>
          <a:prstGeom prst="rect">
            <a:avLst/>
          </a:prstGeom>
          <a:noFill/>
          <a:ln>
            <a:noFill/>
          </a:ln>
        </p:spPr>
      </p:pic>
      <p:pic>
        <p:nvPicPr>
          <p:cNvPr id="217" name="Google Shape;217;p24"/>
          <p:cNvPicPr preferRelativeResize="0"/>
          <p:nvPr/>
        </p:nvPicPr>
        <p:blipFill rotWithShape="1">
          <a:blip r:embed="rId10">
            <a:alphaModFix/>
          </a:blip>
          <a:srcRect b="51746" l="50000" r="0" t="0"/>
          <a:stretch/>
        </p:blipFill>
        <p:spPr>
          <a:xfrm>
            <a:off x="3044025" y="1198433"/>
            <a:ext cx="1195825" cy="1150830"/>
          </a:xfrm>
          <a:prstGeom prst="rect">
            <a:avLst/>
          </a:prstGeom>
          <a:noFill/>
          <a:ln>
            <a:noFill/>
          </a:ln>
        </p:spPr>
      </p:pic>
      <p:pic>
        <p:nvPicPr>
          <p:cNvPr id="218" name="Google Shape;218;p24"/>
          <p:cNvPicPr preferRelativeResize="0"/>
          <p:nvPr/>
        </p:nvPicPr>
        <p:blipFill>
          <a:blip r:embed="rId11">
            <a:alphaModFix/>
          </a:blip>
          <a:stretch>
            <a:fillRect/>
          </a:stretch>
        </p:blipFill>
        <p:spPr>
          <a:xfrm>
            <a:off x="268225" y="2463192"/>
            <a:ext cx="1195825" cy="1195808"/>
          </a:xfrm>
          <a:prstGeom prst="rect">
            <a:avLst/>
          </a:prstGeom>
          <a:noFill/>
          <a:ln>
            <a:noFill/>
          </a:ln>
        </p:spPr>
      </p:pic>
      <p:pic>
        <p:nvPicPr>
          <p:cNvPr id="219" name="Google Shape;219;p24"/>
          <p:cNvPicPr preferRelativeResize="0"/>
          <p:nvPr/>
        </p:nvPicPr>
        <p:blipFill rotWithShape="1">
          <a:blip r:embed="rId12">
            <a:alphaModFix/>
          </a:blip>
          <a:srcRect b="39911" l="13480" r="59262" t="24709"/>
          <a:stretch/>
        </p:blipFill>
        <p:spPr>
          <a:xfrm>
            <a:off x="268222" y="975938"/>
            <a:ext cx="921253" cy="1195825"/>
          </a:xfrm>
          <a:prstGeom prst="rect">
            <a:avLst/>
          </a:prstGeom>
          <a:noFill/>
          <a:ln>
            <a:noFill/>
          </a:ln>
        </p:spPr>
      </p:pic>
      <p:pic>
        <p:nvPicPr>
          <p:cNvPr id="220" name="Google Shape;220;p24"/>
          <p:cNvPicPr preferRelativeResize="0"/>
          <p:nvPr/>
        </p:nvPicPr>
        <p:blipFill rotWithShape="1">
          <a:blip r:embed="rId12">
            <a:alphaModFix/>
          </a:blip>
          <a:srcRect b="10520" l="0" r="51028" t="58453"/>
          <a:stretch/>
        </p:blipFill>
        <p:spPr>
          <a:xfrm>
            <a:off x="6607575" y="1192138"/>
            <a:ext cx="1042600" cy="660524"/>
          </a:xfrm>
          <a:prstGeom prst="rect">
            <a:avLst/>
          </a:prstGeom>
          <a:noFill/>
          <a:ln>
            <a:noFill/>
          </a:ln>
        </p:spPr>
      </p:pic>
      <p:pic>
        <p:nvPicPr>
          <p:cNvPr id="221" name="Google Shape;221;p24"/>
          <p:cNvPicPr preferRelativeResize="0"/>
          <p:nvPr/>
        </p:nvPicPr>
        <p:blipFill rotWithShape="1">
          <a:blip r:embed="rId12">
            <a:alphaModFix/>
          </a:blip>
          <a:srcRect b="42883" l="40939" r="32166" t="31769"/>
          <a:stretch/>
        </p:blipFill>
        <p:spPr>
          <a:xfrm>
            <a:off x="4802100" y="4800"/>
            <a:ext cx="1383300" cy="1303726"/>
          </a:xfrm>
          <a:prstGeom prst="rect">
            <a:avLst/>
          </a:prstGeom>
          <a:noFill/>
          <a:ln>
            <a:noFill/>
          </a:ln>
        </p:spPr>
      </p:pic>
      <p:pic>
        <p:nvPicPr>
          <p:cNvPr id="222" name="Google Shape;222;p24"/>
          <p:cNvPicPr preferRelativeResize="0"/>
          <p:nvPr/>
        </p:nvPicPr>
        <p:blipFill rotWithShape="1">
          <a:blip r:embed="rId12">
            <a:alphaModFix/>
          </a:blip>
          <a:srcRect b="70416" l="78237" r="0" t="14808"/>
          <a:stretch/>
        </p:blipFill>
        <p:spPr>
          <a:xfrm>
            <a:off x="4919350" y="4283125"/>
            <a:ext cx="1119350" cy="759949"/>
          </a:xfrm>
          <a:prstGeom prst="rect">
            <a:avLst/>
          </a:prstGeom>
          <a:noFill/>
          <a:ln>
            <a:noFill/>
          </a:ln>
        </p:spPr>
      </p:pic>
      <p:pic>
        <p:nvPicPr>
          <p:cNvPr id="223" name="Google Shape;223;p24"/>
          <p:cNvPicPr preferRelativeResize="0"/>
          <p:nvPr/>
        </p:nvPicPr>
        <p:blipFill rotWithShape="1">
          <a:blip r:embed="rId12">
            <a:alphaModFix/>
          </a:blip>
          <a:srcRect b="39911" l="13480" r="59262" t="24709"/>
          <a:stretch/>
        </p:blipFill>
        <p:spPr>
          <a:xfrm>
            <a:off x="6668247" y="2137263"/>
            <a:ext cx="921253" cy="1195825"/>
          </a:xfrm>
          <a:prstGeom prst="rect">
            <a:avLst/>
          </a:prstGeom>
          <a:noFill/>
          <a:ln>
            <a:noFill/>
          </a:ln>
        </p:spPr>
      </p:pic>
      <p:pic>
        <p:nvPicPr>
          <p:cNvPr id="224" name="Google Shape;224;p24"/>
          <p:cNvPicPr preferRelativeResize="0"/>
          <p:nvPr/>
        </p:nvPicPr>
        <p:blipFill>
          <a:blip r:embed="rId13">
            <a:alphaModFix/>
          </a:blip>
          <a:stretch>
            <a:fillRect/>
          </a:stretch>
        </p:blipFill>
        <p:spPr>
          <a:xfrm>
            <a:off x="1626660" y="2071148"/>
            <a:ext cx="1702225" cy="1702225"/>
          </a:xfrm>
          <a:prstGeom prst="rect">
            <a:avLst/>
          </a:prstGeom>
          <a:noFill/>
          <a:ln>
            <a:noFill/>
          </a:ln>
        </p:spPr>
      </p:pic>
      <p:pic>
        <p:nvPicPr>
          <p:cNvPr id="225" name="Google Shape;225;p24"/>
          <p:cNvPicPr preferRelativeResize="0"/>
          <p:nvPr/>
        </p:nvPicPr>
        <p:blipFill rotWithShape="1">
          <a:blip r:embed="rId14">
            <a:alphaModFix/>
          </a:blip>
          <a:srcRect b="0" l="0" r="51639" t="0"/>
          <a:stretch/>
        </p:blipFill>
        <p:spPr>
          <a:xfrm>
            <a:off x="7726348" y="1216039"/>
            <a:ext cx="761575" cy="1341473"/>
          </a:xfrm>
          <a:prstGeom prst="rect">
            <a:avLst/>
          </a:prstGeom>
          <a:noFill/>
          <a:ln>
            <a:noFill/>
          </a:ln>
        </p:spPr>
      </p:pic>
      <p:pic>
        <p:nvPicPr>
          <p:cNvPr id="226" name="Google Shape;226;p24"/>
          <p:cNvPicPr preferRelativeResize="0"/>
          <p:nvPr/>
        </p:nvPicPr>
        <p:blipFill>
          <a:blip r:embed="rId15">
            <a:alphaModFix/>
          </a:blip>
          <a:stretch>
            <a:fillRect/>
          </a:stretch>
        </p:blipFill>
        <p:spPr>
          <a:xfrm>
            <a:off x="1077571" y="47859"/>
            <a:ext cx="1404200" cy="1404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 name="Shape 230"/>
        <p:cNvGrpSpPr/>
        <p:nvPr/>
      </p:nvGrpSpPr>
      <p:grpSpPr>
        <a:xfrm>
          <a:off x="0" y="0"/>
          <a:ext cx="0" cy="0"/>
          <a:chOff x="0" y="0"/>
          <a:chExt cx="0" cy="0"/>
        </a:xfrm>
      </p:grpSpPr>
      <p:pic>
        <p:nvPicPr>
          <p:cNvPr id="231" name="Google Shape;231;p25"/>
          <p:cNvPicPr preferRelativeResize="0"/>
          <p:nvPr/>
        </p:nvPicPr>
        <p:blipFill rotWithShape="1">
          <a:blip r:embed="rId4">
            <a:alphaModFix/>
          </a:blip>
          <a:srcRect b="39911" l="13480" r="59262" t="24709"/>
          <a:stretch/>
        </p:blipFill>
        <p:spPr>
          <a:xfrm>
            <a:off x="1364551" y="2036021"/>
            <a:ext cx="1242450" cy="1612750"/>
          </a:xfrm>
          <a:prstGeom prst="rect">
            <a:avLst/>
          </a:prstGeom>
          <a:noFill/>
          <a:ln>
            <a:noFill/>
          </a:ln>
        </p:spPr>
      </p:pic>
      <p:pic>
        <p:nvPicPr>
          <p:cNvPr id="232" name="Google Shape;232;p25"/>
          <p:cNvPicPr preferRelativeResize="0"/>
          <p:nvPr/>
        </p:nvPicPr>
        <p:blipFill>
          <a:blip r:embed="rId5">
            <a:alphaModFix/>
          </a:blip>
          <a:stretch>
            <a:fillRect/>
          </a:stretch>
        </p:blipFill>
        <p:spPr>
          <a:xfrm>
            <a:off x="3184725" y="112600"/>
            <a:ext cx="2972400" cy="1672600"/>
          </a:xfrm>
          <a:prstGeom prst="rect">
            <a:avLst/>
          </a:prstGeom>
          <a:noFill/>
          <a:ln>
            <a:noFill/>
          </a:ln>
        </p:spPr>
      </p:pic>
      <p:pic>
        <p:nvPicPr>
          <p:cNvPr id="233" name="Google Shape;233;p25"/>
          <p:cNvPicPr preferRelativeResize="0"/>
          <p:nvPr/>
        </p:nvPicPr>
        <p:blipFill rotWithShape="1">
          <a:blip r:embed="rId6">
            <a:alphaModFix/>
          </a:blip>
          <a:srcRect b="0" l="15511" r="0" t="0"/>
          <a:stretch/>
        </p:blipFill>
        <p:spPr>
          <a:xfrm>
            <a:off x="5266300" y="2124075"/>
            <a:ext cx="2780475" cy="2123275"/>
          </a:xfrm>
          <a:prstGeom prst="rect">
            <a:avLst/>
          </a:prstGeom>
          <a:noFill/>
          <a:ln>
            <a:noFill/>
          </a:ln>
        </p:spPr>
      </p:pic>
      <p:sp>
        <p:nvSpPr>
          <p:cNvPr id="234" name="Google Shape;234;p25"/>
          <p:cNvSpPr txBox="1"/>
          <p:nvPr/>
        </p:nvSpPr>
        <p:spPr>
          <a:xfrm>
            <a:off x="2701350" y="2036025"/>
            <a:ext cx="27804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300">
                <a:latin typeface="Luckiest Guy"/>
                <a:ea typeface="Luckiest Guy"/>
                <a:cs typeface="Luckiest Guy"/>
                <a:sym typeface="Luckiest Guy"/>
              </a:rPr>
              <a:t>=TRICEP DIP ALTERNATING LEG KICK</a:t>
            </a:r>
            <a:endParaRPr b="1" sz="3300">
              <a:latin typeface="Luckiest Guy"/>
              <a:ea typeface="Luckiest Guy"/>
              <a:cs typeface="Luckiest Guy"/>
              <a:sym typeface="Luckiest Gu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8" name="Shape 238"/>
        <p:cNvGrpSpPr/>
        <p:nvPr/>
      </p:nvGrpSpPr>
      <p:grpSpPr>
        <a:xfrm>
          <a:off x="0" y="0"/>
          <a:ext cx="0" cy="0"/>
          <a:chOff x="0" y="0"/>
          <a:chExt cx="0" cy="0"/>
        </a:xfrm>
      </p:grpSpPr>
      <p:sp>
        <p:nvSpPr>
          <p:cNvPr id="239" name="Google Shape;239;p26"/>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4</a:t>
            </a:r>
            <a:endParaRPr sz="4000">
              <a:solidFill>
                <a:srgbClr val="FFFFFF"/>
              </a:solidFill>
              <a:latin typeface="Luckiest Guy"/>
              <a:ea typeface="Luckiest Guy"/>
              <a:cs typeface="Luckiest Guy"/>
              <a:sym typeface="Luckiest Guy"/>
            </a:endParaRPr>
          </a:p>
        </p:txBody>
      </p:sp>
      <p:pic>
        <p:nvPicPr>
          <p:cNvPr id="240" name="Google Shape;240;p26"/>
          <p:cNvPicPr preferRelativeResize="0"/>
          <p:nvPr/>
        </p:nvPicPr>
        <p:blipFill rotWithShape="1">
          <a:blip r:embed="rId4">
            <a:alphaModFix/>
          </a:blip>
          <a:srcRect b="39911" l="13480" r="59262" t="24709"/>
          <a:stretch/>
        </p:blipFill>
        <p:spPr>
          <a:xfrm>
            <a:off x="1364551" y="2036021"/>
            <a:ext cx="1242450" cy="1612750"/>
          </a:xfrm>
          <a:prstGeom prst="rect">
            <a:avLst/>
          </a:prstGeom>
          <a:noFill/>
          <a:ln>
            <a:noFill/>
          </a:ln>
        </p:spPr>
      </p:pic>
      <p:pic>
        <p:nvPicPr>
          <p:cNvPr id="241" name="Google Shape;241;p26"/>
          <p:cNvPicPr preferRelativeResize="0"/>
          <p:nvPr/>
        </p:nvPicPr>
        <p:blipFill rotWithShape="1">
          <a:blip r:embed="rId5">
            <a:alphaModFix/>
          </a:blip>
          <a:srcRect b="0" l="15511" r="0" t="0"/>
          <a:stretch/>
        </p:blipFill>
        <p:spPr>
          <a:xfrm>
            <a:off x="5266300" y="2124075"/>
            <a:ext cx="2780475" cy="2123275"/>
          </a:xfrm>
          <a:prstGeom prst="rect">
            <a:avLst/>
          </a:prstGeom>
          <a:noFill/>
          <a:ln>
            <a:noFill/>
          </a:ln>
        </p:spPr>
      </p:pic>
      <p:sp>
        <p:nvSpPr>
          <p:cNvPr id="242" name="Google Shape;242;p26"/>
          <p:cNvSpPr txBox="1"/>
          <p:nvPr/>
        </p:nvSpPr>
        <p:spPr>
          <a:xfrm>
            <a:off x="2701350" y="2036025"/>
            <a:ext cx="27804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300">
                <a:latin typeface="Luckiest Guy"/>
                <a:ea typeface="Luckiest Guy"/>
                <a:cs typeface="Luckiest Guy"/>
                <a:sym typeface="Luckiest Guy"/>
              </a:rPr>
              <a:t>=TRICEP DIP ALTERNATING LEG KICK</a:t>
            </a:r>
            <a:endParaRPr b="1" sz="3300">
              <a:latin typeface="Luckiest Guy"/>
              <a:ea typeface="Luckiest Guy"/>
              <a:cs typeface="Luckiest Guy"/>
              <a:sym typeface="Luckiest Guy"/>
            </a:endParaRPr>
          </a:p>
        </p:txBody>
      </p:sp>
      <p:pic>
        <p:nvPicPr>
          <p:cNvPr descr="30 SECOND TIMER WITH MUSIC FOR EXERCISE" id="243" name="Google Shape;243;p26" title="30 SECOND TIMER GREY WITH MUSIC">
            <a:hlinkClick r:id="rId6"/>
          </p:cNvPr>
          <p:cNvPicPr preferRelativeResize="0"/>
          <p:nvPr/>
        </p:nvPicPr>
        <p:blipFill>
          <a:blip r:embed="rId7">
            <a:alphaModFix/>
          </a:blip>
          <a:stretch>
            <a:fillRect/>
          </a:stretch>
        </p:blipFill>
        <p:spPr>
          <a:xfrm>
            <a:off x="3176450" y="111525"/>
            <a:ext cx="2683423" cy="2012550"/>
          </a:xfrm>
          <a:prstGeom prst="rect">
            <a:avLst/>
          </a:prstGeom>
          <a:noFill/>
          <a:ln>
            <a:noFill/>
          </a:ln>
        </p:spPr>
      </p:pic>
      <p:pic>
        <p:nvPicPr>
          <p:cNvPr id="244" name="Google Shape;244;p26"/>
          <p:cNvPicPr preferRelativeResize="0"/>
          <p:nvPr/>
        </p:nvPicPr>
        <p:blipFill>
          <a:blip r:embed="rId8">
            <a:alphaModFix/>
          </a:blip>
          <a:stretch>
            <a:fillRect/>
          </a:stretch>
        </p:blipFill>
        <p:spPr>
          <a:xfrm>
            <a:off x="6603200" y="285750"/>
            <a:ext cx="2031223"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8" name="Shape 248"/>
        <p:cNvGrpSpPr/>
        <p:nvPr/>
      </p:nvGrpSpPr>
      <p:grpSpPr>
        <a:xfrm>
          <a:off x="0" y="0"/>
          <a:ext cx="0" cy="0"/>
          <a:chOff x="0" y="0"/>
          <a:chExt cx="0" cy="0"/>
        </a:xfrm>
      </p:grpSpPr>
      <p:cxnSp>
        <p:nvCxnSpPr>
          <p:cNvPr id="249" name="Google Shape;249;p27"/>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250" name="Google Shape;250;p27"/>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251" name="Google Shape;251;p27"/>
          <p:cNvPicPr preferRelativeResize="0"/>
          <p:nvPr/>
        </p:nvPicPr>
        <p:blipFill>
          <a:blip r:embed="rId5">
            <a:alphaModFix/>
          </a:blip>
          <a:stretch>
            <a:fillRect/>
          </a:stretch>
        </p:blipFill>
        <p:spPr>
          <a:xfrm>
            <a:off x="6666671" y="197588"/>
            <a:ext cx="841625" cy="918137"/>
          </a:xfrm>
          <a:prstGeom prst="rect">
            <a:avLst/>
          </a:prstGeom>
          <a:noFill/>
          <a:ln>
            <a:noFill/>
          </a:ln>
        </p:spPr>
      </p:pic>
      <p:pic>
        <p:nvPicPr>
          <p:cNvPr id="252" name="Google Shape;252;p27"/>
          <p:cNvPicPr preferRelativeResize="0"/>
          <p:nvPr/>
        </p:nvPicPr>
        <p:blipFill>
          <a:blip r:embed="rId6">
            <a:alphaModFix/>
          </a:blip>
          <a:stretch>
            <a:fillRect/>
          </a:stretch>
        </p:blipFill>
        <p:spPr>
          <a:xfrm>
            <a:off x="2977800" y="218650"/>
            <a:ext cx="1195825" cy="1195826"/>
          </a:xfrm>
          <a:prstGeom prst="rect">
            <a:avLst/>
          </a:prstGeom>
          <a:noFill/>
          <a:ln>
            <a:noFill/>
          </a:ln>
        </p:spPr>
      </p:pic>
      <p:pic>
        <p:nvPicPr>
          <p:cNvPr id="253" name="Google Shape;253;p27"/>
          <p:cNvPicPr preferRelativeResize="0"/>
          <p:nvPr/>
        </p:nvPicPr>
        <p:blipFill>
          <a:blip r:embed="rId7">
            <a:alphaModFix/>
          </a:blip>
          <a:stretch>
            <a:fillRect/>
          </a:stretch>
        </p:blipFill>
        <p:spPr>
          <a:xfrm>
            <a:off x="1235105" y="357505"/>
            <a:ext cx="1558621" cy="918125"/>
          </a:xfrm>
          <a:prstGeom prst="rect">
            <a:avLst/>
          </a:prstGeom>
          <a:noFill/>
          <a:ln>
            <a:noFill/>
          </a:ln>
        </p:spPr>
      </p:pic>
      <p:pic>
        <p:nvPicPr>
          <p:cNvPr id="254" name="Google Shape;254;p27"/>
          <p:cNvPicPr preferRelativeResize="0"/>
          <p:nvPr/>
        </p:nvPicPr>
        <p:blipFill rotWithShape="1">
          <a:blip r:embed="rId8">
            <a:alphaModFix/>
          </a:blip>
          <a:srcRect b="0" l="0" r="83172" t="42870"/>
          <a:stretch/>
        </p:blipFill>
        <p:spPr>
          <a:xfrm>
            <a:off x="7964163" y="3825925"/>
            <a:ext cx="598476" cy="1195825"/>
          </a:xfrm>
          <a:prstGeom prst="rect">
            <a:avLst/>
          </a:prstGeom>
          <a:noFill/>
          <a:ln>
            <a:noFill/>
          </a:ln>
        </p:spPr>
      </p:pic>
      <p:pic>
        <p:nvPicPr>
          <p:cNvPr id="255" name="Google Shape;255;p27"/>
          <p:cNvPicPr preferRelativeResize="0"/>
          <p:nvPr/>
        </p:nvPicPr>
        <p:blipFill rotWithShape="1">
          <a:blip r:embed="rId8">
            <a:alphaModFix/>
          </a:blip>
          <a:srcRect b="-2313" l="17435" r="58901" t="44035"/>
          <a:stretch/>
        </p:blipFill>
        <p:spPr>
          <a:xfrm>
            <a:off x="288625" y="140013"/>
            <a:ext cx="841625" cy="1219875"/>
          </a:xfrm>
          <a:prstGeom prst="rect">
            <a:avLst/>
          </a:prstGeom>
          <a:noFill/>
          <a:ln>
            <a:noFill/>
          </a:ln>
        </p:spPr>
      </p:pic>
      <p:pic>
        <p:nvPicPr>
          <p:cNvPr id="256" name="Google Shape;256;p27"/>
          <p:cNvPicPr preferRelativeResize="0"/>
          <p:nvPr/>
        </p:nvPicPr>
        <p:blipFill rotWithShape="1">
          <a:blip r:embed="rId8">
            <a:alphaModFix/>
          </a:blip>
          <a:srcRect b="13264" l="39049" r="37286" t="42872"/>
          <a:stretch/>
        </p:blipFill>
        <p:spPr>
          <a:xfrm>
            <a:off x="1952100" y="2543175"/>
            <a:ext cx="841625" cy="918125"/>
          </a:xfrm>
          <a:prstGeom prst="rect">
            <a:avLst/>
          </a:prstGeom>
          <a:noFill/>
          <a:ln>
            <a:noFill/>
          </a:ln>
        </p:spPr>
      </p:pic>
      <p:pic>
        <p:nvPicPr>
          <p:cNvPr id="257" name="Google Shape;257;p27"/>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258" name="Google Shape;258;p27"/>
          <p:cNvPicPr preferRelativeResize="0"/>
          <p:nvPr/>
        </p:nvPicPr>
        <p:blipFill rotWithShape="1">
          <a:blip r:embed="rId9">
            <a:alphaModFix/>
          </a:blip>
          <a:srcRect b="39200" l="39922" r="32991" t="24806"/>
          <a:stretch/>
        </p:blipFill>
        <p:spPr>
          <a:xfrm>
            <a:off x="6430275" y="3830888"/>
            <a:ext cx="761587" cy="1012050"/>
          </a:xfrm>
          <a:prstGeom prst="rect">
            <a:avLst/>
          </a:prstGeom>
          <a:noFill/>
          <a:ln>
            <a:noFill/>
          </a:ln>
        </p:spPr>
      </p:pic>
      <p:pic>
        <p:nvPicPr>
          <p:cNvPr id="259" name="Google Shape;259;p27"/>
          <p:cNvPicPr preferRelativeResize="0"/>
          <p:nvPr/>
        </p:nvPicPr>
        <p:blipFill rotWithShape="1">
          <a:blip r:embed="rId9">
            <a:alphaModFix/>
          </a:blip>
          <a:srcRect b="43243" l="0" r="57470" t="0"/>
          <a:stretch/>
        </p:blipFill>
        <p:spPr>
          <a:xfrm>
            <a:off x="2255775" y="1275625"/>
            <a:ext cx="1195825" cy="1595801"/>
          </a:xfrm>
          <a:prstGeom prst="rect">
            <a:avLst/>
          </a:prstGeom>
          <a:noFill/>
          <a:ln>
            <a:noFill/>
          </a:ln>
        </p:spPr>
      </p:pic>
      <p:pic>
        <p:nvPicPr>
          <p:cNvPr id="260" name="Google Shape;260;p27"/>
          <p:cNvPicPr preferRelativeResize="0"/>
          <p:nvPr/>
        </p:nvPicPr>
        <p:blipFill rotWithShape="1">
          <a:blip r:embed="rId9">
            <a:alphaModFix/>
          </a:blip>
          <a:srcRect b="0" l="0" r="43243" t="56616"/>
          <a:stretch/>
        </p:blipFill>
        <p:spPr>
          <a:xfrm>
            <a:off x="6990938" y="2543163"/>
            <a:ext cx="1595801" cy="1219849"/>
          </a:xfrm>
          <a:prstGeom prst="rect">
            <a:avLst/>
          </a:prstGeom>
          <a:noFill/>
          <a:ln>
            <a:noFill/>
          </a:ln>
        </p:spPr>
      </p:pic>
      <p:pic>
        <p:nvPicPr>
          <p:cNvPr id="261" name="Google Shape;261;p27"/>
          <p:cNvPicPr preferRelativeResize="0"/>
          <p:nvPr/>
        </p:nvPicPr>
        <p:blipFill rotWithShape="1">
          <a:blip r:embed="rId9">
            <a:alphaModFix/>
          </a:blip>
          <a:srcRect b="0" l="53111" r="0" t="64005"/>
          <a:stretch/>
        </p:blipFill>
        <p:spPr>
          <a:xfrm>
            <a:off x="789775" y="1166488"/>
            <a:ext cx="1318376" cy="1012050"/>
          </a:xfrm>
          <a:prstGeom prst="rect">
            <a:avLst/>
          </a:prstGeom>
          <a:noFill/>
          <a:ln>
            <a:noFill/>
          </a:ln>
        </p:spPr>
      </p:pic>
      <p:pic>
        <p:nvPicPr>
          <p:cNvPr id="262" name="Google Shape;262;p27"/>
          <p:cNvPicPr preferRelativeResize="0"/>
          <p:nvPr/>
        </p:nvPicPr>
        <p:blipFill rotWithShape="1">
          <a:blip r:embed="rId10">
            <a:alphaModFix/>
          </a:blip>
          <a:srcRect b="51746" l="50000" r="0" t="0"/>
          <a:stretch/>
        </p:blipFill>
        <p:spPr>
          <a:xfrm>
            <a:off x="193050" y="2357446"/>
            <a:ext cx="1195825" cy="1150830"/>
          </a:xfrm>
          <a:prstGeom prst="rect">
            <a:avLst/>
          </a:prstGeom>
          <a:noFill/>
          <a:ln>
            <a:noFill/>
          </a:ln>
        </p:spPr>
      </p:pic>
      <p:pic>
        <p:nvPicPr>
          <p:cNvPr id="263" name="Google Shape;263;p27"/>
          <p:cNvPicPr preferRelativeResize="0"/>
          <p:nvPr/>
        </p:nvPicPr>
        <p:blipFill>
          <a:blip r:embed="rId11">
            <a:alphaModFix/>
          </a:blip>
          <a:stretch>
            <a:fillRect/>
          </a:stretch>
        </p:blipFill>
        <p:spPr>
          <a:xfrm>
            <a:off x="5444600" y="1551467"/>
            <a:ext cx="1195825" cy="1195808"/>
          </a:xfrm>
          <a:prstGeom prst="rect">
            <a:avLst/>
          </a:prstGeom>
          <a:noFill/>
          <a:ln>
            <a:noFill/>
          </a:ln>
        </p:spPr>
      </p:pic>
      <p:pic>
        <p:nvPicPr>
          <p:cNvPr id="264" name="Google Shape;264;p27"/>
          <p:cNvPicPr preferRelativeResize="0"/>
          <p:nvPr/>
        </p:nvPicPr>
        <p:blipFill rotWithShape="1">
          <a:blip r:embed="rId12">
            <a:alphaModFix/>
          </a:blip>
          <a:srcRect b="39911" l="13480" r="59262" t="24709"/>
          <a:stretch/>
        </p:blipFill>
        <p:spPr>
          <a:xfrm>
            <a:off x="66422" y="1852650"/>
            <a:ext cx="921253" cy="1195825"/>
          </a:xfrm>
          <a:prstGeom prst="rect">
            <a:avLst/>
          </a:prstGeom>
          <a:noFill/>
          <a:ln>
            <a:noFill/>
          </a:ln>
        </p:spPr>
      </p:pic>
      <p:pic>
        <p:nvPicPr>
          <p:cNvPr id="265" name="Google Shape;265;p27"/>
          <p:cNvPicPr preferRelativeResize="0"/>
          <p:nvPr/>
        </p:nvPicPr>
        <p:blipFill rotWithShape="1">
          <a:blip r:embed="rId12">
            <a:alphaModFix/>
          </a:blip>
          <a:srcRect b="10520" l="0" r="51028" t="58453"/>
          <a:stretch/>
        </p:blipFill>
        <p:spPr>
          <a:xfrm>
            <a:off x="6607575" y="1192138"/>
            <a:ext cx="1042600" cy="660524"/>
          </a:xfrm>
          <a:prstGeom prst="rect">
            <a:avLst/>
          </a:prstGeom>
          <a:noFill/>
          <a:ln>
            <a:noFill/>
          </a:ln>
        </p:spPr>
      </p:pic>
      <p:pic>
        <p:nvPicPr>
          <p:cNvPr id="266" name="Google Shape;266;p27"/>
          <p:cNvPicPr preferRelativeResize="0"/>
          <p:nvPr/>
        </p:nvPicPr>
        <p:blipFill rotWithShape="1">
          <a:blip r:embed="rId12">
            <a:alphaModFix/>
          </a:blip>
          <a:srcRect b="42883" l="40939" r="32166" t="31769"/>
          <a:stretch/>
        </p:blipFill>
        <p:spPr>
          <a:xfrm>
            <a:off x="4802100" y="4800"/>
            <a:ext cx="1383300" cy="1303726"/>
          </a:xfrm>
          <a:prstGeom prst="rect">
            <a:avLst/>
          </a:prstGeom>
          <a:noFill/>
          <a:ln>
            <a:noFill/>
          </a:ln>
        </p:spPr>
      </p:pic>
      <p:pic>
        <p:nvPicPr>
          <p:cNvPr id="267" name="Google Shape;267;p27"/>
          <p:cNvPicPr preferRelativeResize="0"/>
          <p:nvPr/>
        </p:nvPicPr>
        <p:blipFill rotWithShape="1">
          <a:blip r:embed="rId12">
            <a:alphaModFix/>
          </a:blip>
          <a:srcRect b="70416" l="78237" r="0" t="14808"/>
          <a:stretch/>
        </p:blipFill>
        <p:spPr>
          <a:xfrm>
            <a:off x="4916500" y="3126021"/>
            <a:ext cx="1383300" cy="939152"/>
          </a:xfrm>
          <a:prstGeom prst="rect">
            <a:avLst/>
          </a:prstGeom>
          <a:noFill/>
          <a:ln>
            <a:noFill/>
          </a:ln>
        </p:spPr>
      </p:pic>
      <p:pic>
        <p:nvPicPr>
          <p:cNvPr id="268" name="Google Shape;268;p27"/>
          <p:cNvPicPr preferRelativeResize="0"/>
          <p:nvPr/>
        </p:nvPicPr>
        <p:blipFill>
          <a:blip r:embed="rId13">
            <a:alphaModFix/>
          </a:blip>
          <a:stretch>
            <a:fillRect/>
          </a:stretch>
        </p:blipFill>
        <p:spPr>
          <a:xfrm>
            <a:off x="7191838" y="604138"/>
            <a:ext cx="2143125" cy="2143125"/>
          </a:xfrm>
          <a:prstGeom prst="rect">
            <a:avLst/>
          </a:prstGeom>
          <a:noFill/>
          <a:ln>
            <a:noFill/>
          </a:ln>
        </p:spPr>
      </p:pic>
      <p:pic>
        <p:nvPicPr>
          <p:cNvPr id="269" name="Google Shape;269;p27"/>
          <p:cNvPicPr preferRelativeResize="0"/>
          <p:nvPr/>
        </p:nvPicPr>
        <p:blipFill rotWithShape="1">
          <a:blip r:embed="rId12">
            <a:alphaModFix/>
          </a:blip>
          <a:srcRect b="10520" l="0" r="51028" t="58453"/>
          <a:stretch/>
        </p:blipFill>
        <p:spPr>
          <a:xfrm>
            <a:off x="2793725" y="4006650"/>
            <a:ext cx="1042600" cy="660524"/>
          </a:xfrm>
          <a:prstGeom prst="rect">
            <a:avLst/>
          </a:prstGeom>
          <a:noFill/>
          <a:ln>
            <a:noFill/>
          </a:ln>
        </p:spPr>
      </p:pic>
      <p:pic>
        <p:nvPicPr>
          <p:cNvPr id="270" name="Google Shape;270;p27"/>
          <p:cNvPicPr preferRelativeResize="0"/>
          <p:nvPr/>
        </p:nvPicPr>
        <p:blipFill rotWithShape="1">
          <a:blip r:embed="rId14">
            <a:alphaModFix/>
          </a:blip>
          <a:srcRect b="0" l="0" r="51639" t="0"/>
          <a:stretch/>
        </p:blipFill>
        <p:spPr>
          <a:xfrm>
            <a:off x="3356943" y="1649350"/>
            <a:ext cx="1119350" cy="1971675"/>
          </a:xfrm>
          <a:prstGeom prst="rect">
            <a:avLst/>
          </a:prstGeom>
          <a:noFill/>
          <a:ln>
            <a:noFill/>
          </a:ln>
        </p:spPr>
      </p:pic>
      <p:pic>
        <p:nvPicPr>
          <p:cNvPr id="271" name="Google Shape;271;p27"/>
          <p:cNvPicPr preferRelativeResize="0"/>
          <p:nvPr/>
        </p:nvPicPr>
        <p:blipFill>
          <a:blip r:embed="rId15">
            <a:alphaModFix/>
          </a:blip>
          <a:stretch>
            <a:fillRect/>
          </a:stretch>
        </p:blipFill>
        <p:spPr>
          <a:xfrm>
            <a:off x="4577121" y="970421"/>
            <a:ext cx="1404200" cy="1404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5" name="Shape 275"/>
        <p:cNvGrpSpPr/>
        <p:nvPr/>
      </p:nvGrpSpPr>
      <p:grpSpPr>
        <a:xfrm>
          <a:off x="0" y="0"/>
          <a:ext cx="0" cy="0"/>
          <a:chOff x="0" y="0"/>
          <a:chExt cx="0" cy="0"/>
        </a:xfrm>
      </p:grpSpPr>
      <p:pic>
        <p:nvPicPr>
          <p:cNvPr id="276" name="Google Shape;276;p28"/>
          <p:cNvPicPr preferRelativeResize="0"/>
          <p:nvPr/>
        </p:nvPicPr>
        <p:blipFill rotWithShape="1">
          <a:blip r:embed="rId4">
            <a:alphaModFix/>
          </a:blip>
          <a:srcRect b="10520" l="0" r="51028" t="58453"/>
          <a:stretch/>
        </p:blipFill>
        <p:spPr>
          <a:xfrm>
            <a:off x="1303850" y="2065644"/>
            <a:ext cx="1597759" cy="1012199"/>
          </a:xfrm>
          <a:prstGeom prst="rect">
            <a:avLst/>
          </a:prstGeom>
          <a:noFill/>
          <a:ln>
            <a:noFill/>
          </a:ln>
        </p:spPr>
      </p:pic>
      <p:pic>
        <p:nvPicPr>
          <p:cNvPr id="277" name="Google Shape;277;p28"/>
          <p:cNvPicPr preferRelativeResize="0"/>
          <p:nvPr/>
        </p:nvPicPr>
        <p:blipFill>
          <a:blip r:embed="rId5">
            <a:alphaModFix/>
          </a:blip>
          <a:stretch>
            <a:fillRect/>
          </a:stretch>
        </p:blipFill>
        <p:spPr>
          <a:xfrm>
            <a:off x="3184725" y="112600"/>
            <a:ext cx="2972400" cy="1672600"/>
          </a:xfrm>
          <a:prstGeom prst="rect">
            <a:avLst/>
          </a:prstGeom>
          <a:noFill/>
          <a:ln>
            <a:noFill/>
          </a:ln>
        </p:spPr>
      </p:pic>
      <p:pic>
        <p:nvPicPr>
          <p:cNvPr id="278" name="Google Shape;278;p28"/>
          <p:cNvPicPr preferRelativeResize="0"/>
          <p:nvPr/>
        </p:nvPicPr>
        <p:blipFill>
          <a:blip r:embed="rId6">
            <a:alphaModFix/>
          </a:blip>
          <a:stretch>
            <a:fillRect/>
          </a:stretch>
        </p:blipFill>
        <p:spPr>
          <a:xfrm>
            <a:off x="4946569" y="2203399"/>
            <a:ext cx="2912065" cy="2478626"/>
          </a:xfrm>
          <a:prstGeom prst="rect">
            <a:avLst/>
          </a:prstGeom>
          <a:noFill/>
          <a:ln>
            <a:noFill/>
          </a:ln>
        </p:spPr>
      </p:pic>
      <p:sp>
        <p:nvSpPr>
          <p:cNvPr id="279" name="Google Shape;279;p28"/>
          <p:cNvSpPr txBox="1"/>
          <p:nvPr/>
        </p:nvSpPr>
        <p:spPr>
          <a:xfrm>
            <a:off x="2906000" y="2203400"/>
            <a:ext cx="28515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latin typeface="Luckiest Guy"/>
                <a:ea typeface="Luckiest Guy"/>
                <a:cs typeface="Luckiest Guy"/>
                <a:sym typeface="Luckiest Guy"/>
              </a:rPr>
              <a:t>=SIT SQUAT JUMP</a:t>
            </a:r>
            <a:endParaRPr b="1" sz="3600">
              <a:latin typeface="Luckiest Guy"/>
              <a:ea typeface="Luckiest Guy"/>
              <a:cs typeface="Luckiest Guy"/>
              <a:sym typeface="Luckiest Gu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3" name="Shape 283"/>
        <p:cNvGrpSpPr/>
        <p:nvPr/>
      </p:nvGrpSpPr>
      <p:grpSpPr>
        <a:xfrm>
          <a:off x="0" y="0"/>
          <a:ext cx="0" cy="0"/>
          <a:chOff x="0" y="0"/>
          <a:chExt cx="0" cy="0"/>
        </a:xfrm>
      </p:grpSpPr>
      <p:sp>
        <p:nvSpPr>
          <p:cNvPr id="284" name="Google Shape;284;p29"/>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5</a:t>
            </a:r>
            <a:endParaRPr sz="4000">
              <a:solidFill>
                <a:srgbClr val="FFFFFF"/>
              </a:solidFill>
              <a:latin typeface="Luckiest Guy"/>
              <a:ea typeface="Luckiest Guy"/>
              <a:cs typeface="Luckiest Guy"/>
              <a:sym typeface="Luckiest Guy"/>
            </a:endParaRPr>
          </a:p>
        </p:txBody>
      </p:sp>
      <p:pic>
        <p:nvPicPr>
          <p:cNvPr id="285" name="Google Shape;285;p29"/>
          <p:cNvPicPr preferRelativeResize="0"/>
          <p:nvPr/>
        </p:nvPicPr>
        <p:blipFill rotWithShape="1">
          <a:blip r:embed="rId4">
            <a:alphaModFix/>
          </a:blip>
          <a:srcRect b="10520" l="0" r="51028" t="58453"/>
          <a:stretch/>
        </p:blipFill>
        <p:spPr>
          <a:xfrm>
            <a:off x="1303850" y="2065644"/>
            <a:ext cx="1597759" cy="1012199"/>
          </a:xfrm>
          <a:prstGeom prst="rect">
            <a:avLst/>
          </a:prstGeom>
          <a:noFill/>
          <a:ln>
            <a:noFill/>
          </a:ln>
        </p:spPr>
      </p:pic>
      <p:pic>
        <p:nvPicPr>
          <p:cNvPr id="286" name="Google Shape;286;p29"/>
          <p:cNvPicPr preferRelativeResize="0"/>
          <p:nvPr/>
        </p:nvPicPr>
        <p:blipFill>
          <a:blip r:embed="rId5">
            <a:alphaModFix/>
          </a:blip>
          <a:stretch>
            <a:fillRect/>
          </a:stretch>
        </p:blipFill>
        <p:spPr>
          <a:xfrm>
            <a:off x="4946569" y="2203399"/>
            <a:ext cx="2912065" cy="2478626"/>
          </a:xfrm>
          <a:prstGeom prst="rect">
            <a:avLst/>
          </a:prstGeom>
          <a:noFill/>
          <a:ln>
            <a:noFill/>
          </a:ln>
        </p:spPr>
      </p:pic>
      <p:sp>
        <p:nvSpPr>
          <p:cNvPr id="287" name="Google Shape;287;p29"/>
          <p:cNvSpPr txBox="1"/>
          <p:nvPr/>
        </p:nvSpPr>
        <p:spPr>
          <a:xfrm>
            <a:off x="2728650" y="2271600"/>
            <a:ext cx="30000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solidFill>
                  <a:schemeClr val="dk1"/>
                </a:solidFill>
                <a:latin typeface="Luckiest Guy"/>
                <a:ea typeface="Luckiest Guy"/>
                <a:cs typeface="Luckiest Guy"/>
                <a:sym typeface="Luckiest Guy"/>
              </a:rPr>
              <a:t>=SIT SQUAT JUMP</a:t>
            </a:r>
            <a:endParaRPr sz="2300"/>
          </a:p>
        </p:txBody>
      </p:sp>
      <p:pic>
        <p:nvPicPr>
          <p:cNvPr descr="30 SECOND TIMER WITH MUSIC FOR EXERCISE" id="288" name="Google Shape;288;p29" title="30 SECOND TIMER GREY WITH MUSIC">
            <a:hlinkClick r:id="rId6"/>
          </p:cNvPr>
          <p:cNvPicPr preferRelativeResize="0"/>
          <p:nvPr/>
        </p:nvPicPr>
        <p:blipFill>
          <a:blip r:embed="rId7">
            <a:alphaModFix/>
          </a:blip>
          <a:stretch>
            <a:fillRect/>
          </a:stretch>
        </p:blipFill>
        <p:spPr>
          <a:xfrm>
            <a:off x="3176450" y="111525"/>
            <a:ext cx="2683423" cy="2012550"/>
          </a:xfrm>
          <a:prstGeom prst="rect">
            <a:avLst/>
          </a:prstGeom>
          <a:noFill/>
          <a:ln>
            <a:noFill/>
          </a:ln>
        </p:spPr>
      </p:pic>
      <p:pic>
        <p:nvPicPr>
          <p:cNvPr id="289" name="Google Shape;289;p29"/>
          <p:cNvPicPr preferRelativeResize="0"/>
          <p:nvPr/>
        </p:nvPicPr>
        <p:blipFill>
          <a:blip r:embed="rId8">
            <a:alphaModFix/>
          </a:blip>
          <a:stretch>
            <a:fillRect/>
          </a:stretch>
        </p:blipFill>
        <p:spPr>
          <a:xfrm>
            <a:off x="6603200" y="285750"/>
            <a:ext cx="2031223"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cxnSp>
        <p:nvCxnSpPr>
          <p:cNvPr id="294" name="Google Shape;294;p30"/>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295" name="Google Shape;295;p30"/>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296" name="Google Shape;296;p30"/>
          <p:cNvPicPr preferRelativeResize="0"/>
          <p:nvPr/>
        </p:nvPicPr>
        <p:blipFill>
          <a:blip r:embed="rId5">
            <a:alphaModFix/>
          </a:blip>
          <a:stretch>
            <a:fillRect/>
          </a:stretch>
        </p:blipFill>
        <p:spPr>
          <a:xfrm>
            <a:off x="6473871" y="999938"/>
            <a:ext cx="841625" cy="918137"/>
          </a:xfrm>
          <a:prstGeom prst="rect">
            <a:avLst/>
          </a:prstGeom>
          <a:noFill/>
          <a:ln>
            <a:noFill/>
          </a:ln>
        </p:spPr>
      </p:pic>
      <p:pic>
        <p:nvPicPr>
          <p:cNvPr id="297" name="Google Shape;297;p30"/>
          <p:cNvPicPr preferRelativeResize="0"/>
          <p:nvPr/>
        </p:nvPicPr>
        <p:blipFill>
          <a:blip r:embed="rId6">
            <a:alphaModFix/>
          </a:blip>
          <a:stretch>
            <a:fillRect/>
          </a:stretch>
        </p:blipFill>
        <p:spPr>
          <a:xfrm>
            <a:off x="7315500" y="3724925"/>
            <a:ext cx="1195826" cy="1195825"/>
          </a:xfrm>
          <a:prstGeom prst="rect">
            <a:avLst/>
          </a:prstGeom>
          <a:noFill/>
          <a:ln>
            <a:noFill/>
          </a:ln>
        </p:spPr>
      </p:pic>
      <p:pic>
        <p:nvPicPr>
          <p:cNvPr id="298" name="Google Shape;298;p30"/>
          <p:cNvPicPr preferRelativeResize="0"/>
          <p:nvPr/>
        </p:nvPicPr>
        <p:blipFill>
          <a:blip r:embed="rId7">
            <a:alphaModFix/>
          </a:blip>
          <a:stretch>
            <a:fillRect/>
          </a:stretch>
        </p:blipFill>
        <p:spPr>
          <a:xfrm>
            <a:off x="7440480" y="151055"/>
            <a:ext cx="1558621" cy="918125"/>
          </a:xfrm>
          <a:prstGeom prst="rect">
            <a:avLst/>
          </a:prstGeom>
          <a:noFill/>
          <a:ln>
            <a:noFill/>
          </a:ln>
        </p:spPr>
      </p:pic>
      <p:pic>
        <p:nvPicPr>
          <p:cNvPr id="299" name="Google Shape;299;p30"/>
          <p:cNvPicPr preferRelativeResize="0"/>
          <p:nvPr/>
        </p:nvPicPr>
        <p:blipFill rotWithShape="1">
          <a:blip r:embed="rId8">
            <a:alphaModFix/>
          </a:blip>
          <a:srcRect b="0" l="0" r="83172" t="42870"/>
          <a:stretch/>
        </p:blipFill>
        <p:spPr>
          <a:xfrm>
            <a:off x="3599213" y="218650"/>
            <a:ext cx="598476" cy="1195825"/>
          </a:xfrm>
          <a:prstGeom prst="rect">
            <a:avLst/>
          </a:prstGeom>
          <a:noFill/>
          <a:ln>
            <a:noFill/>
          </a:ln>
        </p:spPr>
      </p:pic>
      <p:pic>
        <p:nvPicPr>
          <p:cNvPr id="300" name="Google Shape;300;p30"/>
          <p:cNvPicPr preferRelativeResize="0"/>
          <p:nvPr/>
        </p:nvPicPr>
        <p:blipFill rotWithShape="1">
          <a:blip r:embed="rId8">
            <a:alphaModFix/>
          </a:blip>
          <a:srcRect b="-2313" l="17435" r="58901" t="44035"/>
          <a:stretch/>
        </p:blipFill>
        <p:spPr>
          <a:xfrm>
            <a:off x="288625" y="1069163"/>
            <a:ext cx="841625" cy="1219875"/>
          </a:xfrm>
          <a:prstGeom prst="rect">
            <a:avLst/>
          </a:prstGeom>
          <a:noFill/>
          <a:ln>
            <a:noFill/>
          </a:ln>
        </p:spPr>
      </p:pic>
      <p:pic>
        <p:nvPicPr>
          <p:cNvPr id="301" name="Google Shape;301;p30"/>
          <p:cNvPicPr preferRelativeResize="0"/>
          <p:nvPr/>
        </p:nvPicPr>
        <p:blipFill rotWithShape="1">
          <a:blip r:embed="rId8">
            <a:alphaModFix/>
          </a:blip>
          <a:srcRect b="13264" l="39049" r="37286" t="42872"/>
          <a:stretch/>
        </p:blipFill>
        <p:spPr>
          <a:xfrm>
            <a:off x="1952100" y="2543175"/>
            <a:ext cx="841625" cy="918125"/>
          </a:xfrm>
          <a:prstGeom prst="rect">
            <a:avLst/>
          </a:prstGeom>
          <a:noFill/>
          <a:ln>
            <a:noFill/>
          </a:ln>
        </p:spPr>
      </p:pic>
      <p:pic>
        <p:nvPicPr>
          <p:cNvPr id="302" name="Google Shape;302;p30"/>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303" name="Google Shape;303;p30"/>
          <p:cNvPicPr preferRelativeResize="0"/>
          <p:nvPr/>
        </p:nvPicPr>
        <p:blipFill rotWithShape="1">
          <a:blip r:embed="rId9">
            <a:alphaModFix/>
          </a:blip>
          <a:srcRect b="39200" l="39922" r="32991" t="24806"/>
          <a:stretch/>
        </p:blipFill>
        <p:spPr>
          <a:xfrm>
            <a:off x="3491475" y="2496225"/>
            <a:ext cx="761587" cy="1012050"/>
          </a:xfrm>
          <a:prstGeom prst="rect">
            <a:avLst/>
          </a:prstGeom>
          <a:noFill/>
          <a:ln>
            <a:noFill/>
          </a:ln>
        </p:spPr>
      </p:pic>
      <p:pic>
        <p:nvPicPr>
          <p:cNvPr id="304" name="Google Shape;304;p30"/>
          <p:cNvPicPr preferRelativeResize="0"/>
          <p:nvPr/>
        </p:nvPicPr>
        <p:blipFill rotWithShape="1">
          <a:blip r:embed="rId9">
            <a:alphaModFix/>
          </a:blip>
          <a:srcRect b="43243" l="0" r="57470" t="0"/>
          <a:stretch/>
        </p:blipFill>
        <p:spPr>
          <a:xfrm>
            <a:off x="2255775" y="1275625"/>
            <a:ext cx="1195825" cy="1595801"/>
          </a:xfrm>
          <a:prstGeom prst="rect">
            <a:avLst/>
          </a:prstGeom>
          <a:noFill/>
          <a:ln>
            <a:noFill/>
          </a:ln>
        </p:spPr>
      </p:pic>
      <p:pic>
        <p:nvPicPr>
          <p:cNvPr id="305" name="Google Shape;305;p30"/>
          <p:cNvPicPr preferRelativeResize="0"/>
          <p:nvPr/>
        </p:nvPicPr>
        <p:blipFill rotWithShape="1">
          <a:blip r:embed="rId9">
            <a:alphaModFix/>
          </a:blip>
          <a:srcRect b="0" l="0" r="43243" t="56616"/>
          <a:stretch/>
        </p:blipFill>
        <p:spPr>
          <a:xfrm>
            <a:off x="5156050" y="2543163"/>
            <a:ext cx="1595801" cy="1219849"/>
          </a:xfrm>
          <a:prstGeom prst="rect">
            <a:avLst/>
          </a:prstGeom>
          <a:noFill/>
          <a:ln>
            <a:noFill/>
          </a:ln>
        </p:spPr>
      </p:pic>
      <p:pic>
        <p:nvPicPr>
          <p:cNvPr id="306" name="Google Shape;306;p30"/>
          <p:cNvPicPr preferRelativeResize="0"/>
          <p:nvPr/>
        </p:nvPicPr>
        <p:blipFill rotWithShape="1">
          <a:blip r:embed="rId9">
            <a:alphaModFix/>
          </a:blip>
          <a:srcRect b="0" l="53111" r="0" t="64005"/>
          <a:stretch/>
        </p:blipFill>
        <p:spPr>
          <a:xfrm>
            <a:off x="2618225" y="3539363"/>
            <a:ext cx="1318376" cy="1012050"/>
          </a:xfrm>
          <a:prstGeom prst="rect">
            <a:avLst/>
          </a:prstGeom>
          <a:noFill/>
          <a:ln>
            <a:noFill/>
          </a:ln>
        </p:spPr>
      </p:pic>
      <p:pic>
        <p:nvPicPr>
          <p:cNvPr id="307" name="Google Shape;307;p30"/>
          <p:cNvPicPr preferRelativeResize="0"/>
          <p:nvPr/>
        </p:nvPicPr>
        <p:blipFill rotWithShape="1">
          <a:blip r:embed="rId10">
            <a:alphaModFix/>
          </a:blip>
          <a:srcRect b="51746" l="50000" r="0" t="0"/>
          <a:stretch/>
        </p:blipFill>
        <p:spPr>
          <a:xfrm>
            <a:off x="4592425" y="174533"/>
            <a:ext cx="1195825" cy="1150830"/>
          </a:xfrm>
          <a:prstGeom prst="rect">
            <a:avLst/>
          </a:prstGeom>
          <a:noFill/>
          <a:ln>
            <a:noFill/>
          </a:ln>
        </p:spPr>
      </p:pic>
      <p:pic>
        <p:nvPicPr>
          <p:cNvPr id="308" name="Google Shape;308;p30"/>
          <p:cNvPicPr preferRelativeResize="0"/>
          <p:nvPr/>
        </p:nvPicPr>
        <p:blipFill>
          <a:blip r:embed="rId11">
            <a:alphaModFix/>
          </a:blip>
          <a:stretch>
            <a:fillRect/>
          </a:stretch>
        </p:blipFill>
        <p:spPr>
          <a:xfrm>
            <a:off x="7187750" y="2190879"/>
            <a:ext cx="1195825" cy="1195808"/>
          </a:xfrm>
          <a:prstGeom prst="rect">
            <a:avLst/>
          </a:prstGeom>
          <a:noFill/>
          <a:ln>
            <a:noFill/>
          </a:ln>
        </p:spPr>
      </p:pic>
      <p:pic>
        <p:nvPicPr>
          <p:cNvPr id="309" name="Google Shape;309;p30"/>
          <p:cNvPicPr preferRelativeResize="0"/>
          <p:nvPr/>
        </p:nvPicPr>
        <p:blipFill rotWithShape="1">
          <a:blip r:embed="rId12">
            <a:alphaModFix/>
          </a:blip>
          <a:srcRect b="39911" l="13480" r="59262" t="24709"/>
          <a:stretch/>
        </p:blipFill>
        <p:spPr>
          <a:xfrm>
            <a:off x="5720459" y="218650"/>
            <a:ext cx="921253" cy="1195825"/>
          </a:xfrm>
          <a:prstGeom prst="rect">
            <a:avLst/>
          </a:prstGeom>
          <a:noFill/>
          <a:ln>
            <a:noFill/>
          </a:ln>
        </p:spPr>
      </p:pic>
      <p:pic>
        <p:nvPicPr>
          <p:cNvPr id="310" name="Google Shape;310;p30"/>
          <p:cNvPicPr preferRelativeResize="0"/>
          <p:nvPr/>
        </p:nvPicPr>
        <p:blipFill rotWithShape="1">
          <a:blip r:embed="rId12">
            <a:alphaModFix/>
          </a:blip>
          <a:srcRect b="10520" l="0" r="51028" t="58453"/>
          <a:stretch/>
        </p:blipFill>
        <p:spPr>
          <a:xfrm>
            <a:off x="7582475" y="1299763"/>
            <a:ext cx="1042600" cy="660524"/>
          </a:xfrm>
          <a:prstGeom prst="rect">
            <a:avLst/>
          </a:prstGeom>
          <a:noFill/>
          <a:ln>
            <a:noFill/>
          </a:ln>
        </p:spPr>
      </p:pic>
      <p:pic>
        <p:nvPicPr>
          <p:cNvPr id="311" name="Google Shape;311;p30"/>
          <p:cNvPicPr preferRelativeResize="0"/>
          <p:nvPr/>
        </p:nvPicPr>
        <p:blipFill rotWithShape="1">
          <a:blip r:embed="rId12">
            <a:alphaModFix/>
          </a:blip>
          <a:srcRect b="42883" l="40939" r="32166" t="31769"/>
          <a:stretch/>
        </p:blipFill>
        <p:spPr>
          <a:xfrm>
            <a:off x="293650" y="2571750"/>
            <a:ext cx="1383300" cy="1303726"/>
          </a:xfrm>
          <a:prstGeom prst="rect">
            <a:avLst/>
          </a:prstGeom>
          <a:noFill/>
          <a:ln>
            <a:noFill/>
          </a:ln>
        </p:spPr>
      </p:pic>
      <p:pic>
        <p:nvPicPr>
          <p:cNvPr id="312" name="Google Shape;312;p30"/>
          <p:cNvPicPr preferRelativeResize="0"/>
          <p:nvPr/>
        </p:nvPicPr>
        <p:blipFill rotWithShape="1">
          <a:blip r:embed="rId12">
            <a:alphaModFix/>
          </a:blip>
          <a:srcRect b="70416" l="78237" r="0" t="14808"/>
          <a:stretch/>
        </p:blipFill>
        <p:spPr>
          <a:xfrm>
            <a:off x="1051325" y="230150"/>
            <a:ext cx="1119350" cy="759949"/>
          </a:xfrm>
          <a:prstGeom prst="rect">
            <a:avLst/>
          </a:prstGeom>
          <a:noFill/>
          <a:ln>
            <a:noFill/>
          </a:ln>
        </p:spPr>
      </p:pic>
      <p:pic>
        <p:nvPicPr>
          <p:cNvPr id="313" name="Google Shape;313;p30"/>
          <p:cNvPicPr preferRelativeResize="0"/>
          <p:nvPr/>
        </p:nvPicPr>
        <p:blipFill>
          <a:blip r:embed="rId13">
            <a:alphaModFix/>
          </a:blip>
          <a:stretch>
            <a:fillRect/>
          </a:stretch>
        </p:blipFill>
        <p:spPr>
          <a:xfrm>
            <a:off x="895488" y="1001950"/>
            <a:ext cx="2143125" cy="2143125"/>
          </a:xfrm>
          <a:prstGeom prst="rect">
            <a:avLst/>
          </a:prstGeom>
          <a:noFill/>
          <a:ln>
            <a:noFill/>
          </a:ln>
        </p:spPr>
      </p:pic>
      <p:pic>
        <p:nvPicPr>
          <p:cNvPr id="314" name="Google Shape;314;p30"/>
          <p:cNvPicPr preferRelativeResize="0"/>
          <p:nvPr/>
        </p:nvPicPr>
        <p:blipFill>
          <a:blip r:embed="rId13">
            <a:alphaModFix/>
          </a:blip>
          <a:stretch>
            <a:fillRect/>
          </a:stretch>
        </p:blipFill>
        <p:spPr>
          <a:xfrm>
            <a:off x="5292169" y="1275607"/>
            <a:ext cx="1195825" cy="1195825"/>
          </a:xfrm>
          <a:prstGeom prst="rect">
            <a:avLst/>
          </a:prstGeom>
          <a:noFill/>
          <a:ln>
            <a:noFill/>
          </a:ln>
        </p:spPr>
      </p:pic>
      <p:pic>
        <p:nvPicPr>
          <p:cNvPr id="315" name="Google Shape;315;p30"/>
          <p:cNvPicPr preferRelativeResize="0"/>
          <p:nvPr/>
        </p:nvPicPr>
        <p:blipFill rotWithShape="1">
          <a:blip r:embed="rId14">
            <a:alphaModFix/>
          </a:blip>
          <a:srcRect b="0" l="0" r="51639" t="0"/>
          <a:stretch/>
        </p:blipFill>
        <p:spPr>
          <a:xfrm>
            <a:off x="6196143" y="3145075"/>
            <a:ext cx="1119350" cy="1971675"/>
          </a:xfrm>
          <a:prstGeom prst="rect">
            <a:avLst/>
          </a:prstGeom>
          <a:noFill/>
          <a:ln>
            <a:noFill/>
          </a:ln>
        </p:spPr>
      </p:pic>
      <p:pic>
        <p:nvPicPr>
          <p:cNvPr id="316" name="Google Shape;316;p30"/>
          <p:cNvPicPr preferRelativeResize="0"/>
          <p:nvPr/>
        </p:nvPicPr>
        <p:blipFill>
          <a:blip r:embed="rId15">
            <a:alphaModFix/>
          </a:blip>
          <a:stretch>
            <a:fillRect/>
          </a:stretch>
        </p:blipFill>
        <p:spPr>
          <a:xfrm>
            <a:off x="7334" y="47846"/>
            <a:ext cx="1404200" cy="1404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pic>
        <p:nvPicPr>
          <p:cNvPr id="321" name="Google Shape;321;p31"/>
          <p:cNvPicPr preferRelativeResize="0"/>
          <p:nvPr/>
        </p:nvPicPr>
        <p:blipFill>
          <a:blip r:embed="rId4">
            <a:alphaModFix/>
          </a:blip>
          <a:stretch>
            <a:fillRect/>
          </a:stretch>
        </p:blipFill>
        <p:spPr>
          <a:xfrm>
            <a:off x="982500" y="1491125"/>
            <a:ext cx="1940025" cy="1940025"/>
          </a:xfrm>
          <a:prstGeom prst="rect">
            <a:avLst/>
          </a:prstGeom>
          <a:noFill/>
          <a:ln>
            <a:noFill/>
          </a:ln>
        </p:spPr>
      </p:pic>
      <p:pic>
        <p:nvPicPr>
          <p:cNvPr id="322" name="Google Shape;322;p31"/>
          <p:cNvPicPr preferRelativeResize="0"/>
          <p:nvPr/>
        </p:nvPicPr>
        <p:blipFill>
          <a:blip r:embed="rId5">
            <a:alphaModFix/>
          </a:blip>
          <a:stretch>
            <a:fillRect/>
          </a:stretch>
        </p:blipFill>
        <p:spPr>
          <a:xfrm>
            <a:off x="3184725" y="112600"/>
            <a:ext cx="2972400" cy="1672600"/>
          </a:xfrm>
          <a:prstGeom prst="rect">
            <a:avLst/>
          </a:prstGeom>
          <a:noFill/>
          <a:ln>
            <a:noFill/>
          </a:ln>
        </p:spPr>
      </p:pic>
      <p:pic>
        <p:nvPicPr>
          <p:cNvPr id="323" name="Google Shape;323;p31"/>
          <p:cNvPicPr preferRelativeResize="0"/>
          <p:nvPr/>
        </p:nvPicPr>
        <p:blipFill>
          <a:blip r:embed="rId6">
            <a:alphaModFix/>
          </a:blip>
          <a:stretch>
            <a:fillRect/>
          </a:stretch>
        </p:blipFill>
        <p:spPr>
          <a:xfrm>
            <a:off x="5075405" y="2292074"/>
            <a:ext cx="2821663" cy="2244302"/>
          </a:xfrm>
          <a:prstGeom prst="rect">
            <a:avLst/>
          </a:prstGeom>
          <a:noFill/>
          <a:ln>
            <a:noFill/>
          </a:ln>
        </p:spPr>
      </p:pic>
      <p:sp>
        <p:nvSpPr>
          <p:cNvPr id="324" name="Google Shape;324;p31"/>
          <p:cNvSpPr txBox="1"/>
          <p:nvPr/>
        </p:nvSpPr>
        <p:spPr>
          <a:xfrm>
            <a:off x="2674075" y="2101050"/>
            <a:ext cx="27015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latin typeface="Luckiest Guy"/>
                <a:ea typeface="Luckiest Guy"/>
                <a:cs typeface="Luckiest Guy"/>
                <a:sym typeface="Luckiest Guy"/>
              </a:rPr>
              <a:t>=CHAIR BURPEES</a:t>
            </a:r>
            <a:endParaRPr b="1" sz="3700">
              <a:latin typeface="Luckiest Guy"/>
              <a:ea typeface="Luckiest Guy"/>
              <a:cs typeface="Luckiest Guy"/>
              <a:sym typeface="Luckiest Guy"/>
            </a:endParaRPr>
          </a:p>
        </p:txBody>
      </p:sp>
      <p:pic>
        <p:nvPicPr>
          <p:cNvPr id="325" name="Google Shape;325;p31"/>
          <p:cNvPicPr preferRelativeResize="0"/>
          <p:nvPr/>
        </p:nvPicPr>
        <p:blipFill>
          <a:blip r:embed="rId7">
            <a:alphaModFix/>
          </a:blip>
          <a:stretch>
            <a:fillRect/>
          </a:stretch>
        </p:blipFill>
        <p:spPr>
          <a:xfrm>
            <a:off x="6603200" y="285750"/>
            <a:ext cx="2031223" cy="1143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9" name="Shape 329"/>
        <p:cNvGrpSpPr/>
        <p:nvPr/>
      </p:nvGrpSpPr>
      <p:grpSpPr>
        <a:xfrm>
          <a:off x="0" y="0"/>
          <a:ext cx="0" cy="0"/>
          <a:chOff x="0" y="0"/>
          <a:chExt cx="0" cy="0"/>
        </a:xfrm>
      </p:grpSpPr>
      <p:sp>
        <p:nvSpPr>
          <p:cNvPr id="330" name="Google Shape;330;p32"/>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6</a:t>
            </a:r>
            <a:endParaRPr sz="4000">
              <a:solidFill>
                <a:srgbClr val="FFFFFF"/>
              </a:solidFill>
              <a:latin typeface="Luckiest Guy"/>
              <a:ea typeface="Luckiest Guy"/>
              <a:cs typeface="Luckiest Guy"/>
              <a:sym typeface="Luckiest Guy"/>
            </a:endParaRPr>
          </a:p>
        </p:txBody>
      </p:sp>
      <p:pic>
        <p:nvPicPr>
          <p:cNvPr id="331" name="Google Shape;331;p32"/>
          <p:cNvPicPr preferRelativeResize="0"/>
          <p:nvPr/>
        </p:nvPicPr>
        <p:blipFill>
          <a:blip r:embed="rId4">
            <a:alphaModFix/>
          </a:blip>
          <a:stretch>
            <a:fillRect/>
          </a:stretch>
        </p:blipFill>
        <p:spPr>
          <a:xfrm>
            <a:off x="6603200" y="285750"/>
            <a:ext cx="2031223" cy="1143000"/>
          </a:xfrm>
          <a:prstGeom prst="rect">
            <a:avLst/>
          </a:prstGeom>
          <a:noFill/>
          <a:ln>
            <a:noFill/>
          </a:ln>
        </p:spPr>
      </p:pic>
      <p:pic>
        <p:nvPicPr>
          <p:cNvPr descr="30 SECOND TIMER WITH MUSIC FOR EXERCISE" id="332" name="Google Shape;332;p32" title="30 SECOND TIMER GREY WITH MUSIC">
            <a:hlinkClick r:id="rId5"/>
          </p:cNvPr>
          <p:cNvPicPr preferRelativeResize="0"/>
          <p:nvPr/>
        </p:nvPicPr>
        <p:blipFill>
          <a:blip r:embed="rId6">
            <a:alphaModFix/>
          </a:blip>
          <a:stretch>
            <a:fillRect/>
          </a:stretch>
        </p:blipFill>
        <p:spPr>
          <a:xfrm>
            <a:off x="3176450" y="111525"/>
            <a:ext cx="2683423" cy="2012550"/>
          </a:xfrm>
          <a:prstGeom prst="rect">
            <a:avLst/>
          </a:prstGeom>
          <a:noFill/>
          <a:ln>
            <a:noFill/>
          </a:ln>
        </p:spPr>
      </p:pic>
      <p:pic>
        <p:nvPicPr>
          <p:cNvPr id="333" name="Google Shape;333;p32"/>
          <p:cNvPicPr preferRelativeResize="0"/>
          <p:nvPr/>
        </p:nvPicPr>
        <p:blipFill>
          <a:blip r:embed="rId7">
            <a:alphaModFix/>
          </a:blip>
          <a:stretch>
            <a:fillRect/>
          </a:stretch>
        </p:blipFill>
        <p:spPr>
          <a:xfrm>
            <a:off x="982500" y="1491125"/>
            <a:ext cx="1940025" cy="1940025"/>
          </a:xfrm>
          <a:prstGeom prst="rect">
            <a:avLst/>
          </a:prstGeom>
          <a:noFill/>
          <a:ln>
            <a:noFill/>
          </a:ln>
        </p:spPr>
      </p:pic>
      <p:pic>
        <p:nvPicPr>
          <p:cNvPr id="334" name="Google Shape;334;p32"/>
          <p:cNvPicPr preferRelativeResize="0"/>
          <p:nvPr/>
        </p:nvPicPr>
        <p:blipFill>
          <a:blip r:embed="rId8">
            <a:alphaModFix/>
          </a:blip>
          <a:stretch>
            <a:fillRect/>
          </a:stretch>
        </p:blipFill>
        <p:spPr>
          <a:xfrm>
            <a:off x="5075405" y="2292074"/>
            <a:ext cx="2821663" cy="2244302"/>
          </a:xfrm>
          <a:prstGeom prst="rect">
            <a:avLst/>
          </a:prstGeom>
          <a:noFill/>
          <a:ln>
            <a:noFill/>
          </a:ln>
        </p:spPr>
      </p:pic>
      <p:sp>
        <p:nvSpPr>
          <p:cNvPr id="335" name="Google Shape;335;p32"/>
          <p:cNvSpPr txBox="1"/>
          <p:nvPr/>
        </p:nvSpPr>
        <p:spPr>
          <a:xfrm>
            <a:off x="2674075" y="2101050"/>
            <a:ext cx="27015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latin typeface="Luckiest Guy"/>
                <a:ea typeface="Luckiest Guy"/>
                <a:cs typeface="Luckiest Guy"/>
                <a:sym typeface="Luckiest Guy"/>
              </a:rPr>
              <a:t>=CHAIR BURPEES</a:t>
            </a:r>
            <a:endParaRPr b="1" sz="3700">
              <a:latin typeface="Luckiest Guy"/>
              <a:ea typeface="Luckiest Guy"/>
              <a:cs typeface="Luckiest Guy"/>
              <a:sym typeface="Luckiest Gu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000"/>
                                        <p:tgtEl>
                                          <p:spTgt spid="3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cxnSp>
        <p:nvCxnSpPr>
          <p:cNvPr id="340" name="Google Shape;340;p33"/>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341" name="Google Shape;341;p33"/>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342" name="Google Shape;342;p33"/>
          <p:cNvPicPr preferRelativeResize="0"/>
          <p:nvPr/>
        </p:nvPicPr>
        <p:blipFill>
          <a:blip r:embed="rId5">
            <a:alphaModFix/>
          </a:blip>
          <a:stretch>
            <a:fillRect/>
          </a:stretch>
        </p:blipFill>
        <p:spPr>
          <a:xfrm>
            <a:off x="1943334" y="2614175"/>
            <a:ext cx="841625" cy="918137"/>
          </a:xfrm>
          <a:prstGeom prst="rect">
            <a:avLst/>
          </a:prstGeom>
          <a:noFill/>
          <a:ln>
            <a:noFill/>
          </a:ln>
        </p:spPr>
      </p:pic>
      <p:pic>
        <p:nvPicPr>
          <p:cNvPr id="343" name="Google Shape;343;p33"/>
          <p:cNvPicPr preferRelativeResize="0"/>
          <p:nvPr/>
        </p:nvPicPr>
        <p:blipFill>
          <a:blip r:embed="rId6">
            <a:alphaModFix/>
          </a:blip>
          <a:stretch>
            <a:fillRect/>
          </a:stretch>
        </p:blipFill>
        <p:spPr>
          <a:xfrm>
            <a:off x="3087513" y="2234550"/>
            <a:ext cx="1195825" cy="1195825"/>
          </a:xfrm>
          <a:prstGeom prst="rect">
            <a:avLst/>
          </a:prstGeom>
          <a:noFill/>
          <a:ln>
            <a:noFill/>
          </a:ln>
        </p:spPr>
      </p:pic>
      <p:pic>
        <p:nvPicPr>
          <p:cNvPr id="344" name="Google Shape;344;p33"/>
          <p:cNvPicPr preferRelativeResize="0"/>
          <p:nvPr/>
        </p:nvPicPr>
        <p:blipFill>
          <a:blip r:embed="rId7">
            <a:alphaModFix/>
          </a:blip>
          <a:stretch>
            <a:fillRect/>
          </a:stretch>
        </p:blipFill>
        <p:spPr>
          <a:xfrm>
            <a:off x="6251780" y="197605"/>
            <a:ext cx="1558621" cy="918125"/>
          </a:xfrm>
          <a:prstGeom prst="rect">
            <a:avLst/>
          </a:prstGeom>
          <a:noFill/>
          <a:ln>
            <a:noFill/>
          </a:ln>
        </p:spPr>
      </p:pic>
      <p:pic>
        <p:nvPicPr>
          <p:cNvPr id="345" name="Google Shape;345;p33"/>
          <p:cNvPicPr preferRelativeResize="0"/>
          <p:nvPr/>
        </p:nvPicPr>
        <p:blipFill rotWithShape="1">
          <a:blip r:embed="rId8">
            <a:alphaModFix/>
          </a:blip>
          <a:srcRect b="0" l="0" r="83172" t="42870"/>
          <a:stretch/>
        </p:blipFill>
        <p:spPr>
          <a:xfrm>
            <a:off x="3599213" y="218650"/>
            <a:ext cx="598476" cy="1195825"/>
          </a:xfrm>
          <a:prstGeom prst="rect">
            <a:avLst/>
          </a:prstGeom>
          <a:noFill/>
          <a:ln>
            <a:noFill/>
          </a:ln>
        </p:spPr>
      </p:pic>
      <p:pic>
        <p:nvPicPr>
          <p:cNvPr id="346" name="Google Shape;346;p33"/>
          <p:cNvPicPr preferRelativeResize="0"/>
          <p:nvPr/>
        </p:nvPicPr>
        <p:blipFill rotWithShape="1">
          <a:blip r:embed="rId8">
            <a:alphaModFix/>
          </a:blip>
          <a:srcRect b="-2313" l="17435" r="58901" t="44035"/>
          <a:stretch/>
        </p:blipFill>
        <p:spPr>
          <a:xfrm>
            <a:off x="288625" y="140013"/>
            <a:ext cx="841625" cy="1219875"/>
          </a:xfrm>
          <a:prstGeom prst="rect">
            <a:avLst/>
          </a:prstGeom>
          <a:noFill/>
          <a:ln>
            <a:noFill/>
          </a:ln>
        </p:spPr>
      </p:pic>
      <p:pic>
        <p:nvPicPr>
          <p:cNvPr id="347" name="Google Shape;347;p33"/>
          <p:cNvPicPr preferRelativeResize="0"/>
          <p:nvPr/>
        </p:nvPicPr>
        <p:blipFill rotWithShape="1">
          <a:blip r:embed="rId8">
            <a:alphaModFix/>
          </a:blip>
          <a:srcRect b="13264" l="39049" r="37286" t="42872"/>
          <a:stretch/>
        </p:blipFill>
        <p:spPr>
          <a:xfrm>
            <a:off x="6399625" y="3585963"/>
            <a:ext cx="841625" cy="918125"/>
          </a:xfrm>
          <a:prstGeom prst="rect">
            <a:avLst/>
          </a:prstGeom>
          <a:noFill/>
          <a:ln>
            <a:noFill/>
          </a:ln>
        </p:spPr>
      </p:pic>
      <p:pic>
        <p:nvPicPr>
          <p:cNvPr id="348" name="Google Shape;348;p33"/>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349" name="Google Shape;349;p33"/>
          <p:cNvPicPr preferRelativeResize="0"/>
          <p:nvPr/>
        </p:nvPicPr>
        <p:blipFill rotWithShape="1">
          <a:blip r:embed="rId9">
            <a:alphaModFix/>
          </a:blip>
          <a:srcRect b="39200" l="39922" r="32991" t="24806"/>
          <a:stretch/>
        </p:blipFill>
        <p:spPr>
          <a:xfrm>
            <a:off x="5277096" y="2805798"/>
            <a:ext cx="1042600" cy="1385456"/>
          </a:xfrm>
          <a:prstGeom prst="rect">
            <a:avLst/>
          </a:prstGeom>
          <a:noFill/>
          <a:ln>
            <a:noFill/>
          </a:ln>
        </p:spPr>
      </p:pic>
      <p:pic>
        <p:nvPicPr>
          <p:cNvPr id="350" name="Google Shape;350;p33"/>
          <p:cNvPicPr preferRelativeResize="0"/>
          <p:nvPr/>
        </p:nvPicPr>
        <p:blipFill rotWithShape="1">
          <a:blip r:embed="rId9">
            <a:alphaModFix/>
          </a:blip>
          <a:srcRect b="43243" l="0" r="57470" t="0"/>
          <a:stretch/>
        </p:blipFill>
        <p:spPr>
          <a:xfrm>
            <a:off x="581875" y="2204338"/>
            <a:ext cx="1195825" cy="1595801"/>
          </a:xfrm>
          <a:prstGeom prst="rect">
            <a:avLst/>
          </a:prstGeom>
          <a:noFill/>
          <a:ln>
            <a:noFill/>
          </a:ln>
        </p:spPr>
      </p:pic>
      <p:pic>
        <p:nvPicPr>
          <p:cNvPr id="351" name="Google Shape;351;p33"/>
          <p:cNvPicPr preferRelativeResize="0"/>
          <p:nvPr/>
        </p:nvPicPr>
        <p:blipFill rotWithShape="1">
          <a:blip r:embed="rId9">
            <a:alphaModFix/>
          </a:blip>
          <a:srcRect b="0" l="0" r="43243" t="56616"/>
          <a:stretch/>
        </p:blipFill>
        <p:spPr>
          <a:xfrm>
            <a:off x="5074913" y="1347850"/>
            <a:ext cx="1595801" cy="1219849"/>
          </a:xfrm>
          <a:prstGeom prst="rect">
            <a:avLst/>
          </a:prstGeom>
          <a:noFill/>
          <a:ln>
            <a:noFill/>
          </a:ln>
        </p:spPr>
      </p:pic>
      <p:pic>
        <p:nvPicPr>
          <p:cNvPr id="352" name="Google Shape;352;p33"/>
          <p:cNvPicPr preferRelativeResize="0"/>
          <p:nvPr/>
        </p:nvPicPr>
        <p:blipFill rotWithShape="1">
          <a:blip r:embed="rId9">
            <a:alphaModFix/>
          </a:blip>
          <a:srcRect b="0" l="53111" r="0" t="64005"/>
          <a:stretch/>
        </p:blipFill>
        <p:spPr>
          <a:xfrm>
            <a:off x="2709088" y="1308513"/>
            <a:ext cx="1318376" cy="1012050"/>
          </a:xfrm>
          <a:prstGeom prst="rect">
            <a:avLst/>
          </a:prstGeom>
          <a:noFill/>
          <a:ln>
            <a:noFill/>
          </a:ln>
        </p:spPr>
      </p:pic>
      <p:pic>
        <p:nvPicPr>
          <p:cNvPr id="353" name="Google Shape;353;p33"/>
          <p:cNvPicPr preferRelativeResize="0"/>
          <p:nvPr/>
        </p:nvPicPr>
        <p:blipFill rotWithShape="1">
          <a:blip r:embed="rId10">
            <a:alphaModFix/>
          </a:blip>
          <a:srcRect b="51746" l="50000" r="0" t="0"/>
          <a:stretch/>
        </p:blipFill>
        <p:spPr>
          <a:xfrm>
            <a:off x="7492600" y="3617696"/>
            <a:ext cx="1195825" cy="1150830"/>
          </a:xfrm>
          <a:prstGeom prst="rect">
            <a:avLst/>
          </a:prstGeom>
          <a:noFill/>
          <a:ln>
            <a:noFill/>
          </a:ln>
        </p:spPr>
      </p:pic>
      <p:pic>
        <p:nvPicPr>
          <p:cNvPr id="354" name="Google Shape;354;p33"/>
          <p:cNvPicPr preferRelativeResize="0"/>
          <p:nvPr/>
        </p:nvPicPr>
        <p:blipFill>
          <a:blip r:embed="rId11">
            <a:alphaModFix/>
          </a:blip>
          <a:stretch>
            <a:fillRect/>
          </a:stretch>
        </p:blipFill>
        <p:spPr>
          <a:xfrm>
            <a:off x="1366150" y="1359867"/>
            <a:ext cx="1195825" cy="1195808"/>
          </a:xfrm>
          <a:prstGeom prst="rect">
            <a:avLst/>
          </a:prstGeom>
          <a:noFill/>
          <a:ln>
            <a:noFill/>
          </a:ln>
        </p:spPr>
      </p:pic>
      <p:pic>
        <p:nvPicPr>
          <p:cNvPr id="355" name="Google Shape;355;p33"/>
          <p:cNvPicPr preferRelativeResize="0"/>
          <p:nvPr/>
        </p:nvPicPr>
        <p:blipFill rotWithShape="1">
          <a:blip r:embed="rId12">
            <a:alphaModFix/>
          </a:blip>
          <a:srcRect b="39911" l="13480" r="59262" t="24709"/>
          <a:stretch/>
        </p:blipFill>
        <p:spPr>
          <a:xfrm>
            <a:off x="66422" y="1852650"/>
            <a:ext cx="921253" cy="1195825"/>
          </a:xfrm>
          <a:prstGeom prst="rect">
            <a:avLst/>
          </a:prstGeom>
          <a:noFill/>
          <a:ln>
            <a:noFill/>
          </a:ln>
        </p:spPr>
      </p:pic>
      <p:pic>
        <p:nvPicPr>
          <p:cNvPr id="356" name="Google Shape;356;p33"/>
          <p:cNvPicPr preferRelativeResize="0"/>
          <p:nvPr/>
        </p:nvPicPr>
        <p:blipFill rotWithShape="1">
          <a:blip r:embed="rId12">
            <a:alphaModFix/>
          </a:blip>
          <a:srcRect b="10520" l="0" r="51028" t="58453"/>
          <a:stretch/>
        </p:blipFill>
        <p:spPr>
          <a:xfrm>
            <a:off x="6607575" y="1192138"/>
            <a:ext cx="1042600" cy="660524"/>
          </a:xfrm>
          <a:prstGeom prst="rect">
            <a:avLst/>
          </a:prstGeom>
          <a:noFill/>
          <a:ln>
            <a:noFill/>
          </a:ln>
        </p:spPr>
      </p:pic>
      <p:pic>
        <p:nvPicPr>
          <p:cNvPr id="357" name="Google Shape;357;p33"/>
          <p:cNvPicPr preferRelativeResize="0"/>
          <p:nvPr/>
        </p:nvPicPr>
        <p:blipFill rotWithShape="1">
          <a:blip r:embed="rId12">
            <a:alphaModFix/>
          </a:blip>
          <a:srcRect b="42883" l="40939" r="32166" t="31769"/>
          <a:stretch/>
        </p:blipFill>
        <p:spPr>
          <a:xfrm>
            <a:off x="1777700" y="98088"/>
            <a:ext cx="1383300" cy="1303726"/>
          </a:xfrm>
          <a:prstGeom prst="rect">
            <a:avLst/>
          </a:prstGeom>
          <a:noFill/>
          <a:ln>
            <a:noFill/>
          </a:ln>
        </p:spPr>
      </p:pic>
      <p:pic>
        <p:nvPicPr>
          <p:cNvPr id="358" name="Google Shape;358;p33"/>
          <p:cNvPicPr preferRelativeResize="0"/>
          <p:nvPr/>
        </p:nvPicPr>
        <p:blipFill rotWithShape="1">
          <a:blip r:embed="rId12">
            <a:alphaModFix/>
          </a:blip>
          <a:srcRect b="70416" l="78237" r="0" t="14808"/>
          <a:stretch/>
        </p:blipFill>
        <p:spPr>
          <a:xfrm>
            <a:off x="4919350" y="4283125"/>
            <a:ext cx="1119350" cy="759949"/>
          </a:xfrm>
          <a:prstGeom prst="rect">
            <a:avLst/>
          </a:prstGeom>
          <a:noFill/>
          <a:ln>
            <a:noFill/>
          </a:ln>
        </p:spPr>
      </p:pic>
      <p:pic>
        <p:nvPicPr>
          <p:cNvPr id="359" name="Google Shape;359;p33"/>
          <p:cNvPicPr preferRelativeResize="0"/>
          <p:nvPr/>
        </p:nvPicPr>
        <p:blipFill>
          <a:blip r:embed="rId13">
            <a:alphaModFix/>
          </a:blip>
          <a:stretch>
            <a:fillRect/>
          </a:stretch>
        </p:blipFill>
        <p:spPr>
          <a:xfrm>
            <a:off x="5748863" y="1760888"/>
            <a:ext cx="2143125" cy="2143125"/>
          </a:xfrm>
          <a:prstGeom prst="rect">
            <a:avLst/>
          </a:prstGeom>
          <a:noFill/>
          <a:ln>
            <a:noFill/>
          </a:ln>
        </p:spPr>
      </p:pic>
      <p:pic>
        <p:nvPicPr>
          <p:cNvPr id="360" name="Google Shape;360;p33"/>
          <p:cNvPicPr preferRelativeResize="0"/>
          <p:nvPr/>
        </p:nvPicPr>
        <p:blipFill rotWithShape="1">
          <a:blip r:embed="rId8">
            <a:alphaModFix/>
          </a:blip>
          <a:srcRect b="0" l="0" r="83172" t="42870"/>
          <a:stretch/>
        </p:blipFill>
        <p:spPr>
          <a:xfrm>
            <a:off x="7993259" y="788184"/>
            <a:ext cx="1042601" cy="2083240"/>
          </a:xfrm>
          <a:prstGeom prst="rect">
            <a:avLst/>
          </a:prstGeom>
          <a:noFill/>
          <a:ln>
            <a:noFill/>
          </a:ln>
        </p:spPr>
      </p:pic>
      <p:pic>
        <p:nvPicPr>
          <p:cNvPr id="361" name="Google Shape;361;p33"/>
          <p:cNvPicPr preferRelativeResize="0"/>
          <p:nvPr/>
        </p:nvPicPr>
        <p:blipFill rotWithShape="1">
          <a:blip r:embed="rId14">
            <a:alphaModFix/>
          </a:blip>
          <a:srcRect b="0" l="0" r="51639" t="0"/>
          <a:stretch/>
        </p:blipFill>
        <p:spPr>
          <a:xfrm>
            <a:off x="2967718" y="3207275"/>
            <a:ext cx="1119350" cy="1971675"/>
          </a:xfrm>
          <a:prstGeom prst="rect">
            <a:avLst/>
          </a:prstGeom>
          <a:noFill/>
          <a:ln>
            <a:noFill/>
          </a:ln>
        </p:spPr>
      </p:pic>
      <p:pic>
        <p:nvPicPr>
          <p:cNvPr id="362" name="Google Shape;362;p33"/>
          <p:cNvPicPr preferRelativeResize="0"/>
          <p:nvPr/>
        </p:nvPicPr>
        <p:blipFill>
          <a:blip r:embed="rId15">
            <a:alphaModFix/>
          </a:blip>
          <a:stretch>
            <a:fillRect/>
          </a:stretch>
        </p:blipFill>
        <p:spPr>
          <a:xfrm>
            <a:off x="4719996" y="114459"/>
            <a:ext cx="1404200" cy="1404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6" name="Shape 366"/>
        <p:cNvGrpSpPr/>
        <p:nvPr/>
      </p:nvGrpSpPr>
      <p:grpSpPr>
        <a:xfrm>
          <a:off x="0" y="0"/>
          <a:ext cx="0" cy="0"/>
          <a:chOff x="0" y="0"/>
          <a:chExt cx="0" cy="0"/>
        </a:xfrm>
      </p:grpSpPr>
      <p:pic>
        <p:nvPicPr>
          <p:cNvPr id="367" name="Google Shape;367;p34"/>
          <p:cNvPicPr preferRelativeResize="0"/>
          <p:nvPr/>
        </p:nvPicPr>
        <p:blipFill rotWithShape="1">
          <a:blip r:embed="rId4">
            <a:alphaModFix/>
          </a:blip>
          <a:srcRect b="0" l="0" r="83172" t="42870"/>
          <a:stretch/>
        </p:blipFill>
        <p:spPr>
          <a:xfrm>
            <a:off x="1511034" y="1380059"/>
            <a:ext cx="1042601" cy="2083240"/>
          </a:xfrm>
          <a:prstGeom prst="rect">
            <a:avLst/>
          </a:prstGeom>
          <a:noFill/>
          <a:ln>
            <a:noFill/>
          </a:ln>
        </p:spPr>
      </p:pic>
      <p:pic>
        <p:nvPicPr>
          <p:cNvPr id="368" name="Google Shape;368;p34"/>
          <p:cNvPicPr preferRelativeResize="0"/>
          <p:nvPr/>
        </p:nvPicPr>
        <p:blipFill>
          <a:blip r:embed="rId5">
            <a:alphaModFix/>
          </a:blip>
          <a:stretch>
            <a:fillRect/>
          </a:stretch>
        </p:blipFill>
        <p:spPr>
          <a:xfrm>
            <a:off x="3184725" y="112600"/>
            <a:ext cx="2972400" cy="1672600"/>
          </a:xfrm>
          <a:prstGeom prst="rect">
            <a:avLst/>
          </a:prstGeom>
          <a:noFill/>
          <a:ln>
            <a:noFill/>
          </a:ln>
        </p:spPr>
      </p:pic>
      <p:pic>
        <p:nvPicPr>
          <p:cNvPr id="369" name="Google Shape;369;p34"/>
          <p:cNvPicPr preferRelativeResize="0"/>
          <p:nvPr/>
        </p:nvPicPr>
        <p:blipFill>
          <a:blip r:embed="rId6">
            <a:alphaModFix/>
          </a:blip>
          <a:stretch>
            <a:fillRect/>
          </a:stretch>
        </p:blipFill>
        <p:spPr>
          <a:xfrm>
            <a:off x="5740580" y="2479400"/>
            <a:ext cx="3229343" cy="2152477"/>
          </a:xfrm>
          <a:prstGeom prst="rect">
            <a:avLst/>
          </a:prstGeom>
          <a:noFill/>
          <a:ln>
            <a:noFill/>
          </a:ln>
        </p:spPr>
      </p:pic>
      <p:sp>
        <p:nvSpPr>
          <p:cNvPr id="370" name="Google Shape;370;p34"/>
          <p:cNvSpPr txBox="1"/>
          <p:nvPr/>
        </p:nvSpPr>
        <p:spPr>
          <a:xfrm>
            <a:off x="2742300" y="2251125"/>
            <a:ext cx="36564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latin typeface="Luckiest Guy"/>
                <a:ea typeface="Luckiest Guy"/>
                <a:cs typeface="Luckiest Guy"/>
                <a:sym typeface="Luckiest Guy"/>
              </a:rPr>
              <a:t>=INCLINE HOVER HIGH KNEES</a:t>
            </a:r>
            <a:endParaRPr b="1" sz="3600">
              <a:latin typeface="Luckiest Guy"/>
              <a:ea typeface="Luckiest Guy"/>
              <a:cs typeface="Luckiest Guy"/>
              <a:sym typeface="Luckiest Guy"/>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4" name="Shape 374"/>
        <p:cNvGrpSpPr/>
        <p:nvPr/>
      </p:nvGrpSpPr>
      <p:grpSpPr>
        <a:xfrm>
          <a:off x="0" y="0"/>
          <a:ext cx="0" cy="0"/>
          <a:chOff x="0" y="0"/>
          <a:chExt cx="0" cy="0"/>
        </a:xfrm>
      </p:grpSpPr>
      <p:pic>
        <p:nvPicPr>
          <p:cNvPr descr="Smash - 12 rounds of HIIT MUSIC&#10;Perfect workout music for your HIIT workout. &#10;&#10;Our music is designed for interval training!  &#10;&#10;Check our album &quot;The Next Level&quot; for more powerful workout tracks. This album has an incredible total playtime of 2 hours and 50 minutes!&#10;&#10;This track is perfect for your HIIT workout with 30 seconds of WORK followed by 15 seconds BREAK for a total of 12 rounds.&#10;&#10;You'll never need an interval timer again.&#10;Our songs include motivation and powerful counts so you can focus on your HIIT. This HIIT song is a 30/15 HIIT. &#10;&#10;A HIIT is a high-intensity workout that has fitness and weight-loss benefits. It is also a very short workout. Is it like CrossFit? Is it like circuit training? It is a bit of both. HIITtraining is attractive because it saves a lot of time for people. It offers the maximum benefit with the least amount of time used to get those results. With HIIT workout music it`s fun and it saves time.&#10;&#10;Never underestimate the incredible energy that a motivating playlist or single song can unleash in you. &#10;&#10;Our website: https://www.hiitmusic.net&#10;&#10;Download or stream HIIT MUSIC on any major music platform.&#10;Spotify: https://goo.gl/6WVuzi&#10;iTunes/ Apple Music: https://goo.gl/jqX69m&#10;Deezer: https://goo.gl/WwKWpw&#10;Tidal: https://goo.gl/K2HQqs&#10;Amazon Music: https://goo.gl/f7yPfC&#10;Google Play: https://goo.gl/ttkTfp&#10;&#10;Follow HIIT MUSIC for BLAZING HIIT WORKOUT MUSIC:&#10;YouTube: https://www.youtube.com/hiitmusic&#10;Facebook: https://www.facebook.com/hiit.music.studio/&#10;Instagram: https://www.instagram.com/hiitmusic/" id="375" name="Google Shape;375;p35" title="Smash this HIIT workout | HIIT MUSIC 30/15 | 12 rounds">
            <a:hlinkClick r:id="rId4"/>
          </p:cNvPr>
          <p:cNvPicPr preferRelativeResize="0"/>
          <p:nvPr/>
        </p:nvPicPr>
        <p:blipFill>
          <a:blip r:embed="rId5">
            <a:alphaModFix/>
          </a:blip>
          <a:stretch>
            <a:fillRect/>
          </a:stretch>
        </p:blipFill>
        <p:spPr>
          <a:xfrm>
            <a:off x="3251025" y="120525"/>
            <a:ext cx="2857500" cy="2143125"/>
          </a:xfrm>
          <a:prstGeom prst="rect">
            <a:avLst/>
          </a:prstGeom>
          <a:noFill/>
          <a:ln>
            <a:noFill/>
          </a:ln>
        </p:spPr>
      </p:pic>
      <p:sp>
        <p:nvSpPr>
          <p:cNvPr id="376" name="Google Shape;376;p35"/>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7</a:t>
            </a:r>
            <a:endParaRPr sz="4000">
              <a:solidFill>
                <a:srgbClr val="FFFFFF"/>
              </a:solidFill>
              <a:latin typeface="Luckiest Guy"/>
              <a:ea typeface="Luckiest Guy"/>
              <a:cs typeface="Luckiest Guy"/>
              <a:sym typeface="Luckiest Guy"/>
            </a:endParaRPr>
          </a:p>
        </p:txBody>
      </p:sp>
      <p:pic>
        <p:nvPicPr>
          <p:cNvPr id="377" name="Google Shape;377;p35"/>
          <p:cNvPicPr preferRelativeResize="0"/>
          <p:nvPr/>
        </p:nvPicPr>
        <p:blipFill>
          <a:blip r:embed="rId6">
            <a:alphaModFix/>
          </a:blip>
          <a:stretch>
            <a:fillRect/>
          </a:stretch>
        </p:blipFill>
        <p:spPr>
          <a:xfrm>
            <a:off x="6603200" y="285750"/>
            <a:ext cx="2031223" cy="1143000"/>
          </a:xfrm>
          <a:prstGeom prst="rect">
            <a:avLst/>
          </a:prstGeom>
          <a:noFill/>
          <a:ln>
            <a:noFill/>
          </a:ln>
        </p:spPr>
      </p:pic>
      <p:pic>
        <p:nvPicPr>
          <p:cNvPr id="378" name="Google Shape;378;p35"/>
          <p:cNvPicPr preferRelativeResize="0"/>
          <p:nvPr/>
        </p:nvPicPr>
        <p:blipFill rotWithShape="1">
          <a:blip r:embed="rId7">
            <a:alphaModFix/>
          </a:blip>
          <a:srcRect b="0" l="0" r="83172" t="42870"/>
          <a:stretch/>
        </p:blipFill>
        <p:spPr>
          <a:xfrm>
            <a:off x="1511034" y="1380059"/>
            <a:ext cx="1042601" cy="2083240"/>
          </a:xfrm>
          <a:prstGeom prst="rect">
            <a:avLst/>
          </a:prstGeom>
          <a:noFill/>
          <a:ln>
            <a:noFill/>
          </a:ln>
        </p:spPr>
      </p:pic>
      <p:pic>
        <p:nvPicPr>
          <p:cNvPr id="379" name="Google Shape;379;p35"/>
          <p:cNvPicPr preferRelativeResize="0"/>
          <p:nvPr/>
        </p:nvPicPr>
        <p:blipFill>
          <a:blip r:embed="rId8">
            <a:alphaModFix/>
          </a:blip>
          <a:stretch>
            <a:fillRect/>
          </a:stretch>
        </p:blipFill>
        <p:spPr>
          <a:xfrm>
            <a:off x="5740580" y="2479400"/>
            <a:ext cx="3229343" cy="2152477"/>
          </a:xfrm>
          <a:prstGeom prst="rect">
            <a:avLst/>
          </a:prstGeom>
          <a:noFill/>
          <a:ln>
            <a:noFill/>
          </a:ln>
        </p:spPr>
      </p:pic>
      <p:sp>
        <p:nvSpPr>
          <p:cNvPr id="380" name="Google Shape;380;p35"/>
          <p:cNvSpPr txBox="1"/>
          <p:nvPr/>
        </p:nvSpPr>
        <p:spPr>
          <a:xfrm>
            <a:off x="2742300" y="2251125"/>
            <a:ext cx="36564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latin typeface="Luckiest Guy"/>
                <a:ea typeface="Luckiest Guy"/>
                <a:cs typeface="Luckiest Guy"/>
                <a:sym typeface="Luckiest Guy"/>
              </a:rPr>
              <a:t>=INCLINE HOVER HIGH KNEES</a:t>
            </a:r>
            <a:endParaRPr b="1" sz="3600">
              <a:latin typeface="Luckiest Guy"/>
              <a:ea typeface="Luckiest Guy"/>
              <a:cs typeface="Luckiest Guy"/>
              <a:sym typeface="Luckiest Gu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1000"/>
                                        <p:tgtEl>
                                          <p:spTgt spid="3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4" name="Shape 384"/>
        <p:cNvGrpSpPr/>
        <p:nvPr/>
      </p:nvGrpSpPr>
      <p:grpSpPr>
        <a:xfrm>
          <a:off x="0" y="0"/>
          <a:ext cx="0" cy="0"/>
          <a:chOff x="0" y="0"/>
          <a:chExt cx="0" cy="0"/>
        </a:xfrm>
      </p:grpSpPr>
      <p:cxnSp>
        <p:nvCxnSpPr>
          <p:cNvPr id="385" name="Google Shape;385;p36"/>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386" name="Google Shape;386;p36"/>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387" name="Google Shape;387;p36"/>
          <p:cNvPicPr preferRelativeResize="0"/>
          <p:nvPr/>
        </p:nvPicPr>
        <p:blipFill>
          <a:blip r:embed="rId5">
            <a:alphaModFix/>
          </a:blip>
          <a:stretch>
            <a:fillRect/>
          </a:stretch>
        </p:blipFill>
        <p:spPr>
          <a:xfrm>
            <a:off x="214971" y="2543163"/>
            <a:ext cx="841625" cy="918137"/>
          </a:xfrm>
          <a:prstGeom prst="rect">
            <a:avLst/>
          </a:prstGeom>
          <a:noFill/>
          <a:ln>
            <a:noFill/>
          </a:ln>
        </p:spPr>
      </p:pic>
      <p:pic>
        <p:nvPicPr>
          <p:cNvPr id="388" name="Google Shape;388;p36"/>
          <p:cNvPicPr preferRelativeResize="0"/>
          <p:nvPr/>
        </p:nvPicPr>
        <p:blipFill>
          <a:blip r:embed="rId6">
            <a:alphaModFix/>
          </a:blip>
          <a:stretch>
            <a:fillRect/>
          </a:stretch>
        </p:blipFill>
        <p:spPr>
          <a:xfrm>
            <a:off x="4881113" y="1069175"/>
            <a:ext cx="1195825" cy="1195825"/>
          </a:xfrm>
          <a:prstGeom prst="rect">
            <a:avLst/>
          </a:prstGeom>
          <a:noFill/>
          <a:ln>
            <a:noFill/>
          </a:ln>
        </p:spPr>
      </p:pic>
      <p:pic>
        <p:nvPicPr>
          <p:cNvPr id="389" name="Google Shape;389;p36"/>
          <p:cNvPicPr preferRelativeResize="0"/>
          <p:nvPr/>
        </p:nvPicPr>
        <p:blipFill>
          <a:blip r:embed="rId7">
            <a:alphaModFix/>
          </a:blip>
          <a:stretch>
            <a:fillRect/>
          </a:stretch>
        </p:blipFill>
        <p:spPr>
          <a:xfrm>
            <a:off x="232455" y="427955"/>
            <a:ext cx="1558621" cy="918125"/>
          </a:xfrm>
          <a:prstGeom prst="rect">
            <a:avLst/>
          </a:prstGeom>
          <a:noFill/>
          <a:ln>
            <a:noFill/>
          </a:ln>
        </p:spPr>
      </p:pic>
      <p:pic>
        <p:nvPicPr>
          <p:cNvPr id="390" name="Google Shape;390;p36"/>
          <p:cNvPicPr preferRelativeResize="0"/>
          <p:nvPr/>
        </p:nvPicPr>
        <p:blipFill rotWithShape="1">
          <a:blip r:embed="rId8">
            <a:alphaModFix/>
          </a:blip>
          <a:srcRect b="0" l="0" r="83172" t="42870"/>
          <a:stretch/>
        </p:blipFill>
        <p:spPr>
          <a:xfrm>
            <a:off x="3599213" y="218650"/>
            <a:ext cx="598476" cy="1195825"/>
          </a:xfrm>
          <a:prstGeom prst="rect">
            <a:avLst/>
          </a:prstGeom>
          <a:noFill/>
          <a:ln>
            <a:noFill/>
          </a:ln>
        </p:spPr>
      </p:pic>
      <p:pic>
        <p:nvPicPr>
          <p:cNvPr id="391" name="Google Shape;391;p36"/>
          <p:cNvPicPr preferRelativeResize="0"/>
          <p:nvPr/>
        </p:nvPicPr>
        <p:blipFill rotWithShape="1">
          <a:blip r:embed="rId8">
            <a:alphaModFix/>
          </a:blip>
          <a:srcRect b="-2313" l="17435" r="58901" t="44035"/>
          <a:stretch/>
        </p:blipFill>
        <p:spPr>
          <a:xfrm>
            <a:off x="7968650" y="55763"/>
            <a:ext cx="841625" cy="1219875"/>
          </a:xfrm>
          <a:prstGeom prst="rect">
            <a:avLst/>
          </a:prstGeom>
          <a:noFill/>
          <a:ln>
            <a:noFill/>
          </a:ln>
        </p:spPr>
      </p:pic>
      <p:pic>
        <p:nvPicPr>
          <p:cNvPr id="392" name="Google Shape;392;p36"/>
          <p:cNvPicPr preferRelativeResize="0"/>
          <p:nvPr/>
        </p:nvPicPr>
        <p:blipFill rotWithShape="1">
          <a:blip r:embed="rId8">
            <a:alphaModFix/>
          </a:blip>
          <a:srcRect b="13264" l="39049" r="37286" t="42872"/>
          <a:stretch/>
        </p:blipFill>
        <p:spPr>
          <a:xfrm>
            <a:off x="1952100" y="2543175"/>
            <a:ext cx="841625" cy="918125"/>
          </a:xfrm>
          <a:prstGeom prst="rect">
            <a:avLst/>
          </a:prstGeom>
          <a:noFill/>
          <a:ln>
            <a:noFill/>
          </a:ln>
        </p:spPr>
      </p:pic>
      <p:pic>
        <p:nvPicPr>
          <p:cNvPr id="393" name="Google Shape;393;p36"/>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394" name="Google Shape;394;p36"/>
          <p:cNvPicPr preferRelativeResize="0"/>
          <p:nvPr/>
        </p:nvPicPr>
        <p:blipFill rotWithShape="1">
          <a:blip r:embed="rId9">
            <a:alphaModFix/>
          </a:blip>
          <a:srcRect b="39200" l="39922" r="32991" t="24806"/>
          <a:stretch/>
        </p:blipFill>
        <p:spPr>
          <a:xfrm>
            <a:off x="1952100" y="1650725"/>
            <a:ext cx="761587" cy="1012050"/>
          </a:xfrm>
          <a:prstGeom prst="rect">
            <a:avLst/>
          </a:prstGeom>
          <a:noFill/>
          <a:ln>
            <a:noFill/>
          </a:ln>
        </p:spPr>
      </p:pic>
      <p:pic>
        <p:nvPicPr>
          <p:cNvPr id="395" name="Google Shape;395;p36"/>
          <p:cNvPicPr preferRelativeResize="0"/>
          <p:nvPr/>
        </p:nvPicPr>
        <p:blipFill rotWithShape="1">
          <a:blip r:embed="rId9">
            <a:alphaModFix/>
          </a:blip>
          <a:srcRect b="43243" l="0" r="57470" t="0"/>
          <a:stretch/>
        </p:blipFill>
        <p:spPr>
          <a:xfrm>
            <a:off x="2686888" y="1275625"/>
            <a:ext cx="1195825" cy="1595801"/>
          </a:xfrm>
          <a:prstGeom prst="rect">
            <a:avLst/>
          </a:prstGeom>
          <a:noFill/>
          <a:ln>
            <a:noFill/>
          </a:ln>
        </p:spPr>
      </p:pic>
      <p:pic>
        <p:nvPicPr>
          <p:cNvPr id="396" name="Google Shape;396;p36"/>
          <p:cNvPicPr preferRelativeResize="0"/>
          <p:nvPr/>
        </p:nvPicPr>
        <p:blipFill rotWithShape="1">
          <a:blip r:embed="rId9">
            <a:alphaModFix/>
          </a:blip>
          <a:srcRect b="0" l="0" r="43243" t="56616"/>
          <a:stretch/>
        </p:blipFill>
        <p:spPr>
          <a:xfrm>
            <a:off x="2713673" y="2783815"/>
            <a:ext cx="1318376" cy="1007762"/>
          </a:xfrm>
          <a:prstGeom prst="rect">
            <a:avLst/>
          </a:prstGeom>
          <a:noFill/>
          <a:ln>
            <a:noFill/>
          </a:ln>
        </p:spPr>
      </p:pic>
      <p:pic>
        <p:nvPicPr>
          <p:cNvPr id="397" name="Google Shape;397;p36"/>
          <p:cNvPicPr preferRelativeResize="0"/>
          <p:nvPr/>
        </p:nvPicPr>
        <p:blipFill rotWithShape="1">
          <a:blip r:embed="rId9">
            <a:alphaModFix/>
          </a:blip>
          <a:srcRect b="0" l="53111" r="0" t="64005"/>
          <a:stretch/>
        </p:blipFill>
        <p:spPr>
          <a:xfrm>
            <a:off x="5859325" y="3687076"/>
            <a:ext cx="1318376" cy="1012050"/>
          </a:xfrm>
          <a:prstGeom prst="rect">
            <a:avLst/>
          </a:prstGeom>
          <a:noFill/>
          <a:ln>
            <a:noFill/>
          </a:ln>
        </p:spPr>
      </p:pic>
      <p:pic>
        <p:nvPicPr>
          <p:cNvPr id="398" name="Google Shape;398;p36"/>
          <p:cNvPicPr preferRelativeResize="0"/>
          <p:nvPr/>
        </p:nvPicPr>
        <p:blipFill rotWithShape="1">
          <a:blip r:embed="rId10">
            <a:alphaModFix/>
          </a:blip>
          <a:srcRect b="51746" l="50000" r="0" t="0"/>
          <a:stretch/>
        </p:blipFill>
        <p:spPr>
          <a:xfrm>
            <a:off x="7492600" y="3617696"/>
            <a:ext cx="1195825" cy="1150830"/>
          </a:xfrm>
          <a:prstGeom prst="rect">
            <a:avLst/>
          </a:prstGeom>
          <a:noFill/>
          <a:ln>
            <a:noFill/>
          </a:ln>
        </p:spPr>
      </p:pic>
      <p:pic>
        <p:nvPicPr>
          <p:cNvPr id="399" name="Google Shape;399;p36"/>
          <p:cNvPicPr preferRelativeResize="0"/>
          <p:nvPr/>
        </p:nvPicPr>
        <p:blipFill>
          <a:blip r:embed="rId11">
            <a:alphaModFix/>
          </a:blip>
          <a:stretch>
            <a:fillRect/>
          </a:stretch>
        </p:blipFill>
        <p:spPr>
          <a:xfrm>
            <a:off x="6864550" y="1069179"/>
            <a:ext cx="1195825" cy="1195808"/>
          </a:xfrm>
          <a:prstGeom prst="rect">
            <a:avLst/>
          </a:prstGeom>
          <a:noFill/>
          <a:ln>
            <a:noFill/>
          </a:ln>
        </p:spPr>
      </p:pic>
      <p:pic>
        <p:nvPicPr>
          <p:cNvPr id="400" name="Google Shape;400;p36"/>
          <p:cNvPicPr preferRelativeResize="0"/>
          <p:nvPr/>
        </p:nvPicPr>
        <p:blipFill rotWithShape="1">
          <a:blip r:embed="rId12">
            <a:alphaModFix/>
          </a:blip>
          <a:srcRect b="39911" l="13480" r="59262" t="24709"/>
          <a:stretch/>
        </p:blipFill>
        <p:spPr>
          <a:xfrm>
            <a:off x="2234522" y="333850"/>
            <a:ext cx="921253" cy="1195825"/>
          </a:xfrm>
          <a:prstGeom prst="rect">
            <a:avLst/>
          </a:prstGeom>
          <a:noFill/>
          <a:ln>
            <a:noFill/>
          </a:ln>
        </p:spPr>
      </p:pic>
      <p:pic>
        <p:nvPicPr>
          <p:cNvPr id="401" name="Google Shape;401;p36"/>
          <p:cNvPicPr preferRelativeResize="0"/>
          <p:nvPr/>
        </p:nvPicPr>
        <p:blipFill rotWithShape="1">
          <a:blip r:embed="rId12">
            <a:alphaModFix/>
          </a:blip>
          <a:srcRect b="10520" l="0" r="51028" t="58453"/>
          <a:stretch/>
        </p:blipFill>
        <p:spPr>
          <a:xfrm>
            <a:off x="5689125" y="218638"/>
            <a:ext cx="1042600" cy="660524"/>
          </a:xfrm>
          <a:prstGeom prst="rect">
            <a:avLst/>
          </a:prstGeom>
          <a:noFill/>
          <a:ln>
            <a:noFill/>
          </a:ln>
        </p:spPr>
      </p:pic>
      <p:pic>
        <p:nvPicPr>
          <p:cNvPr id="402" name="Google Shape;402;p36"/>
          <p:cNvPicPr preferRelativeResize="0"/>
          <p:nvPr/>
        </p:nvPicPr>
        <p:blipFill rotWithShape="1">
          <a:blip r:embed="rId12">
            <a:alphaModFix/>
          </a:blip>
          <a:srcRect b="42883" l="40939" r="32166" t="31769"/>
          <a:stretch/>
        </p:blipFill>
        <p:spPr>
          <a:xfrm rot="1253593">
            <a:off x="5070675" y="2032103"/>
            <a:ext cx="1693202" cy="1595801"/>
          </a:xfrm>
          <a:prstGeom prst="rect">
            <a:avLst/>
          </a:prstGeom>
          <a:noFill/>
          <a:ln>
            <a:noFill/>
          </a:ln>
        </p:spPr>
      </p:pic>
      <p:pic>
        <p:nvPicPr>
          <p:cNvPr id="403" name="Google Shape;403;p36"/>
          <p:cNvPicPr preferRelativeResize="0"/>
          <p:nvPr/>
        </p:nvPicPr>
        <p:blipFill rotWithShape="1">
          <a:blip r:embed="rId12">
            <a:alphaModFix/>
          </a:blip>
          <a:srcRect b="70416" l="78237" r="0" t="14808"/>
          <a:stretch/>
        </p:blipFill>
        <p:spPr>
          <a:xfrm>
            <a:off x="3139738" y="3687075"/>
            <a:ext cx="1119350" cy="759949"/>
          </a:xfrm>
          <a:prstGeom prst="rect">
            <a:avLst/>
          </a:prstGeom>
          <a:noFill/>
          <a:ln>
            <a:noFill/>
          </a:ln>
        </p:spPr>
      </p:pic>
      <p:pic>
        <p:nvPicPr>
          <p:cNvPr id="404" name="Google Shape;404;p36"/>
          <p:cNvPicPr preferRelativeResize="0"/>
          <p:nvPr/>
        </p:nvPicPr>
        <p:blipFill>
          <a:blip r:embed="rId13">
            <a:alphaModFix/>
          </a:blip>
          <a:stretch>
            <a:fillRect/>
          </a:stretch>
        </p:blipFill>
        <p:spPr>
          <a:xfrm>
            <a:off x="873119" y="1727794"/>
            <a:ext cx="1119350" cy="1119350"/>
          </a:xfrm>
          <a:prstGeom prst="rect">
            <a:avLst/>
          </a:prstGeom>
          <a:noFill/>
          <a:ln>
            <a:noFill/>
          </a:ln>
        </p:spPr>
      </p:pic>
      <p:pic>
        <p:nvPicPr>
          <p:cNvPr id="405" name="Google Shape;405;p36"/>
          <p:cNvPicPr preferRelativeResize="0"/>
          <p:nvPr/>
        </p:nvPicPr>
        <p:blipFill rotWithShape="1">
          <a:blip r:embed="rId14">
            <a:alphaModFix/>
          </a:blip>
          <a:srcRect b="0" l="0" r="51639" t="0"/>
          <a:stretch/>
        </p:blipFill>
        <p:spPr>
          <a:xfrm>
            <a:off x="4910481" y="3081213"/>
            <a:ext cx="1119350" cy="1971675"/>
          </a:xfrm>
          <a:prstGeom prst="rect">
            <a:avLst/>
          </a:prstGeom>
          <a:noFill/>
          <a:ln>
            <a:noFill/>
          </a:ln>
        </p:spPr>
      </p:pic>
      <p:pic>
        <p:nvPicPr>
          <p:cNvPr id="406" name="Google Shape;406;p36"/>
          <p:cNvPicPr preferRelativeResize="0"/>
          <p:nvPr/>
        </p:nvPicPr>
        <p:blipFill rotWithShape="1">
          <a:blip r:embed="rId14">
            <a:alphaModFix/>
          </a:blip>
          <a:srcRect b="0" l="0" r="51639" t="0"/>
          <a:stretch/>
        </p:blipFill>
        <p:spPr>
          <a:xfrm>
            <a:off x="296347" y="1558850"/>
            <a:ext cx="678874" cy="1195800"/>
          </a:xfrm>
          <a:prstGeom prst="rect">
            <a:avLst/>
          </a:prstGeom>
          <a:noFill/>
          <a:ln>
            <a:noFill/>
          </a:ln>
        </p:spPr>
      </p:pic>
      <p:pic>
        <p:nvPicPr>
          <p:cNvPr id="407" name="Google Shape;407;p36"/>
          <p:cNvPicPr preferRelativeResize="0"/>
          <p:nvPr/>
        </p:nvPicPr>
        <p:blipFill>
          <a:blip r:embed="rId15">
            <a:alphaModFix/>
          </a:blip>
          <a:stretch>
            <a:fillRect/>
          </a:stretch>
        </p:blipFill>
        <p:spPr>
          <a:xfrm>
            <a:off x="7705471" y="1869646"/>
            <a:ext cx="1404200" cy="1404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1" name="Shape 411"/>
        <p:cNvGrpSpPr/>
        <p:nvPr/>
      </p:nvGrpSpPr>
      <p:grpSpPr>
        <a:xfrm>
          <a:off x="0" y="0"/>
          <a:ext cx="0" cy="0"/>
          <a:chOff x="0" y="0"/>
          <a:chExt cx="0" cy="0"/>
        </a:xfrm>
      </p:grpSpPr>
      <p:pic>
        <p:nvPicPr>
          <p:cNvPr id="412" name="Google Shape;412;p37"/>
          <p:cNvPicPr preferRelativeResize="0"/>
          <p:nvPr/>
        </p:nvPicPr>
        <p:blipFill>
          <a:blip r:embed="rId4">
            <a:alphaModFix/>
          </a:blip>
          <a:stretch>
            <a:fillRect/>
          </a:stretch>
        </p:blipFill>
        <p:spPr>
          <a:xfrm>
            <a:off x="3184725" y="112600"/>
            <a:ext cx="2972400" cy="1672600"/>
          </a:xfrm>
          <a:prstGeom prst="rect">
            <a:avLst/>
          </a:prstGeom>
          <a:noFill/>
          <a:ln>
            <a:noFill/>
          </a:ln>
        </p:spPr>
      </p:pic>
      <p:pic>
        <p:nvPicPr>
          <p:cNvPr id="413" name="Google Shape;413;p37"/>
          <p:cNvPicPr preferRelativeResize="0"/>
          <p:nvPr/>
        </p:nvPicPr>
        <p:blipFill rotWithShape="1">
          <a:blip r:embed="rId5">
            <a:alphaModFix/>
          </a:blip>
          <a:srcRect b="0" l="0" r="51639" t="0"/>
          <a:stretch/>
        </p:blipFill>
        <p:spPr>
          <a:xfrm>
            <a:off x="1397003" y="1585925"/>
            <a:ext cx="1549950" cy="1971675"/>
          </a:xfrm>
          <a:prstGeom prst="rect">
            <a:avLst/>
          </a:prstGeom>
          <a:noFill/>
          <a:ln>
            <a:noFill/>
          </a:ln>
        </p:spPr>
      </p:pic>
      <p:pic>
        <p:nvPicPr>
          <p:cNvPr id="414" name="Google Shape;414;p37"/>
          <p:cNvPicPr preferRelativeResize="0"/>
          <p:nvPr/>
        </p:nvPicPr>
        <p:blipFill>
          <a:blip r:embed="rId6">
            <a:alphaModFix/>
          </a:blip>
          <a:stretch>
            <a:fillRect/>
          </a:stretch>
        </p:blipFill>
        <p:spPr>
          <a:xfrm>
            <a:off x="5747825" y="2316975"/>
            <a:ext cx="1971675" cy="2280800"/>
          </a:xfrm>
          <a:prstGeom prst="rect">
            <a:avLst/>
          </a:prstGeom>
          <a:noFill/>
          <a:ln>
            <a:noFill/>
          </a:ln>
        </p:spPr>
      </p:pic>
      <p:sp>
        <p:nvSpPr>
          <p:cNvPr id="415" name="Google Shape;415;p37"/>
          <p:cNvSpPr txBox="1"/>
          <p:nvPr/>
        </p:nvSpPr>
        <p:spPr>
          <a:xfrm>
            <a:off x="2946950" y="2278425"/>
            <a:ext cx="28008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200">
                <a:latin typeface="Luckiest Guy"/>
                <a:ea typeface="Luckiest Guy"/>
                <a:cs typeface="Luckiest Guy"/>
                <a:sym typeface="Luckiest Guy"/>
              </a:rPr>
              <a:t>= CHAIR SQUATS</a:t>
            </a:r>
            <a:endParaRPr sz="4200">
              <a:latin typeface="Luckiest Guy"/>
              <a:ea typeface="Luckiest Guy"/>
              <a:cs typeface="Luckiest Guy"/>
              <a:sym typeface="Luckiest Guy"/>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9" name="Shape 419"/>
        <p:cNvGrpSpPr/>
        <p:nvPr/>
      </p:nvGrpSpPr>
      <p:grpSpPr>
        <a:xfrm>
          <a:off x="0" y="0"/>
          <a:ext cx="0" cy="0"/>
          <a:chOff x="0" y="0"/>
          <a:chExt cx="0" cy="0"/>
        </a:xfrm>
      </p:grpSpPr>
      <p:sp>
        <p:nvSpPr>
          <p:cNvPr id="420" name="Google Shape;420;p38"/>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8</a:t>
            </a:r>
            <a:endParaRPr sz="4000">
              <a:solidFill>
                <a:srgbClr val="FFFFFF"/>
              </a:solidFill>
              <a:latin typeface="Luckiest Guy"/>
              <a:ea typeface="Luckiest Guy"/>
              <a:cs typeface="Luckiest Guy"/>
              <a:sym typeface="Luckiest Guy"/>
            </a:endParaRPr>
          </a:p>
        </p:txBody>
      </p:sp>
      <p:pic>
        <p:nvPicPr>
          <p:cNvPr descr="30 SECOND TIMER WITH MUSIC FOR EXERCISE" id="421" name="Google Shape;421;p38" title="30 SECOND TIMER GREY WITH MUSIC">
            <a:hlinkClick r:id="rId4"/>
          </p:cNvPr>
          <p:cNvPicPr preferRelativeResize="0"/>
          <p:nvPr/>
        </p:nvPicPr>
        <p:blipFill>
          <a:blip r:embed="rId5">
            <a:alphaModFix/>
          </a:blip>
          <a:stretch>
            <a:fillRect/>
          </a:stretch>
        </p:blipFill>
        <p:spPr>
          <a:xfrm>
            <a:off x="3176450" y="111525"/>
            <a:ext cx="2683423" cy="2012550"/>
          </a:xfrm>
          <a:prstGeom prst="rect">
            <a:avLst/>
          </a:prstGeom>
          <a:noFill/>
          <a:ln>
            <a:noFill/>
          </a:ln>
        </p:spPr>
      </p:pic>
      <p:pic>
        <p:nvPicPr>
          <p:cNvPr id="422" name="Google Shape;422;p38"/>
          <p:cNvPicPr preferRelativeResize="0"/>
          <p:nvPr/>
        </p:nvPicPr>
        <p:blipFill>
          <a:blip r:embed="rId6">
            <a:alphaModFix/>
          </a:blip>
          <a:stretch>
            <a:fillRect/>
          </a:stretch>
        </p:blipFill>
        <p:spPr>
          <a:xfrm>
            <a:off x="6603200" y="285750"/>
            <a:ext cx="2031223" cy="1143000"/>
          </a:xfrm>
          <a:prstGeom prst="rect">
            <a:avLst/>
          </a:prstGeom>
          <a:noFill/>
          <a:ln>
            <a:noFill/>
          </a:ln>
        </p:spPr>
      </p:pic>
      <p:pic>
        <p:nvPicPr>
          <p:cNvPr id="423" name="Google Shape;423;p38"/>
          <p:cNvPicPr preferRelativeResize="0"/>
          <p:nvPr/>
        </p:nvPicPr>
        <p:blipFill rotWithShape="1">
          <a:blip r:embed="rId7">
            <a:alphaModFix/>
          </a:blip>
          <a:srcRect b="0" l="0" r="51639" t="0"/>
          <a:stretch/>
        </p:blipFill>
        <p:spPr>
          <a:xfrm>
            <a:off x="1397003" y="1585925"/>
            <a:ext cx="1549950" cy="1971675"/>
          </a:xfrm>
          <a:prstGeom prst="rect">
            <a:avLst/>
          </a:prstGeom>
          <a:noFill/>
          <a:ln>
            <a:noFill/>
          </a:ln>
        </p:spPr>
      </p:pic>
      <p:pic>
        <p:nvPicPr>
          <p:cNvPr id="424" name="Google Shape;424;p38"/>
          <p:cNvPicPr preferRelativeResize="0"/>
          <p:nvPr/>
        </p:nvPicPr>
        <p:blipFill>
          <a:blip r:embed="rId8">
            <a:alphaModFix/>
          </a:blip>
          <a:stretch>
            <a:fillRect/>
          </a:stretch>
        </p:blipFill>
        <p:spPr>
          <a:xfrm>
            <a:off x="5747825" y="2316975"/>
            <a:ext cx="1971675" cy="2280800"/>
          </a:xfrm>
          <a:prstGeom prst="rect">
            <a:avLst/>
          </a:prstGeom>
          <a:noFill/>
          <a:ln>
            <a:noFill/>
          </a:ln>
        </p:spPr>
      </p:pic>
      <p:sp>
        <p:nvSpPr>
          <p:cNvPr id="425" name="Google Shape;425;p38"/>
          <p:cNvSpPr txBox="1"/>
          <p:nvPr/>
        </p:nvSpPr>
        <p:spPr>
          <a:xfrm>
            <a:off x="2946950" y="2278425"/>
            <a:ext cx="28008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200">
                <a:latin typeface="Luckiest Guy"/>
                <a:ea typeface="Luckiest Guy"/>
                <a:cs typeface="Luckiest Guy"/>
                <a:sym typeface="Luckiest Guy"/>
              </a:rPr>
              <a:t>= CHAIR SQUATS</a:t>
            </a:r>
            <a:endParaRPr sz="4200">
              <a:latin typeface="Luckiest Guy"/>
              <a:ea typeface="Luckiest Guy"/>
              <a:cs typeface="Luckiest Guy"/>
              <a:sym typeface="Luckiest Gu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1000"/>
                                        <p:tgtEl>
                                          <p:spTgt spid="4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9" name="Shape 429"/>
        <p:cNvGrpSpPr/>
        <p:nvPr/>
      </p:nvGrpSpPr>
      <p:grpSpPr>
        <a:xfrm>
          <a:off x="0" y="0"/>
          <a:ext cx="0" cy="0"/>
          <a:chOff x="0" y="0"/>
          <a:chExt cx="0" cy="0"/>
        </a:xfrm>
      </p:grpSpPr>
      <p:cxnSp>
        <p:nvCxnSpPr>
          <p:cNvPr id="430" name="Google Shape;430;p39"/>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431" name="Google Shape;431;p39"/>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432" name="Google Shape;432;p39"/>
          <p:cNvPicPr preferRelativeResize="0"/>
          <p:nvPr/>
        </p:nvPicPr>
        <p:blipFill>
          <a:blip r:embed="rId5">
            <a:alphaModFix/>
          </a:blip>
          <a:stretch>
            <a:fillRect/>
          </a:stretch>
        </p:blipFill>
        <p:spPr>
          <a:xfrm>
            <a:off x="7867934" y="3226138"/>
            <a:ext cx="841625" cy="918137"/>
          </a:xfrm>
          <a:prstGeom prst="rect">
            <a:avLst/>
          </a:prstGeom>
          <a:noFill/>
          <a:ln>
            <a:noFill/>
          </a:ln>
        </p:spPr>
      </p:pic>
      <p:pic>
        <p:nvPicPr>
          <p:cNvPr id="433" name="Google Shape;433;p39"/>
          <p:cNvPicPr preferRelativeResize="0"/>
          <p:nvPr/>
        </p:nvPicPr>
        <p:blipFill>
          <a:blip r:embed="rId6">
            <a:alphaModFix/>
          </a:blip>
          <a:stretch>
            <a:fillRect/>
          </a:stretch>
        </p:blipFill>
        <p:spPr>
          <a:xfrm>
            <a:off x="6076950" y="2861000"/>
            <a:ext cx="1383300" cy="1383300"/>
          </a:xfrm>
          <a:prstGeom prst="rect">
            <a:avLst/>
          </a:prstGeom>
          <a:noFill/>
          <a:ln>
            <a:noFill/>
          </a:ln>
        </p:spPr>
      </p:pic>
      <p:pic>
        <p:nvPicPr>
          <p:cNvPr id="434" name="Google Shape;434;p39"/>
          <p:cNvPicPr preferRelativeResize="0"/>
          <p:nvPr/>
        </p:nvPicPr>
        <p:blipFill>
          <a:blip r:embed="rId7">
            <a:alphaModFix/>
          </a:blip>
          <a:stretch>
            <a:fillRect/>
          </a:stretch>
        </p:blipFill>
        <p:spPr>
          <a:xfrm>
            <a:off x="1235105" y="357505"/>
            <a:ext cx="1558621" cy="918125"/>
          </a:xfrm>
          <a:prstGeom prst="rect">
            <a:avLst/>
          </a:prstGeom>
          <a:noFill/>
          <a:ln>
            <a:noFill/>
          </a:ln>
        </p:spPr>
      </p:pic>
      <p:pic>
        <p:nvPicPr>
          <p:cNvPr id="435" name="Google Shape;435;p39"/>
          <p:cNvPicPr preferRelativeResize="0"/>
          <p:nvPr/>
        </p:nvPicPr>
        <p:blipFill rotWithShape="1">
          <a:blip r:embed="rId8">
            <a:alphaModFix/>
          </a:blip>
          <a:srcRect b="0" l="0" r="83172" t="42870"/>
          <a:stretch/>
        </p:blipFill>
        <p:spPr>
          <a:xfrm>
            <a:off x="3386175" y="1275625"/>
            <a:ext cx="598476" cy="1195825"/>
          </a:xfrm>
          <a:prstGeom prst="rect">
            <a:avLst/>
          </a:prstGeom>
          <a:noFill/>
          <a:ln>
            <a:noFill/>
          </a:ln>
        </p:spPr>
      </p:pic>
      <p:pic>
        <p:nvPicPr>
          <p:cNvPr id="436" name="Google Shape;436;p39"/>
          <p:cNvPicPr preferRelativeResize="0"/>
          <p:nvPr/>
        </p:nvPicPr>
        <p:blipFill rotWithShape="1">
          <a:blip r:embed="rId8">
            <a:alphaModFix/>
          </a:blip>
          <a:srcRect b="-2313" l="17435" r="58901" t="44035"/>
          <a:stretch/>
        </p:blipFill>
        <p:spPr>
          <a:xfrm>
            <a:off x="7729075" y="1651563"/>
            <a:ext cx="841625" cy="1219875"/>
          </a:xfrm>
          <a:prstGeom prst="rect">
            <a:avLst/>
          </a:prstGeom>
          <a:noFill/>
          <a:ln>
            <a:noFill/>
          </a:ln>
        </p:spPr>
      </p:pic>
      <p:pic>
        <p:nvPicPr>
          <p:cNvPr id="437" name="Google Shape;437;p39"/>
          <p:cNvPicPr preferRelativeResize="0"/>
          <p:nvPr/>
        </p:nvPicPr>
        <p:blipFill rotWithShape="1">
          <a:blip r:embed="rId8">
            <a:alphaModFix/>
          </a:blip>
          <a:srcRect b="13264" l="39049" r="37286" t="42872"/>
          <a:stretch/>
        </p:blipFill>
        <p:spPr>
          <a:xfrm>
            <a:off x="1952100" y="2543175"/>
            <a:ext cx="841625" cy="918125"/>
          </a:xfrm>
          <a:prstGeom prst="rect">
            <a:avLst/>
          </a:prstGeom>
          <a:noFill/>
          <a:ln>
            <a:noFill/>
          </a:ln>
        </p:spPr>
      </p:pic>
      <p:pic>
        <p:nvPicPr>
          <p:cNvPr id="438" name="Google Shape;438;p39"/>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439" name="Google Shape;439;p39"/>
          <p:cNvPicPr preferRelativeResize="0"/>
          <p:nvPr/>
        </p:nvPicPr>
        <p:blipFill rotWithShape="1">
          <a:blip r:embed="rId9">
            <a:alphaModFix/>
          </a:blip>
          <a:srcRect b="39200" l="39922" r="32991" t="24806"/>
          <a:stretch/>
        </p:blipFill>
        <p:spPr>
          <a:xfrm>
            <a:off x="5846425" y="42875"/>
            <a:ext cx="761587" cy="1012050"/>
          </a:xfrm>
          <a:prstGeom prst="rect">
            <a:avLst/>
          </a:prstGeom>
          <a:noFill/>
          <a:ln>
            <a:noFill/>
          </a:ln>
        </p:spPr>
      </p:pic>
      <p:pic>
        <p:nvPicPr>
          <p:cNvPr id="440" name="Google Shape;440;p39"/>
          <p:cNvPicPr preferRelativeResize="0"/>
          <p:nvPr/>
        </p:nvPicPr>
        <p:blipFill rotWithShape="1">
          <a:blip r:embed="rId9">
            <a:alphaModFix/>
          </a:blip>
          <a:srcRect b="43243" l="0" r="57470" t="0"/>
          <a:stretch/>
        </p:blipFill>
        <p:spPr>
          <a:xfrm rot="1964209">
            <a:off x="1292787" y="1075637"/>
            <a:ext cx="1195824" cy="1595802"/>
          </a:xfrm>
          <a:prstGeom prst="rect">
            <a:avLst/>
          </a:prstGeom>
          <a:noFill/>
          <a:ln>
            <a:noFill/>
          </a:ln>
        </p:spPr>
      </p:pic>
      <p:pic>
        <p:nvPicPr>
          <p:cNvPr id="441" name="Google Shape;441;p39"/>
          <p:cNvPicPr preferRelativeResize="0"/>
          <p:nvPr/>
        </p:nvPicPr>
        <p:blipFill rotWithShape="1">
          <a:blip r:embed="rId9">
            <a:alphaModFix/>
          </a:blip>
          <a:srcRect b="0" l="0" r="43243" t="56616"/>
          <a:stretch/>
        </p:blipFill>
        <p:spPr>
          <a:xfrm>
            <a:off x="381888" y="2463188"/>
            <a:ext cx="1595801" cy="1219849"/>
          </a:xfrm>
          <a:prstGeom prst="rect">
            <a:avLst/>
          </a:prstGeom>
          <a:noFill/>
          <a:ln>
            <a:noFill/>
          </a:ln>
        </p:spPr>
      </p:pic>
      <p:pic>
        <p:nvPicPr>
          <p:cNvPr id="442" name="Google Shape;442;p39"/>
          <p:cNvPicPr preferRelativeResize="0"/>
          <p:nvPr/>
        </p:nvPicPr>
        <p:blipFill rotWithShape="1">
          <a:blip r:embed="rId9">
            <a:alphaModFix/>
          </a:blip>
          <a:srcRect b="0" l="53111" r="0" t="64005"/>
          <a:stretch/>
        </p:blipFill>
        <p:spPr>
          <a:xfrm>
            <a:off x="0" y="218638"/>
            <a:ext cx="1318376" cy="1012050"/>
          </a:xfrm>
          <a:prstGeom prst="rect">
            <a:avLst/>
          </a:prstGeom>
          <a:noFill/>
          <a:ln>
            <a:noFill/>
          </a:ln>
        </p:spPr>
      </p:pic>
      <p:pic>
        <p:nvPicPr>
          <p:cNvPr id="443" name="Google Shape;443;p39"/>
          <p:cNvPicPr preferRelativeResize="0"/>
          <p:nvPr/>
        </p:nvPicPr>
        <p:blipFill rotWithShape="1">
          <a:blip r:embed="rId10">
            <a:alphaModFix/>
          </a:blip>
          <a:srcRect b="51746" l="50000" r="0" t="0"/>
          <a:stretch/>
        </p:blipFill>
        <p:spPr>
          <a:xfrm>
            <a:off x="4881113" y="2683171"/>
            <a:ext cx="1195825" cy="1150830"/>
          </a:xfrm>
          <a:prstGeom prst="rect">
            <a:avLst/>
          </a:prstGeom>
          <a:noFill/>
          <a:ln>
            <a:noFill/>
          </a:ln>
        </p:spPr>
      </p:pic>
      <p:pic>
        <p:nvPicPr>
          <p:cNvPr id="444" name="Google Shape;444;p39"/>
          <p:cNvPicPr preferRelativeResize="0"/>
          <p:nvPr/>
        </p:nvPicPr>
        <p:blipFill>
          <a:blip r:embed="rId11">
            <a:alphaModFix/>
          </a:blip>
          <a:stretch>
            <a:fillRect/>
          </a:stretch>
        </p:blipFill>
        <p:spPr>
          <a:xfrm>
            <a:off x="4669025" y="128093"/>
            <a:ext cx="841624" cy="841608"/>
          </a:xfrm>
          <a:prstGeom prst="rect">
            <a:avLst/>
          </a:prstGeom>
          <a:noFill/>
          <a:ln>
            <a:noFill/>
          </a:ln>
        </p:spPr>
      </p:pic>
      <p:pic>
        <p:nvPicPr>
          <p:cNvPr id="445" name="Google Shape;445;p39"/>
          <p:cNvPicPr preferRelativeResize="0"/>
          <p:nvPr/>
        </p:nvPicPr>
        <p:blipFill rotWithShape="1">
          <a:blip r:embed="rId12">
            <a:alphaModFix/>
          </a:blip>
          <a:srcRect b="39911" l="13480" r="59262" t="24709"/>
          <a:stretch/>
        </p:blipFill>
        <p:spPr>
          <a:xfrm>
            <a:off x="66422" y="1852650"/>
            <a:ext cx="921253" cy="1195825"/>
          </a:xfrm>
          <a:prstGeom prst="rect">
            <a:avLst/>
          </a:prstGeom>
          <a:noFill/>
          <a:ln>
            <a:noFill/>
          </a:ln>
        </p:spPr>
      </p:pic>
      <p:pic>
        <p:nvPicPr>
          <p:cNvPr id="446" name="Google Shape;446;p39"/>
          <p:cNvPicPr preferRelativeResize="0"/>
          <p:nvPr/>
        </p:nvPicPr>
        <p:blipFill rotWithShape="1">
          <a:blip r:embed="rId12">
            <a:alphaModFix/>
          </a:blip>
          <a:srcRect b="10520" l="0" r="51028" t="58453"/>
          <a:stretch/>
        </p:blipFill>
        <p:spPr>
          <a:xfrm>
            <a:off x="4957738" y="2120300"/>
            <a:ext cx="1042600" cy="660524"/>
          </a:xfrm>
          <a:prstGeom prst="rect">
            <a:avLst/>
          </a:prstGeom>
          <a:noFill/>
          <a:ln>
            <a:noFill/>
          </a:ln>
        </p:spPr>
      </p:pic>
      <p:pic>
        <p:nvPicPr>
          <p:cNvPr id="447" name="Google Shape;447;p39"/>
          <p:cNvPicPr preferRelativeResize="0"/>
          <p:nvPr/>
        </p:nvPicPr>
        <p:blipFill rotWithShape="1">
          <a:blip r:embed="rId12">
            <a:alphaModFix/>
          </a:blip>
          <a:srcRect b="42883" l="40939" r="32166" t="31769"/>
          <a:stretch/>
        </p:blipFill>
        <p:spPr>
          <a:xfrm>
            <a:off x="2793725" y="-15300"/>
            <a:ext cx="1383300" cy="1303726"/>
          </a:xfrm>
          <a:prstGeom prst="rect">
            <a:avLst/>
          </a:prstGeom>
          <a:noFill/>
          <a:ln>
            <a:noFill/>
          </a:ln>
        </p:spPr>
      </p:pic>
      <p:pic>
        <p:nvPicPr>
          <p:cNvPr id="448" name="Google Shape;448;p39"/>
          <p:cNvPicPr preferRelativeResize="0"/>
          <p:nvPr/>
        </p:nvPicPr>
        <p:blipFill rotWithShape="1">
          <a:blip r:embed="rId12">
            <a:alphaModFix/>
          </a:blip>
          <a:srcRect b="70416" l="78237" r="0" t="14808"/>
          <a:stretch/>
        </p:blipFill>
        <p:spPr>
          <a:xfrm>
            <a:off x="7729075" y="436600"/>
            <a:ext cx="1119350" cy="759949"/>
          </a:xfrm>
          <a:prstGeom prst="rect">
            <a:avLst/>
          </a:prstGeom>
          <a:noFill/>
          <a:ln>
            <a:noFill/>
          </a:ln>
        </p:spPr>
      </p:pic>
      <p:pic>
        <p:nvPicPr>
          <p:cNvPr id="449" name="Google Shape;449;p39"/>
          <p:cNvPicPr preferRelativeResize="0"/>
          <p:nvPr/>
        </p:nvPicPr>
        <p:blipFill>
          <a:blip r:embed="rId13">
            <a:alphaModFix/>
          </a:blip>
          <a:stretch>
            <a:fillRect/>
          </a:stretch>
        </p:blipFill>
        <p:spPr>
          <a:xfrm>
            <a:off x="6002638" y="604138"/>
            <a:ext cx="2143125" cy="2143125"/>
          </a:xfrm>
          <a:prstGeom prst="rect">
            <a:avLst/>
          </a:prstGeom>
          <a:noFill/>
          <a:ln>
            <a:noFill/>
          </a:ln>
        </p:spPr>
      </p:pic>
      <p:pic>
        <p:nvPicPr>
          <p:cNvPr id="450" name="Google Shape;450;p39"/>
          <p:cNvPicPr preferRelativeResize="0"/>
          <p:nvPr/>
        </p:nvPicPr>
        <p:blipFill>
          <a:blip r:embed="rId11">
            <a:alphaModFix/>
          </a:blip>
          <a:stretch>
            <a:fillRect/>
          </a:stretch>
        </p:blipFill>
        <p:spPr>
          <a:xfrm>
            <a:off x="2403413" y="3461292"/>
            <a:ext cx="1195825" cy="1195808"/>
          </a:xfrm>
          <a:prstGeom prst="rect">
            <a:avLst/>
          </a:prstGeom>
          <a:noFill/>
          <a:ln>
            <a:noFill/>
          </a:ln>
        </p:spPr>
      </p:pic>
      <p:pic>
        <p:nvPicPr>
          <p:cNvPr id="451" name="Google Shape;451;p39"/>
          <p:cNvPicPr preferRelativeResize="0"/>
          <p:nvPr/>
        </p:nvPicPr>
        <p:blipFill rotWithShape="1">
          <a:blip r:embed="rId14">
            <a:alphaModFix/>
          </a:blip>
          <a:srcRect b="0" l="0" r="51639" t="0"/>
          <a:stretch/>
        </p:blipFill>
        <p:spPr>
          <a:xfrm>
            <a:off x="5510643" y="1115625"/>
            <a:ext cx="1119350" cy="1971675"/>
          </a:xfrm>
          <a:prstGeom prst="rect">
            <a:avLst/>
          </a:prstGeom>
          <a:noFill/>
          <a:ln>
            <a:noFill/>
          </a:ln>
        </p:spPr>
      </p:pic>
      <p:pic>
        <p:nvPicPr>
          <p:cNvPr id="452" name="Google Shape;452;p39"/>
          <p:cNvPicPr preferRelativeResize="0"/>
          <p:nvPr/>
        </p:nvPicPr>
        <p:blipFill>
          <a:blip r:embed="rId15">
            <a:alphaModFix/>
          </a:blip>
          <a:stretch>
            <a:fillRect/>
          </a:stretch>
        </p:blipFill>
        <p:spPr>
          <a:xfrm>
            <a:off x="2080296" y="1288421"/>
            <a:ext cx="1404200" cy="1404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6" name="Shape 456"/>
        <p:cNvGrpSpPr/>
        <p:nvPr/>
      </p:nvGrpSpPr>
      <p:grpSpPr>
        <a:xfrm>
          <a:off x="0" y="0"/>
          <a:ext cx="0" cy="0"/>
          <a:chOff x="0" y="0"/>
          <a:chExt cx="0" cy="0"/>
        </a:xfrm>
      </p:grpSpPr>
      <p:pic>
        <p:nvPicPr>
          <p:cNvPr id="457" name="Google Shape;457;p40"/>
          <p:cNvPicPr preferRelativeResize="0"/>
          <p:nvPr/>
        </p:nvPicPr>
        <p:blipFill>
          <a:blip r:embed="rId4">
            <a:alphaModFix/>
          </a:blip>
          <a:stretch>
            <a:fillRect/>
          </a:stretch>
        </p:blipFill>
        <p:spPr>
          <a:xfrm>
            <a:off x="1357975" y="1878800"/>
            <a:ext cx="1375825" cy="1375799"/>
          </a:xfrm>
          <a:prstGeom prst="rect">
            <a:avLst/>
          </a:prstGeom>
          <a:noFill/>
          <a:ln>
            <a:noFill/>
          </a:ln>
        </p:spPr>
      </p:pic>
      <p:pic>
        <p:nvPicPr>
          <p:cNvPr id="458" name="Google Shape;458;p40"/>
          <p:cNvPicPr preferRelativeResize="0"/>
          <p:nvPr/>
        </p:nvPicPr>
        <p:blipFill>
          <a:blip r:embed="rId5">
            <a:alphaModFix/>
          </a:blip>
          <a:stretch>
            <a:fillRect/>
          </a:stretch>
        </p:blipFill>
        <p:spPr>
          <a:xfrm>
            <a:off x="3184725" y="112600"/>
            <a:ext cx="2972400" cy="1672600"/>
          </a:xfrm>
          <a:prstGeom prst="rect">
            <a:avLst/>
          </a:prstGeom>
          <a:noFill/>
          <a:ln>
            <a:noFill/>
          </a:ln>
        </p:spPr>
      </p:pic>
      <p:pic>
        <p:nvPicPr>
          <p:cNvPr id="459" name="Google Shape;459;p40"/>
          <p:cNvPicPr preferRelativeResize="0"/>
          <p:nvPr/>
        </p:nvPicPr>
        <p:blipFill rotWithShape="1">
          <a:blip r:embed="rId6">
            <a:alphaModFix/>
          </a:blip>
          <a:srcRect b="0" l="12345" r="14990" t="0"/>
          <a:stretch/>
        </p:blipFill>
        <p:spPr>
          <a:xfrm>
            <a:off x="5476425" y="2376450"/>
            <a:ext cx="2463925" cy="1905000"/>
          </a:xfrm>
          <a:prstGeom prst="rect">
            <a:avLst/>
          </a:prstGeom>
          <a:noFill/>
          <a:ln>
            <a:noFill/>
          </a:ln>
        </p:spPr>
      </p:pic>
      <p:sp>
        <p:nvSpPr>
          <p:cNvPr id="460" name="Google Shape;460;p40"/>
          <p:cNvSpPr txBox="1"/>
          <p:nvPr/>
        </p:nvSpPr>
        <p:spPr>
          <a:xfrm>
            <a:off x="2646800" y="2052475"/>
            <a:ext cx="26319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300">
                <a:latin typeface="Luckiest Guy"/>
                <a:ea typeface="Luckiest Guy"/>
                <a:cs typeface="Luckiest Guy"/>
                <a:sym typeface="Luckiest Guy"/>
              </a:rPr>
              <a:t>=INCLINE MOUNTAIN CLIMBERS</a:t>
            </a:r>
            <a:endParaRPr b="1" sz="3300">
              <a:latin typeface="Luckiest Guy"/>
              <a:ea typeface="Luckiest Guy"/>
              <a:cs typeface="Luckiest Guy"/>
              <a:sym typeface="Luckiest Guy"/>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4" name="Shape 464"/>
        <p:cNvGrpSpPr/>
        <p:nvPr/>
      </p:nvGrpSpPr>
      <p:grpSpPr>
        <a:xfrm>
          <a:off x="0" y="0"/>
          <a:ext cx="0" cy="0"/>
          <a:chOff x="0" y="0"/>
          <a:chExt cx="0" cy="0"/>
        </a:xfrm>
      </p:grpSpPr>
      <p:sp>
        <p:nvSpPr>
          <p:cNvPr id="465" name="Google Shape;465;p41"/>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9</a:t>
            </a:r>
            <a:endParaRPr sz="4000">
              <a:solidFill>
                <a:srgbClr val="FFFFFF"/>
              </a:solidFill>
              <a:latin typeface="Luckiest Guy"/>
              <a:ea typeface="Luckiest Guy"/>
              <a:cs typeface="Luckiest Guy"/>
              <a:sym typeface="Luckiest Guy"/>
            </a:endParaRPr>
          </a:p>
        </p:txBody>
      </p:sp>
      <p:pic>
        <p:nvPicPr>
          <p:cNvPr id="466" name="Google Shape;466;p41"/>
          <p:cNvPicPr preferRelativeResize="0"/>
          <p:nvPr/>
        </p:nvPicPr>
        <p:blipFill>
          <a:blip r:embed="rId4">
            <a:alphaModFix/>
          </a:blip>
          <a:stretch>
            <a:fillRect/>
          </a:stretch>
        </p:blipFill>
        <p:spPr>
          <a:xfrm>
            <a:off x="1357975" y="1878800"/>
            <a:ext cx="1375825" cy="1533497"/>
          </a:xfrm>
          <a:prstGeom prst="rect">
            <a:avLst/>
          </a:prstGeom>
          <a:noFill/>
          <a:ln>
            <a:noFill/>
          </a:ln>
        </p:spPr>
      </p:pic>
      <p:pic>
        <p:nvPicPr>
          <p:cNvPr id="467" name="Google Shape;467;p41"/>
          <p:cNvPicPr preferRelativeResize="0"/>
          <p:nvPr/>
        </p:nvPicPr>
        <p:blipFill rotWithShape="1">
          <a:blip r:embed="rId5">
            <a:alphaModFix/>
          </a:blip>
          <a:srcRect b="0" l="12345" r="14990" t="0"/>
          <a:stretch/>
        </p:blipFill>
        <p:spPr>
          <a:xfrm>
            <a:off x="5476425" y="2433492"/>
            <a:ext cx="2463925" cy="2123358"/>
          </a:xfrm>
          <a:prstGeom prst="rect">
            <a:avLst/>
          </a:prstGeom>
          <a:noFill/>
          <a:ln>
            <a:noFill/>
          </a:ln>
        </p:spPr>
      </p:pic>
      <p:sp>
        <p:nvSpPr>
          <p:cNvPr id="468" name="Google Shape;468;p41"/>
          <p:cNvSpPr txBox="1"/>
          <p:nvPr/>
        </p:nvSpPr>
        <p:spPr>
          <a:xfrm>
            <a:off x="2646800" y="2072382"/>
            <a:ext cx="2631900" cy="1754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400">
                <a:latin typeface="Luckiest Guy"/>
                <a:ea typeface="Luckiest Guy"/>
                <a:cs typeface="Luckiest Guy"/>
                <a:sym typeface="Luckiest Guy"/>
              </a:rPr>
              <a:t>=INCLINE MOUNTAIN CLIMBERS</a:t>
            </a:r>
            <a:endParaRPr b="1" sz="3400">
              <a:latin typeface="Luckiest Guy"/>
              <a:ea typeface="Luckiest Guy"/>
              <a:cs typeface="Luckiest Guy"/>
              <a:sym typeface="Luckiest Guy"/>
            </a:endParaRPr>
          </a:p>
        </p:txBody>
      </p:sp>
      <p:pic>
        <p:nvPicPr>
          <p:cNvPr descr="30 SECOND TIMER WITH MUSIC FOR EXERCISE" id="469" name="Google Shape;469;p41" title="30 SECOND TIMER GREY WITH MUSIC">
            <a:hlinkClick r:id="rId6"/>
          </p:cNvPr>
          <p:cNvPicPr preferRelativeResize="0"/>
          <p:nvPr/>
        </p:nvPicPr>
        <p:blipFill>
          <a:blip r:embed="rId7">
            <a:alphaModFix/>
          </a:blip>
          <a:stretch>
            <a:fillRect/>
          </a:stretch>
        </p:blipFill>
        <p:spPr>
          <a:xfrm>
            <a:off x="3176450" y="111525"/>
            <a:ext cx="2683423" cy="2012550"/>
          </a:xfrm>
          <a:prstGeom prst="rect">
            <a:avLst/>
          </a:prstGeom>
          <a:noFill/>
          <a:ln>
            <a:noFill/>
          </a:ln>
        </p:spPr>
      </p:pic>
      <p:pic>
        <p:nvPicPr>
          <p:cNvPr id="470" name="Google Shape;470;p41"/>
          <p:cNvPicPr preferRelativeResize="0"/>
          <p:nvPr/>
        </p:nvPicPr>
        <p:blipFill>
          <a:blip r:embed="rId8">
            <a:alphaModFix/>
          </a:blip>
          <a:stretch>
            <a:fillRect/>
          </a:stretch>
        </p:blipFill>
        <p:spPr>
          <a:xfrm>
            <a:off x="6603200" y="285750"/>
            <a:ext cx="2031223"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69"/>
                                        </p:tgtEl>
                                        <p:attrNameLst>
                                          <p:attrName>style.visibility</p:attrName>
                                        </p:attrNameLst>
                                      </p:cBhvr>
                                      <p:to>
                                        <p:strVal val="visible"/>
                                      </p:to>
                                    </p:set>
                                    <p:animEffect filter="fade" transition="in">
                                      <p:cBhvr>
                                        <p:cTn dur="1000"/>
                                        <p:tgtEl>
                                          <p:spTgt spid="4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4" name="Shape 474"/>
        <p:cNvGrpSpPr/>
        <p:nvPr/>
      </p:nvGrpSpPr>
      <p:grpSpPr>
        <a:xfrm>
          <a:off x="0" y="0"/>
          <a:ext cx="0" cy="0"/>
          <a:chOff x="0" y="0"/>
          <a:chExt cx="0" cy="0"/>
        </a:xfrm>
      </p:grpSpPr>
      <p:cxnSp>
        <p:nvCxnSpPr>
          <p:cNvPr id="475" name="Google Shape;475;p42"/>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476" name="Google Shape;476;p42"/>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477" name="Google Shape;477;p42"/>
          <p:cNvPicPr preferRelativeResize="0"/>
          <p:nvPr/>
        </p:nvPicPr>
        <p:blipFill>
          <a:blip r:embed="rId5">
            <a:alphaModFix/>
          </a:blip>
          <a:stretch>
            <a:fillRect/>
          </a:stretch>
        </p:blipFill>
        <p:spPr>
          <a:xfrm>
            <a:off x="3376809" y="1546988"/>
            <a:ext cx="841625" cy="918137"/>
          </a:xfrm>
          <a:prstGeom prst="rect">
            <a:avLst/>
          </a:prstGeom>
          <a:noFill/>
          <a:ln>
            <a:noFill/>
          </a:ln>
        </p:spPr>
      </p:pic>
      <p:pic>
        <p:nvPicPr>
          <p:cNvPr id="478" name="Google Shape;478;p42"/>
          <p:cNvPicPr preferRelativeResize="0"/>
          <p:nvPr/>
        </p:nvPicPr>
        <p:blipFill>
          <a:blip r:embed="rId6">
            <a:alphaModFix/>
          </a:blip>
          <a:stretch>
            <a:fillRect/>
          </a:stretch>
        </p:blipFill>
        <p:spPr>
          <a:xfrm>
            <a:off x="7824000" y="58750"/>
            <a:ext cx="1195826" cy="1195826"/>
          </a:xfrm>
          <a:prstGeom prst="rect">
            <a:avLst/>
          </a:prstGeom>
          <a:noFill/>
          <a:ln>
            <a:noFill/>
          </a:ln>
        </p:spPr>
      </p:pic>
      <p:pic>
        <p:nvPicPr>
          <p:cNvPr id="479" name="Google Shape;479;p42"/>
          <p:cNvPicPr preferRelativeResize="0"/>
          <p:nvPr/>
        </p:nvPicPr>
        <p:blipFill>
          <a:blip r:embed="rId7">
            <a:alphaModFix/>
          </a:blip>
          <a:stretch>
            <a:fillRect/>
          </a:stretch>
        </p:blipFill>
        <p:spPr>
          <a:xfrm>
            <a:off x="4820692" y="1541455"/>
            <a:ext cx="1558621" cy="918125"/>
          </a:xfrm>
          <a:prstGeom prst="rect">
            <a:avLst/>
          </a:prstGeom>
          <a:noFill/>
          <a:ln>
            <a:noFill/>
          </a:ln>
        </p:spPr>
      </p:pic>
      <p:pic>
        <p:nvPicPr>
          <p:cNvPr id="480" name="Google Shape;480;p42"/>
          <p:cNvPicPr preferRelativeResize="0"/>
          <p:nvPr/>
        </p:nvPicPr>
        <p:blipFill rotWithShape="1">
          <a:blip r:embed="rId8">
            <a:alphaModFix/>
          </a:blip>
          <a:srcRect b="0" l="0" r="83172" t="42870"/>
          <a:stretch/>
        </p:blipFill>
        <p:spPr>
          <a:xfrm>
            <a:off x="8122663" y="3739000"/>
            <a:ext cx="598476" cy="1195825"/>
          </a:xfrm>
          <a:prstGeom prst="rect">
            <a:avLst/>
          </a:prstGeom>
          <a:noFill/>
          <a:ln>
            <a:noFill/>
          </a:ln>
        </p:spPr>
      </p:pic>
      <p:pic>
        <p:nvPicPr>
          <p:cNvPr id="481" name="Google Shape;481;p42"/>
          <p:cNvPicPr preferRelativeResize="0"/>
          <p:nvPr/>
        </p:nvPicPr>
        <p:blipFill rotWithShape="1">
          <a:blip r:embed="rId8">
            <a:alphaModFix/>
          </a:blip>
          <a:srcRect b="-2313" l="17435" r="58901" t="44035"/>
          <a:stretch/>
        </p:blipFill>
        <p:spPr>
          <a:xfrm>
            <a:off x="288625" y="140013"/>
            <a:ext cx="841625" cy="1219875"/>
          </a:xfrm>
          <a:prstGeom prst="rect">
            <a:avLst/>
          </a:prstGeom>
          <a:noFill/>
          <a:ln>
            <a:noFill/>
          </a:ln>
        </p:spPr>
      </p:pic>
      <p:pic>
        <p:nvPicPr>
          <p:cNvPr id="482" name="Google Shape;482;p42"/>
          <p:cNvPicPr preferRelativeResize="0"/>
          <p:nvPr/>
        </p:nvPicPr>
        <p:blipFill rotWithShape="1">
          <a:blip r:embed="rId8">
            <a:alphaModFix/>
          </a:blip>
          <a:srcRect b="13264" l="39049" r="37286" t="42872"/>
          <a:stretch/>
        </p:blipFill>
        <p:spPr>
          <a:xfrm>
            <a:off x="1952100" y="2543175"/>
            <a:ext cx="841625" cy="918125"/>
          </a:xfrm>
          <a:prstGeom prst="rect">
            <a:avLst/>
          </a:prstGeom>
          <a:noFill/>
          <a:ln>
            <a:noFill/>
          </a:ln>
        </p:spPr>
      </p:pic>
      <p:pic>
        <p:nvPicPr>
          <p:cNvPr id="483" name="Google Shape;483;p42"/>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484" name="Google Shape;484;p42"/>
          <p:cNvPicPr preferRelativeResize="0"/>
          <p:nvPr/>
        </p:nvPicPr>
        <p:blipFill rotWithShape="1">
          <a:blip r:embed="rId9">
            <a:alphaModFix/>
          </a:blip>
          <a:srcRect b="39200" l="39922" r="32991" t="24806"/>
          <a:stretch/>
        </p:blipFill>
        <p:spPr>
          <a:xfrm>
            <a:off x="1737325" y="1547000"/>
            <a:ext cx="761587" cy="1012050"/>
          </a:xfrm>
          <a:prstGeom prst="rect">
            <a:avLst/>
          </a:prstGeom>
          <a:noFill/>
          <a:ln>
            <a:noFill/>
          </a:ln>
        </p:spPr>
      </p:pic>
      <p:pic>
        <p:nvPicPr>
          <p:cNvPr id="485" name="Google Shape;485;p42"/>
          <p:cNvPicPr preferRelativeResize="0"/>
          <p:nvPr/>
        </p:nvPicPr>
        <p:blipFill rotWithShape="1">
          <a:blip r:embed="rId9">
            <a:alphaModFix/>
          </a:blip>
          <a:srcRect b="43243" l="0" r="57470" t="0"/>
          <a:stretch/>
        </p:blipFill>
        <p:spPr>
          <a:xfrm>
            <a:off x="6173275" y="3425950"/>
            <a:ext cx="1195825" cy="1595801"/>
          </a:xfrm>
          <a:prstGeom prst="rect">
            <a:avLst/>
          </a:prstGeom>
          <a:noFill/>
          <a:ln>
            <a:noFill/>
          </a:ln>
        </p:spPr>
      </p:pic>
      <p:pic>
        <p:nvPicPr>
          <p:cNvPr id="486" name="Google Shape;486;p42"/>
          <p:cNvPicPr preferRelativeResize="0"/>
          <p:nvPr/>
        </p:nvPicPr>
        <p:blipFill rotWithShape="1">
          <a:blip r:embed="rId9">
            <a:alphaModFix/>
          </a:blip>
          <a:srcRect b="0" l="0" r="43243" t="56616"/>
          <a:stretch/>
        </p:blipFill>
        <p:spPr>
          <a:xfrm>
            <a:off x="5255750" y="46738"/>
            <a:ext cx="1595801" cy="1219849"/>
          </a:xfrm>
          <a:prstGeom prst="rect">
            <a:avLst/>
          </a:prstGeom>
          <a:noFill/>
          <a:ln>
            <a:noFill/>
          </a:ln>
        </p:spPr>
      </p:pic>
      <p:pic>
        <p:nvPicPr>
          <p:cNvPr id="487" name="Google Shape;487;p42"/>
          <p:cNvPicPr preferRelativeResize="0"/>
          <p:nvPr/>
        </p:nvPicPr>
        <p:blipFill rotWithShape="1">
          <a:blip r:embed="rId9">
            <a:alphaModFix/>
          </a:blip>
          <a:srcRect b="0" l="53111" r="0" t="64005"/>
          <a:stretch/>
        </p:blipFill>
        <p:spPr>
          <a:xfrm>
            <a:off x="50250" y="1500038"/>
            <a:ext cx="1318376" cy="1012050"/>
          </a:xfrm>
          <a:prstGeom prst="rect">
            <a:avLst/>
          </a:prstGeom>
          <a:noFill/>
          <a:ln>
            <a:noFill/>
          </a:ln>
        </p:spPr>
      </p:pic>
      <p:pic>
        <p:nvPicPr>
          <p:cNvPr id="488" name="Google Shape;488;p42"/>
          <p:cNvPicPr preferRelativeResize="0"/>
          <p:nvPr/>
        </p:nvPicPr>
        <p:blipFill rotWithShape="1">
          <a:blip r:embed="rId10">
            <a:alphaModFix/>
          </a:blip>
          <a:srcRect b="51746" l="50000" r="0" t="0"/>
          <a:stretch/>
        </p:blipFill>
        <p:spPr>
          <a:xfrm>
            <a:off x="7191850" y="1975621"/>
            <a:ext cx="1195825" cy="1150830"/>
          </a:xfrm>
          <a:prstGeom prst="rect">
            <a:avLst/>
          </a:prstGeom>
          <a:noFill/>
          <a:ln>
            <a:noFill/>
          </a:ln>
        </p:spPr>
      </p:pic>
      <p:pic>
        <p:nvPicPr>
          <p:cNvPr id="489" name="Google Shape;489;p42"/>
          <p:cNvPicPr preferRelativeResize="0"/>
          <p:nvPr/>
        </p:nvPicPr>
        <p:blipFill>
          <a:blip r:embed="rId11">
            <a:alphaModFix/>
          </a:blip>
          <a:stretch>
            <a:fillRect/>
          </a:stretch>
        </p:blipFill>
        <p:spPr>
          <a:xfrm>
            <a:off x="4860288" y="2773442"/>
            <a:ext cx="1195825" cy="1195808"/>
          </a:xfrm>
          <a:prstGeom prst="rect">
            <a:avLst/>
          </a:prstGeom>
          <a:noFill/>
          <a:ln>
            <a:noFill/>
          </a:ln>
        </p:spPr>
      </p:pic>
      <p:pic>
        <p:nvPicPr>
          <p:cNvPr id="490" name="Google Shape;490;p42"/>
          <p:cNvPicPr preferRelativeResize="0"/>
          <p:nvPr/>
        </p:nvPicPr>
        <p:blipFill rotWithShape="1">
          <a:blip r:embed="rId12">
            <a:alphaModFix/>
          </a:blip>
          <a:srcRect b="39911" l="13480" r="59262" t="24709"/>
          <a:stretch/>
        </p:blipFill>
        <p:spPr>
          <a:xfrm>
            <a:off x="3462547" y="2543175"/>
            <a:ext cx="921253" cy="1195825"/>
          </a:xfrm>
          <a:prstGeom prst="rect">
            <a:avLst/>
          </a:prstGeom>
          <a:noFill/>
          <a:ln>
            <a:noFill/>
          </a:ln>
        </p:spPr>
      </p:pic>
      <p:pic>
        <p:nvPicPr>
          <p:cNvPr id="491" name="Google Shape;491;p42"/>
          <p:cNvPicPr preferRelativeResize="0"/>
          <p:nvPr/>
        </p:nvPicPr>
        <p:blipFill rotWithShape="1">
          <a:blip r:embed="rId12">
            <a:alphaModFix/>
          </a:blip>
          <a:srcRect b="10520" l="0" r="51028" t="58453"/>
          <a:stretch/>
        </p:blipFill>
        <p:spPr>
          <a:xfrm>
            <a:off x="6607575" y="1192138"/>
            <a:ext cx="1042600" cy="660524"/>
          </a:xfrm>
          <a:prstGeom prst="rect">
            <a:avLst/>
          </a:prstGeom>
          <a:noFill/>
          <a:ln>
            <a:noFill/>
          </a:ln>
        </p:spPr>
      </p:pic>
      <p:pic>
        <p:nvPicPr>
          <p:cNvPr id="492" name="Google Shape;492;p42"/>
          <p:cNvPicPr preferRelativeResize="0"/>
          <p:nvPr/>
        </p:nvPicPr>
        <p:blipFill rotWithShape="1">
          <a:blip r:embed="rId12">
            <a:alphaModFix/>
          </a:blip>
          <a:srcRect b="42883" l="40939" r="32166" t="31769"/>
          <a:stretch/>
        </p:blipFill>
        <p:spPr>
          <a:xfrm>
            <a:off x="2162038" y="165225"/>
            <a:ext cx="1383300" cy="1303726"/>
          </a:xfrm>
          <a:prstGeom prst="rect">
            <a:avLst/>
          </a:prstGeom>
          <a:noFill/>
          <a:ln>
            <a:noFill/>
          </a:ln>
        </p:spPr>
      </p:pic>
      <p:pic>
        <p:nvPicPr>
          <p:cNvPr id="493" name="Google Shape;493;p42"/>
          <p:cNvPicPr preferRelativeResize="0"/>
          <p:nvPr/>
        </p:nvPicPr>
        <p:blipFill rotWithShape="1">
          <a:blip r:embed="rId12">
            <a:alphaModFix/>
          </a:blip>
          <a:srcRect b="70416" l="78237" r="0" t="14808"/>
          <a:stretch/>
        </p:blipFill>
        <p:spPr>
          <a:xfrm>
            <a:off x="4919350" y="4283125"/>
            <a:ext cx="1119350" cy="759949"/>
          </a:xfrm>
          <a:prstGeom prst="rect">
            <a:avLst/>
          </a:prstGeom>
          <a:noFill/>
          <a:ln>
            <a:noFill/>
          </a:ln>
        </p:spPr>
      </p:pic>
      <p:pic>
        <p:nvPicPr>
          <p:cNvPr id="494" name="Google Shape;494;p42"/>
          <p:cNvPicPr preferRelativeResize="0"/>
          <p:nvPr/>
        </p:nvPicPr>
        <p:blipFill>
          <a:blip r:embed="rId13">
            <a:alphaModFix/>
          </a:blip>
          <a:stretch>
            <a:fillRect/>
          </a:stretch>
        </p:blipFill>
        <p:spPr>
          <a:xfrm>
            <a:off x="631388" y="-254475"/>
            <a:ext cx="2143125" cy="2143125"/>
          </a:xfrm>
          <a:prstGeom prst="rect">
            <a:avLst/>
          </a:prstGeom>
          <a:noFill/>
          <a:ln>
            <a:noFill/>
          </a:ln>
        </p:spPr>
      </p:pic>
      <p:pic>
        <p:nvPicPr>
          <p:cNvPr id="495" name="Google Shape;495;p42"/>
          <p:cNvPicPr preferRelativeResize="0"/>
          <p:nvPr/>
        </p:nvPicPr>
        <p:blipFill rotWithShape="1">
          <a:blip r:embed="rId14">
            <a:alphaModFix/>
          </a:blip>
          <a:srcRect b="0" l="0" r="51639" t="0"/>
          <a:stretch/>
        </p:blipFill>
        <p:spPr>
          <a:xfrm>
            <a:off x="3600614" y="140018"/>
            <a:ext cx="921250" cy="1622733"/>
          </a:xfrm>
          <a:prstGeom prst="rect">
            <a:avLst/>
          </a:prstGeom>
          <a:noFill/>
          <a:ln>
            <a:noFill/>
          </a:ln>
        </p:spPr>
      </p:pic>
      <p:pic>
        <p:nvPicPr>
          <p:cNvPr id="496" name="Google Shape;496;p42"/>
          <p:cNvPicPr preferRelativeResize="0"/>
          <p:nvPr/>
        </p:nvPicPr>
        <p:blipFill>
          <a:blip r:embed="rId15">
            <a:alphaModFix/>
          </a:blip>
          <a:stretch>
            <a:fillRect/>
          </a:stretch>
        </p:blipFill>
        <p:spPr>
          <a:xfrm>
            <a:off x="6069084" y="1937196"/>
            <a:ext cx="1404200" cy="1404200"/>
          </a:xfrm>
          <a:prstGeom prst="rect">
            <a:avLst/>
          </a:prstGeom>
          <a:noFill/>
          <a:ln>
            <a:noFill/>
          </a:ln>
        </p:spPr>
      </p:pic>
      <p:pic>
        <p:nvPicPr>
          <p:cNvPr id="497" name="Google Shape;497;p42"/>
          <p:cNvPicPr preferRelativeResize="0"/>
          <p:nvPr/>
        </p:nvPicPr>
        <p:blipFill>
          <a:blip r:embed="rId15">
            <a:alphaModFix/>
          </a:blip>
          <a:stretch>
            <a:fillRect/>
          </a:stretch>
        </p:blipFill>
        <p:spPr>
          <a:xfrm>
            <a:off x="2019946" y="3770096"/>
            <a:ext cx="1404200" cy="14042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1" name="Shape 501"/>
        <p:cNvGrpSpPr/>
        <p:nvPr/>
      </p:nvGrpSpPr>
      <p:grpSpPr>
        <a:xfrm>
          <a:off x="0" y="0"/>
          <a:ext cx="0" cy="0"/>
          <a:chOff x="0" y="0"/>
          <a:chExt cx="0" cy="0"/>
        </a:xfrm>
      </p:grpSpPr>
      <p:pic>
        <p:nvPicPr>
          <p:cNvPr id="502" name="Google Shape;502;p43"/>
          <p:cNvPicPr preferRelativeResize="0"/>
          <p:nvPr/>
        </p:nvPicPr>
        <p:blipFill>
          <a:blip r:embed="rId4">
            <a:alphaModFix/>
          </a:blip>
          <a:stretch>
            <a:fillRect/>
          </a:stretch>
        </p:blipFill>
        <p:spPr>
          <a:xfrm>
            <a:off x="3184725" y="112600"/>
            <a:ext cx="2972400" cy="1672600"/>
          </a:xfrm>
          <a:prstGeom prst="rect">
            <a:avLst/>
          </a:prstGeom>
          <a:noFill/>
          <a:ln>
            <a:noFill/>
          </a:ln>
        </p:spPr>
      </p:pic>
      <p:pic>
        <p:nvPicPr>
          <p:cNvPr id="503" name="Google Shape;503;p43"/>
          <p:cNvPicPr preferRelativeResize="0"/>
          <p:nvPr/>
        </p:nvPicPr>
        <p:blipFill>
          <a:blip r:embed="rId5">
            <a:alphaModFix/>
          </a:blip>
          <a:stretch>
            <a:fillRect/>
          </a:stretch>
        </p:blipFill>
        <p:spPr>
          <a:xfrm>
            <a:off x="1380500" y="1681675"/>
            <a:ext cx="1804225" cy="1804225"/>
          </a:xfrm>
          <a:prstGeom prst="rect">
            <a:avLst/>
          </a:prstGeom>
          <a:noFill/>
          <a:ln>
            <a:noFill/>
          </a:ln>
        </p:spPr>
      </p:pic>
      <p:pic>
        <p:nvPicPr>
          <p:cNvPr id="504" name="Google Shape;504;p43"/>
          <p:cNvPicPr preferRelativeResize="0"/>
          <p:nvPr/>
        </p:nvPicPr>
        <p:blipFill rotWithShape="1">
          <a:blip r:embed="rId6">
            <a:alphaModFix/>
          </a:blip>
          <a:srcRect b="0" l="30287" r="21027" t="0"/>
          <a:stretch/>
        </p:blipFill>
        <p:spPr>
          <a:xfrm>
            <a:off x="5962100" y="1964625"/>
            <a:ext cx="1991900" cy="2455775"/>
          </a:xfrm>
          <a:prstGeom prst="rect">
            <a:avLst/>
          </a:prstGeom>
          <a:noFill/>
          <a:ln>
            <a:noFill/>
          </a:ln>
        </p:spPr>
      </p:pic>
      <p:sp>
        <p:nvSpPr>
          <p:cNvPr id="505" name="Google Shape;505;p43"/>
          <p:cNvSpPr txBox="1"/>
          <p:nvPr/>
        </p:nvSpPr>
        <p:spPr>
          <a:xfrm>
            <a:off x="2755925" y="2237500"/>
            <a:ext cx="30972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800">
                <a:latin typeface="Luckiest Guy"/>
                <a:ea typeface="Luckiest Guy"/>
                <a:cs typeface="Luckiest Guy"/>
                <a:sym typeface="Luckiest Guy"/>
              </a:rPr>
              <a:t>=SQUAT CALF RAISES</a:t>
            </a:r>
            <a:endParaRPr b="1" sz="3800">
              <a:latin typeface="Luckiest Guy"/>
              <a:ea typeface="Luckiest Guy"/>
              <a:cs typeface="Luckiest Guy"/>
              <a:sym typeface="Luckiest Guy"/>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9" name="Shape 509"/>
        <p:cNvGrpSpPr/>
        <p:nvPr/>
      </p:nvGrpSpPr>
      <p:grpSpPr>
        <a:xfrm>
          <a:off x="0" y="0"/>
          <a:ext cx="0" cy="0"/>
          <a:chOff x="0" y="0"/>
          <a:chExt cx="0" cy="0"/>
        </a:xfrm>
      </p:grpSpPr>
      <p:sp>
        <p:nvSpPr>
          <p:cNvPr id="510" name="Google Shape;510;p44"/>
          <p:cNvSpPr txBox="1"/>
          <p:nvPr/>
        </p:nvSpPr>
        <p:spPr>
          <a:xfrm>
            <a:off x="155000" y="352300"/>
            <a:ext cx="2451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10</a:t>
            </a:r>
            <a:endParaRPr sz="4000">
              <a:solidFill>
                <a:srgbClr val="FFFFFF"/>
              </a:solidFill>
              <a:latin typeface="Luckiest Guy"/>
              <a:ea typeface="Luckiest Guy"/>
              <a:cs typeface="Luckiest Guy"/>
              <a:sym typeface="Luckiest Guy"/>
            </a:endParaRPr>
          </a:p>
        </p:txBody>
      </p:sp>
      <p:pic>
        <p:nvPicPr>
          <p:cNvPr id="511" name="Google Shape;511;p44"/>
          <p:cNvPicPr preferRelativeResize="0"/>
          <p:nvPr/>
        </p:nvPicPr>
        <p:blipFill>
          <a:blip r:embed="rId4">
            <a:alphaModFix/>
          </a:blip>
          <a:stretch>
            <a:fillRect/>
          </a:stretch>
        </p:blipFill>
        <p:spPr>
          <a:xfrm>
            <a:off x="1380500" y="1681675"/>
            <a:ext cx="1804225" cy="1804225"/>
          </a:xfrm>
          <a:prstGeom prst="rect">
            <a:avLst/>
          </a:prstGeom>
          <a:noFill/>
          <a:ln>
            <a:noFill/>
          </a:ln>
        </p:spPr>
      </p:pic>
      <p:pic>
        <p:nvPicPr>
          <p:cNvPr id="512" name="Google Shape;512;p44"/>
          <p:cNvPicPr preferRelativeResize="0"/>
          <p:nvPr/>
        </p:nvPicPr>
        <p:blipFill rotWithShape="1">
          <a:blip r:embed="rId5">
            <a:alphaModFix/>
          </a:blip>
          <a:srcRect b="0" l="30287" r="21027" t="0"/>
          <a:stretch/>
        </p:blipFill>
        <p:spPr>
          <a:xfrm>
            <a:off x="5962100" y="1964625"/>
            <a:ext cx="1991900" cy="2455775"/>
          </a:xfrm>
          <a:prstGeom prst="rect">
            <a:avLst/>
          </a:prstGeom>
          <a:noFill/>
          <a:ln>
            <a:noFill/>
          </a:ln>
        </p:spPr>
      </p:pic>
      <p:sp>
        <p:nvSpPr>
          <p:cNvPr id="513" name="Google Shape;513;p44"/>
          <p:cNvSpPr txBox="1"/>
          <p:nvPr/>
        </p:nvSpPr>
        <p:spPr>
          <a:xfrm>
            <a:off x="2755925" y="2237500"/>
            <a:ext cx="30972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800">
                <a:latin typeface="Luckiest Guy"/>
                <a:ea typeface="Luckiest Guy"/>
                <a:cs typeface="Luckiest Guy"/>
                <a:sym typeface="Luckiest Guy"/>
              </a:rPr>
              <a:t>=SQUAT CALF RAISES</a:t>
            </a:r>
            <a:endParaRPr b="1" sz="3800">
              <a:latin typeface="Luckiest Guy"/>
              <a:ea typeface="Luckiest Guy"/>
              <a:cs typeface="Luckiest Guy"/>
              <a:sym typeface="Luckiest Guy"/>
            </a:endParaRPr>
          </a:p>
        </p:txBody>
      </p:sp>
      <p:pic>
        <p:nvPicPr>
          <p:cNvPr descr="30 SECOND TIMER WITH MUSIC FOR EXERCISE" id="514" name="Google Shape;514;p44" title="30 SECOND TIMER GREY WITH MUSIC">
            <a:hlinkClick r:id="rId6"/>
          </p:cNvPr>
          <p:cNvPicPr preferRelativeResize="0"/>
          <p:nvPr/>
        </p:nvPicPr>
        <p:blipFill>
          <a:blip r:embed="rId7">
            <a:alphaModFix/>
          </a:blip>
          <a:stretch>
            <a:fillRect/>
          </a:stretch>
        </p:blipFill>
        <p:spPr>
          <a:xfrm>
            <a:off x="3176450" y="111525"/>
            <a:ext cx="2683423" cy="2012550"/>
          </a:xfrm>
          <a:prstGeom prst="rect">
            <a:avLst/>
          </a:prstGeom>
          <a:noFill/>
          <a:ln>
            <a:noFill/>
          </a:ln>
        </p:spPr>
      </p:pic>
      <p:pic>
        <p:nvPicPr>
          <p:cNvPr id="515" name="Google Shape;515;p44"/>
          <p:cNvPicPr preferRelativeResize="0"/>
          <p:nvPr/>
        </p:nvPicPr>
        <p:blipFill>
          <a:blip r:embed="rId8">
            <a:alphaModFix/>
          </a:blip>
          <a:stretch>
            <a:fillRect/>
          </a:stretch>
        </p:blipFill>
        <p:spPr>
          <a:xfrm>
            <a:off x="6603200" y="285750"/>
            <a:ext cx="2031223"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1000"/>
                                        <p:tgtEl>
                                          <p:spTgt spid="5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9" name="Shape 519"/>
        <p:cNvGrpSpPr/>
        <p:nvPr/>
      </p:nvGrpSpPr>
      <p:grpSpPr>
        <a:xfrm>
          <a:off x="0" y="0"/>
          <a:ext cx="0" cy="0"/>
          <a:chOff x="0" y="0"/>
          <a:chExt cx="0" cy="0"/>
        </a:xfrm>
      </p:grpSpPr>
      <p:cxnSp>
        <p:nvCxnSpPr>
          <p:cNvPr id="520" name="Google Shape;520;p45"/>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521" name="Google Shape;521;p45"/>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id="522" name="Google Shape;522;p45"/>
          <p:cNvPicPr preferRelativeResize="0"/>
          <p:nvPr/>
        </p:nvPicPr>
        <p:blipFill>
          <a:blip r:embed="rId5">
            <a:alphaModFix/>
          </a:blip>
          <a:stretch>
            <a:fillRect/>
          </a:stretch>
        </p:blipFill>
        <p:spPr>
          <a:xfrm>
            <a:off x="7492596" y="151038"/>
            <a:ext cx="841625" cy="918137"/>
          </a:xfrm>
          <a:prstGeom prst="rect">
            <a:avLst/>
          </a:prstGeom>
          <a:noFill/>
          <a:ln>
            <a:noFill/>
          </a:ln>
        </p:spPr>
      </p:pic>
      <p:pic>
        <p:nvPicPr>
          <p:cNvPr id="523" name="Google Shape;523;p45"/>
          <p:cNvPicPr preferRelativeResize="0"/>
          <p:nvPr/>
        </p:nvPicPr>
        <p:blipFill>
          <a:blip r:embed="rId6">
            <a:alphaModFix/>
          </a:blip>
          <a:stretch>
            <a:fillRect/>
          </a:stretch>
        </p:blipFill>
        <p:spPr>
          <a:xfrm>
            <a:off x="6148450" y="3739000"/>
            <a:ext cx="1195826" cy="1195825"/>
          </a:xfrm>
          <a:prstGeom prst="rect">
            <a:avLst/>
          </a:prstGeom>
          <a:noFill/>
          <a:ln>
            <a:noFill/>
          </a:ln>
        </p:spPr>
      </p:pic>
      <p:pic>
        <p:nvPicPr>
          <p:cNvPr id="524" name="Google Shape;524;p45"/>
          <p:cNvPicPr preferRelativeResize="0"/>
          <p:nvPr/>
        </p:nvPicPr>
        <p:blipFill>
          <a:blip r:embed="rId7">
            <a:alphaModFix/>
          </a:blip>
          <a:stretch>
            <a:fillRect/>
          </a:stretch>
        </p:blipFill>
        <p:spPr>
          <a:xfrm>
            <a:off x="3018317" y="1690318"/>
            <a:ext cx="1558621" cy="918125"/>
          </a:xfrm>
          <a:prstGeom prst="rect">
            <a:avLst/>
          </a:prstGeom>
          <a:noFill/>
          <a:ln>
            <a:noFill/>
          </a:ln>
        </p:spPr>
      </p:pic>
      <p:pic>
        <p:nvPicPr>
          <p:cNvPr id="525" name="Google Shape;525;p45"/>
          <p:cNvPicPr preferRelativeResize="0"/>
          <p:nvPr/>
        </p:nvPicPr>
        <p:blipFill rotWithShape="1">
          <a:blip r:embed="rId8">
            <a:alphaModFix/>
          </a:blip>
          <a:srcRect b="0" l="0" r="83172" t="42870"/>
          <a:stretch/>
        </p:blipFill>
        <p:spPr>
          <a:xfrm>
            <a:off x="3599213" y="218650"/>
            <a:ext cx="598476" cy="1195825"/>
          </a:xfrm>
          <a:prstGeom prst="rect">
            <a:avLst/>
          </a:prstGeom>
          <a:noFill/>
          <a:ln>
            <a:noFill/>
          </a:ln>
        </p:spPr>
      </p:pic>
      <p:pic>
        <p:nvPicPr>
          <p:cNvPr id="526" name="Google Shape;526;p45"/>
          <p:cNvPicPr preferRelativeResize="0"/>
          <p:nvPr/>
        </p:nvPicPr>
        <p:blipFill rotWithShape="1">
          <a:blip r:embed="rId8">
            <a:alphaModFix/>
          </a:blip>
          <a:srcRect b="-2313" l="17435" r="58901" t="44035"/>
          <a:stretch/>
        </p:blipFill>
        <p:spPr>
          <a:xfrm>
            <a:off x="288625" y="140013"/>
            <a:ext cx="841625" cy="1219875"/>
          </a:xfrm>
          <a:prstGeom prst="rect">
            <a:avLst/>
          </a:prstGeom>
          <a:noFill/>
          <a:ln>
            <a:noFill/>
          </a:ln>
        </p:spPr>
      </p:pic>
      <p:pic>
        <p:nvPicPr>
          <p:cNvPr id="527" name="Google Shape;527;p45"/>
          <p:cNvPicPr preferRelativeResize="0"/>
          <p:nvPr/>
        </p:nvPicPr>
        <p:blipFill rotWithShape="1">
          <a:blip r:embed="rId8">
            <a:alphaModFix/>
          </a:blip>
          <a:srcRect b="13264" l="39049" r="37286" t="42872"/>
          <a:stretch/>
        </p:blipFill>
        <p:spPr>
          <a:xfrm>
            <a:off x="1952100" y="2543175"/>
            <a:ext cx="841625" cy="918125"/>
          </a:xfrm>
          <a:prstGeom prst="rect">
            <a:avLst/>
          </a:prstGeom>
          <a:noFill/>
          <a:ln>
            <a:noFill/>
          </a:ln>
        </p:spPr>
      </p:pic>
      <p:pic>
        <p:nvPicPr>
          <p:cNvPr id="528" name="Google Shape;528;p45"/>
          <p:cNvPicPr preferRelativeResize="0"/>
          <p:nvPr/>
        </p:nvPicPr>
        <p:blipFill rotWithShape="1">
          <a:blip r:embed="rId8">
            <a:alphaModFix/>
          </a:blip>
          <a:srcRect b="-139276" l="-72580" r="156593" t="182146"/>
          <a:stretch/>
        </p:blipFill>
        <p:spPr>
          <a:xfrm>
            <a:off x="895500" y="3087300"/>
            <a:ext cx="568574" cy="1195825"/>
          </a:xfrm>
          <a:prstGeom prst="rect">
            <a:avLst/>
          </a:prstGeom>
          <a:noFill/>
          <a:ln>
            <a:noFill/>
          </a:ln>
        </p:spPr>
      </p:pic>
      <p:pic>
        <p:nvPicPr>
          <p:cNvPr id="529" name="Google Shape;529;p45"/>
          <p:cNvPicPr preferRelativeResize="0"/>
          <p:nvPr/>
        </p:nvPicPr>
        <p:blipFill rotWithShape="1">
          <a:blip r:embed="rId9">
            <a:alphaModFix/>
          </a:blip>
          <a:srcRect b="39200" l="39922" r="32991" t="24806"/>
          <a:stretch/>
        </p:blipFill>
        <p:spPr>
          <a:xfrm>
            <a:off x="3491475" y="2496225"/>
            <a:ext cx="761587" cy="1012050"/>
          </a:xfrm>
          <a:prstGeom prst="rect">
            <a:avLst/>
          </a:prstGeom>
          <a:noFill/>
          <a:ln>
            <a:noFill/>
          </a:ln>
        </p:spPr>
      </p:pic>
      <p:pic>
        <p:nvPicPr>
          <p:cNvPr id="530" name="Google Shape;530;p45"/>
          <p:cNvPicPr preferRelativeResize="0"/>
          <p:nvPr/>
        </p:nvPicPr>
        <p:blipFill rotWithShape="1">
          <a:blip r:embed="rId9">
            <a:alphaModFix/>
          </a:blip>
          <a:srcRect b="43243" l="0" r="57470" t="0"/>
          <a:stretch/>
        </p:blipFill>
        <p:spPr>
          <a:xfrm>
            <a:off x="2255775" y="1275625"/>
            <a:ext cx="1195825" cy="1595801"/>
          </a:xfrm>
          <a:prstGeom prst="rect">
            <a:avLst/>
          </a:prstGeom>
          <a:noFill/>
          <a:ln>
            <a:noFill/>
          </a:ln>
        </p:spPr>
      </p:pic>
      <p:pic>
        <p:nvPicPr>
          <p:cNvPr id="531" name="Google Shape;531;p45"/>
          <p:cNvPicPr preferRelativeResize="0"/>
          <p:nvPr/>
        </p:nvPicPr>
        <p:blipFill rotWithShape="1">
          <a:blip r:embed="rId9">
            <a:alphaModFix/>
          </a:blip>
          <a:srcRect b="0" l="0" r="43243" t="56616"/>
          <a:stretch/>
        </p:blipFill>
        <p:spPr>
          <a:xfrm>
            <a:off x="381888" y="2463188"/>
            <a:ext cx="1595801" cy="1219849"/>
          </a:xfrm>
          <a:prstGeom prst="rect">
            <a:avLst/>
          </a:prstGeom>
          <a:noFill/>
          <a:ln>
            <a:noFill/>
          </a:ln>
        </p:spPr>
      </p:pic>
      <p:pic>
        <p:nvPicPr>
          <p:cNvPr id="532" name="Google Shape;532;p45"/>
          <p:cNvPicPr preferRelativeResize="0"/>
          <p:nvPr/>
        </p:nvPicPr>
        <p:blipFill rotWithShape="1">
          <a:blip r:embed="rId9">
            <a:alphaModFix/>
          </a:blip>
          <a:srcRect b="0" l="53111" r="0" t="64005"/>
          <a:stretch/>
        </p:blipFill>
        <p:spPr>
          <a:xfrm>
            <a:off x="2618225" y="3539363"/>
            <a:ext cx="1318376" cy="1012050"/>
          </a:xfrm>
          <a:prstGeom prst="rect">
            <a:avLst/>
          </a:prstGeom>
          <a:noFill/>
          <a:ln>
            <a:noFill/>
          </a:ln>
        </p:spPr>
      </p:pic>
      <p:pic>
        <p:nvPicPr>
          <p:cNvPr id="533" name="Google Shape;533;p45"/>
          <p:cNvPicPr preferRelativeResize="0"/>
          <p:nvPr/>
        </p:nvPicPr>
        <p:blipFill rotWithShape="1">
          <a:blip r:embed="rId10">
            <a:alphaModFix/>
          </a:blip>
          <a:srcRect b="51746" l="50000" r="0" t="0"/>
          <a:stretch/>
        </p:blipFill>
        <p:spPr>
          <a:xfrm>
            <a:off x="7492600" y="3617696"/>
            <a:ext cx="1195825" cy="1150830"/>
          </a:xfrm>
          <a:prstGeom prst="rect">
            <a:avLst/>
          </a:prstGeom>
          <a:noFill/>
          <a:ln>
            <a:noFill/>
          </a:ln>
        </p:spPr>
      </p:pic>
      <p:pic>
        <p:nvPicPr>
          <p:cNvPr id="534" name="Google Shape;534;p45"/>
          <p:cNvPicPr preferRelativeResize="0"/>
          <p:nvPr/>
        </p:nvPicPr>
        <p:blipFill>
          <a:blip r:embed="rId11">
            <a:alphaModFix/>
          </a:blip>
          <a:stretch>
            <a:fillRect/>
          </a:stretch>
        </p:blipFill>
        <p:spPr>
          <a:xfrm>
            <a:off x="5444600" y="1551467"/>
            <a:ext cx="1195825" cy="1195808"/>
          </a:xfrm>
          <a:prstGeom prst="rect">
            <a:avLst/>
          </a:prstGeom>
          <a:noFill/>
          <a:ln>
            <a:noFill/>
          </a:ln>
        </p:spPr>
      </p:pic>
      <p:pic>
        <p:nvPicPr>
          <p:cNvPr id="535" name="Google Shape;535;p45"/>
          <p:cNvPicPr preferRelativeResize="0"/>
          <p:nvPr/>
        </p:nvPicPr>
        <p:blipFill rotWithShape="1">
          <a:blip r:embed="rId12">
            <a:alphaModFix/>
          </a:blip>
          <a:srcRect b="39911" l="13480" r="59262" t="24709"/>
          <a:stretch/>
        </p:blipFill>
        <p:spPr>
          <a:xfrm>
            <a:off x="66422" y="1852650"/>
            <a:ext cx="921253" cy="1195825"/>
          </a:xfrm>
          <a:prstGeom prst="rect">
            <a:avLst/>
          </a:prstGeom>
          <a:noFill/>
          <a:ln>
            <a:noFill/>
          </a:ln>
        </p:spPr>
      </p:pic>
      <p:pic>
        <p:nvPicPr>
          <p:cNvPr id="536" name="Google Shape;536;p45"/>
          <p:cNvPicPr preferRelativeResize="0"/>
          <p:nvPr/>
        </p:nvPicPr>
        <p:blipFill rotWithShape="1">
          <a:blip r:embed="rId12">
            <a:alphaModFix/>
          </a:blip>
          <a:srcRect b="10520" l="0" r="51028" t="58453"/>
          <a:stretch/>
        </p:blipFill>
        <p:spPr>
          <a:xfrm>
            <a:off x="6607575" y="1192138"/>
            <a:ext cx="1042600" cy="660524"/>
          </a:xfrm>
          <a:prstGeom prst="rect">
            <a:avLst/>
          </a:prstGeom>
          <a:noFill/>
          <a:ln>
            <a:noFill/>
          </a:ln>
        </p:spPr>
      </p:pic>
      <p:pic>
        <p:nvPicPr>
          <p:cNvPr id="537" name="Google Shape;537;p45"/>
          <p:cNvPicPr preferRelativeResize="0"/>
          <p:nvPr/>
        </p:nvPicPr>
        <p:blipFill rotWithShape="1">
          <a:blip r:embed="rId12">
            <a:alphaModFix/>
          </a:blip>
          <a:srcRect b="42883" l="40939" r="32166" t="31769"/>
          <a:stretch/>
        </p:blipFill>
        <p:spPr>
          <a:xfrm>
            <a:off x="4802100" y="4800"/>
            <a:ext cx="1383300" cy="1303726"/>
          </a:xfrm>
          <a:prstGeom prst="rect">
            <a:avLst/>
          </a:prstGeom>
          <a:noFill/>
          <a:ln>
            <a:noFill/>
          </a:ln>
        </p:spPr>
      </p:pic>
      <p:pic>
        <p:nvPicPr>
          <p:cNvPr id="538" name="Google Shape;538;p45"/>
          <p:cNvPicPr preferRelativeResize="0"/>
          <p:nvPr/>
        </p:nvPicPr>
        <p:blipFill rotWithShape="1">
          <a:blip r:embed="rId12">
            <a:alphaModFix/>
          </a:blip>
          <a:srcRect b="70416" l="78237" r="0" t="14808"/>
          <a:stretch/>
        </p:blipFill>
        <p:spPr>
          <a:xfrm>
            <a:off x="4919350" y="4283125"/>
            <a:ext cx="1119350" cy="759949"/>
          </a:xfrm>
          <a:prstGeom prst="rect">
            <a:avLst/>
          </a:prstGeom>
          <a:noFill/>
          <a:ln>
            <a:noFill/>
          </a:ln>
        </p:spPr>
      </p:pic>
      <p:pic>
        <p:nvPicPr>
          <p:cNvPr descr="Bitmoji Image" id="539" name="Google Shape;539;p45"/>
          <p:cNvPicPr preferRelativeResize="0"/>
          <p:nvPr/>
        </p:nvPicPr>
        <p:blipFill>
          <a:blip r:embed="rId13">
            <a:alphaModFix/>
          </a:blip>
          <a:stretch>
            <a:fillRect/>
          </a:stretch>
        </p:blipFill>
        <p:spPr>
          <a:xfrm>
            <a:off x="7153225" y="1670800"/>
            <a:ext cx="1801900" cy="1801900"/>
          </a:xfrm>
          <a:prstGeom prst="rect">
            <a:avLst/>
          </a:prstGeom>
          <a:noFill/>
          <a:ln>
            <a:noFill/>
          </a:ln>
        </p:spPr>
      </p:pic>
      <p:pic>
        <p:nvPicPr>
          <p:cNvPr descr="Bitmoji Image" id="540" name="Google Shape;540;p45"/>
          <p:cNvPicPr preferRelativeResize="0"/>
          <p:nvPr/>
        </p:nvPicPr>
        <p:blipFill>
          <a:blip r:embed="rId13">
            <a:alphaModFix/>
          </a:blip>
          <a:stretch>
            <a:fillRect/>
          </a:stretch>
        </p:blipFill>
        <p:spPr>
          <a:xfrm>
            <a:off x="1624000" y="140025"/>
            <a:ext cx="1595800" cy="1595800"/>
          </a:xfrm>
          <a:prstGeom prst="rect">
            <a:avLst/>
          </a:prstGeom>
          <a:noFill/>
          <a:ln>
            <a:noFill/>
          </a:ln>
        </p:spPr>
      </p:pic>
      <p:pic>
        <p:nvPicPr>
          <p:cNvPr id="541" name="Google Shape;541;p45"/>
          <p:cNvPicPr preferRelativeResize="0"/>
          <p:nvPr/>
        </p:nvPicPr>
        <p:blipFill>
          <a:blip r:embed="rId14">
            <a:alphaModFix/>
          </a:blip>
          <a:stretch>
            <a:fillRect/>
          </a:stretch>
        </p:blipFill>
        <p:spPr>
          <a:xfrm>
            <a:off x="1098563" y="1112663"/>
            <a:ext cx="2143125" cy="2143125"/>
          </a:xfrm>
          <a:prstGeom prst="rect">
            <a:avLst/>
          </a:prstGeom>
          <a:noFill/>
          <a:ln>
            <a:noFill/>
          </a:ln>
        </p:spPr>
      </p:pic>
      <p:pic>
        <p:nvPicPr>
          <p:cNvPr id="542" name="Google Shape;542;p45"/>
          <p:cNvPicPr preferRelativeResize="0"/>
          <p:nvPr/>
        </p:nvPicPr>
        <p:blipFill rotWithShape="1">
          <a:blip r:embed="rId15">
            <a:alphaModFix/>
          </a:blip>
          <a:srcRect b="0" l="0" r="51639" t="0"/>
          <a:stretch/>
        </p:blipFill>
        <p:spPr>
          <a:xfrm>
            <a:off x="4742731" y="2241200"/>
            <a:ext cx="1119350" cy="1971675"/>
          </a:xfrm>
          <a:prstGeom prst="rect">
            <a:avLst/>
          </a:prstGeom>
          <a:noFill/>
          <a:ln>
            <a:noFill/>
          </a:ln>
        </p:spPr>
      </p:pic>
      <p:pic>
        <p:nvPicPr>
          <p:cNvPr id="543" name="Google Shape;543;p45"/>
          <p:cNvPicPr preferRelativeResize="0"/>
          <p:nvPr/>
        </p:nvPicPr>
        <p:blipFill>
          <a:blip r:embed="rId16">
            <a:alphaModFix/>
          </a:blip>
          <a:stretch>
            <a:fillRect/>
          </a:stretch>
        </p:blipFill>
        <p:spPr>
          <a:xfrm>
            <a:off x="1867546" y="3617696"/>
            <a:ext cx="1404200" cy="1404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7" name="Shape 547"/>
        <p:cNvGrpSpPr/>
        <p:nvPr/>
      </p:nvGrpSpPr>
      <p:grpSpPr>
        <a:xfrm>
          <a:off x="0" y="0"/>
          <a:ext cx="0" cy="0"/>
          <a:chOff x="0" y="0"/>
          <a:chExt cx="0" cy="0"/>
        </a:xfrm>
      </p:grpSpPr>
      <p:pic>
        <p:nvPicPr>
          <p:cNvPr descr="Bitmoji Image" id="548" name="Google Shape;548;p46"/>
          <p:cNvPicPr preferRelativeResize="0"/>
          <p:nvPr/>
        </p:nvPicPr>
        <p:blipFill>
          <a:blip r:embed="rId4">
            <a:alphaModFix/>
          </a:blip>
          <a:stretch>
            <a:fillRect/>
          </a:stretch>
        </p:blipFill>
        <p:spPr>
          <a:xfrm>
            <a:off x="1254175" y="1798650"/>
            <a:ext cx="2147325" cy="2147325"/>
          </a:xfrm>
          <a:prstGeom prst="rect">
            <a:avLst/>
          </a:prstGeom>
          <a:noFill/>
          <a:ln>
            <a:noFill/>
          </a:ln>
        </p:spPr>
      </p:pic>
      <p:pic>
        <p:nvPicPr>
          <p:cNvPr id="549" name="Google Shape;549;p46"/>
          <p:cNvPicPr preferRelativeResize="0"/>
          <p:nvPr/>
        </p:nvPicPr>
        <p:blipFill rotWithShape="1">
          <a:blip r:embed="rId5">
            <a:alphaModFix/>
          </a:blip>
          <a:srcRect b="0" l="0" r="17931" t="51716"/>
          <a:stretch/>
        </p:blipFill>
        <p:spPr>
          <a:xfrm>
            <a:off x="5471025" y="2101050"/>
            <a:ext cx="2455726" cy="2019200"/>
          </a:xfrm>
          <a:prstGeom prst="rect">
            <a:avLst/>
          </a:prstGeom>
          <a:noFill/>
          <a:ln>
            <a:noFill/>
          </a:ln>
        </p:spPr>
      </p:pic>
      <p:sp>
        <p:nvSpPr>
          <p:cNvPr id="550" name="Google Shape;550;p46"/>
          <p:cNvSpPr txBox="1"/>
          <p:nvPr/>
        </p:nvSpPr>
        <p:spPr>
          <a:xfrm>
            <a:off x="3326675" y="2101050"/>
            <a:ext cx="25401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900">
                <a:latin typeface="Luckiest Guy"/>
                <a:ea typeface="Luckiest Guy"/>
                <a:cs typeface="Luckiest Guy"/>
                <a:sym typeface="Luckiest Guy"/>
              </a:rPr>
              <a:t>=CHAIR CRUNCHES</a:t>
            </a:r>
            <a:endParaRPr b="1" sz="3900">
              <a:latin typeface="Luckiest Guy"/>
              <a:ea typeface="Luckiest Guy"/>
              <a:cs typeface="Luckiest Guy"/>
              <a:sym typeface="Luckiest Guy"/>
            </a:endParaRPr>
          </a:p>
        </p:txBody>
      </p:sp>
      <p:pic>
        <p:nvPicPr>
          <p:cNvPr id="551" name="Google Shape;551;p46"/>
          <p:cNvPicPr preferRelativeResize="0"/>
          <p:nvPr/>
        </p:nvPicPr>
        <p:blipFill>
          <a:blip r:embed="rId6">
            <a:alphaModFix/>
          </a:blip>
          <a:stretch>
            <a:fillRect/>
          </a:stretch>
        </p:blipFill>
        <p:spPr>
          <a:xfrm>
            <a:off x="3184725" y="112600"/>
            <a:ext cx="2972400" cy="1672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5" name="Shape 555"/>
        <p:cNvGrpSpPr/>
        <p:nvPr/>
      </p:nvGrpSpPr>
      <p:grpSpPr>
        <a:xfrm>
          <a:off x="0" y="0"/>
          <a:ext cx="0" cy="0"/>
          <a:chOff x="0" y="0"/>
          <a:chExt cx="0" cy="0"/>
        </a:xfrm>
      </p:grpSpPr>
      <p:sp>
        <p:nvSpPr>
          <p:cNvPr id="556" name="Google Shape;556;p47"/>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11</a:t>
            </a:r>
            <a:endParaRPr sz="4000">
              <a:solidFill>
                <a:srgbClr val="FFFFFF"/>
              </a:solidFill>
              <a:latin typeface="Luckiest Guy"/>
              <a:ea typeface="Luckiest Guy"/>
              <a:cs typeface="Luckiest Guy"/>
              <a:sym typeface="Luckiest Guy"/>
            </a:endParaRPr>
          </a:p>
        </p:txBody>
      </p:sp>
      <p:pic>
        <p:nvPicPr>
          <p:cNvPr descr="Bitmoji Image" id="557" name="Google Shape;557;p47"/>
          <p:cNvPicPr preferRelativeResize="0"/>
          <p:nvPr/>
        </p:nvPicPr>
        <p:blipFill>
          <a:blip r:embed="rId4">
            <a:alphaModFix/>
          </a:blip>
          <a:stretch>
            <a:fillRect/>
          </a:stretch>
        </p:blipFill>
        <p:spPr>
          <a:xfrm>
            <a:off x="1254175" y="1798650"/>
            <a:ext cx="2147325" cy="2147325"/>
          </a:xfrm>
          <a:prstGeom prst="rect">
            <a:avLst/>
          </a:prstGeom>
          <a:noFill/>
          <a:ln>
            <a:noFill/>
          </a:ln>
        </p:spPr>
      </p:pic>
      <p:pic>
        <p:nvPicPr>
          <p:cNvPr id="558" name="Google Shape;558;p47"/>
          <p:cNvPicPr preferRelativeResize="0"/>
          <p:nvPr/>
        </p:nvPicPr>
        <p:blipFill rotWithShape="1">
          <a:blip r:embed="rId5">
            <a:alphaModFix/>
          </a:blip>
          <a:srcRect b="0" l="0" r="17931" t="51716"/>
          <a:stretch/>
        </p:blipFill>
        <p:spPr>
          <a:xfrm>
            <a:off x="5471025" y="2101050"/>
            <a:ext cx="2455726" cy="2019200"/>
          </a:xfrm>
          <a:prstGeom prst="rect">
            <a:avLst/>
          </a:prstGeom>
          <a:noFill/>
          <a:ln>
            <a:noFill/>
          </a:ln>
        </p:spPr>
      </p:pic>
      <p:sp>
        <p:nvSpPr>
          <p:cNvPr id="559" name="Google Shape;559;p47"/>
          <p:cNvSpPr txBox="1"/>
          <p:nvPr/>
        </p:nvSpPr>
        <p:spPr>
          <a:xfrm>
            <a:off x="3326675" y="2101050"/>
            <a:ext cx="25401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900">
                <a:latin typeface="Luckiest Guy"/>
                <a:ea typeface="Luckiest Guy"/>
                <a:cs typeface="Luckiest Guy"/>
                <a:sym typeface="Luckiest Guy"/>
              </a:rPr>
              <a:t>=CHAIR CRUNCHES</a:t>
            </a:r>
            <a:endParaRPr b="1" sz="3900">
              <a:latin typeface="Luckiest Guy"/>
              <a:ea typeface="Luckiest Guy"/>
              <a:cs typeface="Luckiest Guy"/>
              <a:sym typeface="Luckiest Guy"/>
            </a:endParaRPr>
          </a:p>
        </p:txBody>
      </p:sp>
      <p:pic>
        <p:nvPicPr>
          <p:cNvPr descr="30 SECOND TIMER WITH MUSIC FOR EXERCISE" id="560" name="Google Shape;560;p47" title="30 SECOND TIMER GREY WITH MUSIC">
            <a:hlinkClick r:id="rId6"/>
          </p:cNvPr>
          <p:cNvPicPr preferRelativeResize="0"/>
          <p:nvPr/>
        </p:nvPicPr>
        <p:blipFill>
          <a:blip r:embed="rId7">
            <a:alphaModFix/>
          </a:blip>
          <a:stretch>
            <a:fillRect/>
          </a:stretch>
        </p:blipFill>
        <p:spPr>
          <a:xfrm>
            <a:off x="3176450" y="111525"/>
            <a:ext cx="2683423" cy="2012550"/>
          </a:xfrm>
          <a:prstGeom prst="rect">
            <a:avLst/>
          </a:prstGeom>
          <a:noFill/>
          <a:ln>
            <a:noFill/>
          </a:ln>
        </p:spPr>
      </p:pic>
      <p:pic>
        <p:nvPicPr>
          <p:cNvPr id="561" name="Google Shape;561;p47"/>
          <p:cNvPicPr preferRelativeResize="0"/>
          <p:nvPr/>
        </p:nvPicPr>
        <p:blipFill>
          <a:blip r:embed="rId8">
            <a:alphaModFix/>
          </a:blip>
          <a:stretch>
            <a:fillRect/>
          </a:stretch>
        </p:blipFill>
        <p:spPr>
          <a:xfrm>
            <a:off x="6603200" y="285750"/>
            <a:ext cx="2031223"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60"/>
                                        </p:tgtEl>
                                        <p:attrNameLst>
                                          <p:attrName>style.visibility</p:attrName>
                                        </p:attrNameLst>
                                      </p:cBhvr>
                                      <p:to>
                                        <p:strVal val="visible"/>
                                      </p:to>
                                    </p:set>
                                    <p:animEffect filter="fade" transition="in">
                                      <p:cBhvr>
                                        <p:cTn dur="1000"/>
                                        <p:tgtEl>
                                          <p:spTgt spid="5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5" name="Shape 565"/>
        <p:cNvGrpSpPr/>
        <p:nvPr/>
      </p:nvGrpSpPr>
      <p:grpSpPr>
        <a:xfrm>
          <a:off x="0" y="0"/>
          <a:ext cx="0" cy="0"/>
          <a:chOff x="0" y="0"/>
          <a:chExt cx="0" cy="0"/>
        </a:xfrm>
      </p:grpSpPr>
      <p:cxnSp>
        <p:nvCxnSpPr>
          <p:cNvPr id="566" name="Google Shape;566;p48"/>
          <p:cNvCxnSpPr/>
          <p:nvPr/>
        </p:nvCxnSpPr>
        <p:spPr>
          <a:xfrm>
            <a:off x="4577113" y="-15300"/>
            <a:ext cx="15300" cy="5174100"/>
          </a:xfrm>
          <a:prstGeom prst="straightConnector1">
            <a:avLst/>
          </a:prstGeom>
          <a:noFill/>
          <a:ln cap="flat" cmpd="sng" w="114300">
            <a:solidFill>
              <a:srgbClr val="FFFFFF"/>
            </a:solidFill>
            <a:prstDash val="solid"/>
            <a:round/>
            <a:headEnd len="med" w="med" type="none"/>
            <a:tailEnd len="med" w="med" type="none"/>
          </a:ln>
        </p:spPr>
      </p:cxnSp>
      <p:pic>
        <p:nvPicPr>
          <p:cNvPr id="567" name="Google Shape;567;p48"/>
          <p:cNvPicPr preferRelativeResize="0"/>
          <p:nvPr/>
        </p:nvPicPr>
        <p:blipFill>
          <a:blip r:embed="rId4">
            <a:alphaModFix/>
          </a:blip>
          <a:stretch>
            <a:fillRect/>
          </a:stretch>
        </p:blipFill>
        <p:spPr>
          <a:xfrm>
            <a:off x="66425" y="3825913"/>
            <a:ext cx="2019250" cy="1195825"/>
          </a:xfrm>
          <a:prstGeom prst="rect">
            <a:avLst/>
          </a:prstGeom>
          <a:noFill/>
          <a:ln>
            <a:noFill/>
          </a:ln>
        </p:spPr>
      </p:pic>
      <p:pic>
        <p:nvPicPr>
          <p:cNvPr descr="Bitmoji Image" id="568" name="Google Shape;568;p48"/>
          <p:cNvPicPr preferRelativeResize="0"/>
          <p:nvPr/>
        </p:nvPicPr>
        <p:blipFill>
          <a:blip r:embed="rId5">
            <a:alphaModFix/>
          </a:blip>
          <a:stretch>
            <a:fillRect/>
          </a:stretch>
        </p:blipFill>
        <p:spPr>
          <a:xfrm>
            <a:off x="7492600" y="1351475"/>
            <a:ext cx="1595800" cy="1595800"/>
          </a:xfrm>
          <a:prstGeom prst="rect">
            <a:avLst/>
          </a:prstGeom>
          <a:noFill/>
          <a:ln>
            <a:noFill/>
          </a:ln>
        </p:spPr>
      </p:pic>
      <p:pic>
        <p:nvPicPr>
          <p:cNvPr id="569" name="Google Shape;569;p48"/>
          <p:cNvPicPr preferRelativeResize="0"/>
          <p:nvPr/>
        </p:nvPicPr>
        <p:blipFill>
          <a:blip r:embed="rId6">
            <a:alphaModFix/>
          </a:blip>
          <a:stretch>
            <a:fillRect/>
          </a:stretch>
        </p:blipFill>
        <p:spPr>
          <a:xfrm>
            <a:off x="2545359" y="4788"/>
            <a:ext cx="841625" cy="918137"/>
          </a:xfrm>
          <a:prstGeom prst="rect">
            <a:avLst/>
          </a:prstGeom>
          <a:noFill/>
          <a:ln>
            <a:noFill/>
          </a:ln>
        </p:spPr>
      </p:pic>
      <p:pic>
        <p:nvPicPr>
          <p:cNvPr id="570" name="Google Shape;570;p48"/>
          <p:cNvPicPr preferRelativeResize="0"/>
          <p:nvPr/>
        </p:nvPicPr>
        <p:blipFill>
          <a:blip r:embed="rId7">
            <a:alphaModFix/>
          </a:blip>
          <a:stretch>
            <a:fillRect/>
          </a:stretch>
        </p:blipFill>
        <p:spPr>
          <a:xfrm>
            <a:off x="5088800" y="1359875"/>
            <a:ext cx="1195825" cy="1195825"/>
          </a:xfrm>
          <a:prstGeom prst="rect">
            <a:avLst/>
          </a:prstGeom>
          <a:noFill/>
          <a:ln>
            <a:noFill/>
          </a:ln>
        </p:spPr>
      </p:pic>
      <p:pic>
        <p:nvPicPr>
          <p:cNvPr id="571" name="Google Shape;571;p48"/>
          <p:cNvPicPr preferRelativeResize="0"/>
          <p:nvPr/>
        </p:nvPicPr>
        <p:blipFill>
          <a:blip r:embed="rId8">
            <a:alphaModFix/>
          </a:blip>
          <a:stretch>
            <a:fillRect/>
          </a:stretch>
        </p:blipFill>
        <p:spPr>
          <a:xfrm>
            <a:off x="4726005" y="140030"/>
            <a:ext cx="1558621" cy="918125"/>
          </a:xfrm>
          <a:prstGeom prst="rect">
            <a:avLst/>
          </a:prstGeom>
          <a:noFill/>
          <a:ln>
            <a:noFill/>
          </a:ln>
        </p:spPr>
      </p:pic>
      <p:pic>
        <p:nvPicPr>
          <p:cNvPr id="572" name="Google Shape;572;p48"/>
          <p:cNvPicPr preferRelativeResize="0"/>
          <p:nvPr/>
        </p:nvPicPr>
        <p:blipFill rotWithShape="1">
          <a:blip r:embed="rId9">
            <a:alphaModFix/>
          </a:blip>
          <a:srcRect b="0" l="0" r="83172" t="42870"/>
          <a:stretch/>
        </p:blipFill>
        <p:spPr>
          <a:xfrm>
            <a:off x="8039288" y="152038"/>
            <a:ext cx="598476" cy="1195825"/>
          </a:xfrm>
          <a:prstGeom prst="rect">
            <a:avLst/>
          </a:prstGeom>
          <a:noFill/>
          <a:ln>
            <a:noFill/>
          </a:ln>
        </p:spPr>
      </p:pic>
      <p:pic>
        <p:nvPicPr>
          <p:cNvPr id="573" name="Google Shape;573;p48"/>
          <p:cNvPicPr preferRelativeResize="0"/>
          <p:nvPr/>
        </p:nvPicPr>
        <p:blipFill rotWithShape="1">
          <a:blip r:embed="rId9">
            <a:alphaModFix/>
          </a:blip>
          <a:srcRect b="-2313" l="17435" r="58901" t="44035"/>
          <a:stretch/>
        </p:blipFill>
        <p:spPr>
          <a:xfrm>
            <a:off x="288625" y="140013"/>
            <a:ext cx="841625" cy="1219875"/>
          </a:xfrm>
          <a:prstGeom prst="rect">
            <a:avLst/>
          </a:prstGeom>
          <a:noFill/>
          <a:ln>
            <a:noFill/>
          </a:ln>
        </p:spPr>
      </p:pic>
      <p:pic>
        <p:nvPicPr>
          <p:cNvPr id="574" name="Google Shape;574;p48"/>
          <p:cNvPicPr preferRelativeResize="0"/>
          <p:nvPr/>
        </p:nvPicPr>
        <p:blipFill rotWithShape="1">
          <a:blip r:embed="rId9">
            <a:alphaModFix/>
          </a:blip>
          <a:srcRect b="13264" l="39049" r="37286" t="42872"/>
          <a:stretch/>
        </p:blipFill>
        <p:spPr>
          <a:xfrm>
            <a:off x="1952100" y="2543175"/>
            <a:ext cx="841625" cy="918125"/>
          </a:xfrm>
          <a:prstGeom prst="rect">
            <a:avLst/>
          </a:prstGeom>
          <a:noFill/>
          <a:ln>
            <a:noFill/>
          </a:ln>
        </p:spPr>
      </p:pic>
      <p:pic>
        <p:nvPicPr>
          <p:cNvPr id="575" name="Google Shape;575;p48"/>
          <p:cNvPicPr preferRelativeResize="0"/>
          <p:nvPr/>
        </p:nvPicPr>
        <p:blipFill rotWithShape="1">
          <a:blip r:embed="rId9">
            <a:alphaModFix/>
          </a:blip>
          <a:srcRect b="-139276" l="-72580" r="156593" t="182146"/>
          <a:stretch/>
        </p:blipFill>
        <p:spPr>
          <a:xfrm>
            <a:off x="895500" y="3087300"/>
            <a:ext cx="568574" cy="1195825"/>
          </a:xfrm>
          <a:prstGeom prst="rect">
            <a:avLst/>
          </a:prstGeom>
          <a:noFill/>
          <a:ln>
            <a:noFill/>
          </a:ln>
        </p:spPr>
      </p:pic>
      <p:pic>
        <p:nvPicPr>
          <p:cNvPr id="576" name="Google Shape;576;p48"/>
          <p:cNvPicPr preferRelativeResize="0"/>
          <p:nvPr/>
        </p:nvPicPr>
        <p:blipFill rotWithShape="1">
          <a:blip r:embed="rId10">
            <a:alphaModFix/>
          </a:blip>
          <a:srcRect b="39200" l="39922" r="32991" t="24806"/>
          <a:stretch/>
        </p:blipFill>
        <p:spPr>
          <a:xfrm>
            <a:off x="3491475" y="2496225"/>
            <a:ext cx="761587" cy="1012050"/>
          </a:xfrm>
          <a:prstGeom prst="rect">
            <a:avLst/>
          </a:prstGeom>
          <a:noFill/>
          <a:ln>
            <a:noFill/>
          </a:ln>
        </p:spPr>
      </p:pic>
      <p:pic>
        <p:nvPicPr>
          <p:cNvPr id="577" name="Google Shape;577;p48"/>
          <p:cNvPicPr preferRelativeResize="0"/>
          <p:nvPr/>
        </p:nvPicPr>
        <p:blipFill rotWithShape="1">
          <a:blip r:embed="rId10">
            <a:alphaModFix/>
          </a:blip>
          <a:srcRect b="43243" l="0" r="57470" t="0"/>
          <a:stretch/>
        </p:blipFill>
        <p:spPr>
          <a:xfrm>
            <a:off x="2255775" y="1275625"/>
            <a:ext cx="1195825" cy="1595801"/>
          </a:xfrm>
          <a:prstGeom prst="rect">
            <a:avLst/>
          </a:prstGeom>
          <a:noFill/>
          <a:ln>
            <a:noFill/>
          </a:ln>
        </p:spPr>
      </p:pic>
      <p:pic>
        <p:nvPicPr>
          <p:cNvPr id="578" name="Google Shape;578;p48"/>
          <p:cNvPicPr preferRelativeResize="0"/>
          <p:nvPr/>
        </p:nvPicPr>
        <p:blipFill rotWithShape="1">
          <a:blip r:embed="rId10">
            <a:alphaModFix/>
          </a:blip>
          <a:srcRect b="0" l="0" r="43243" t="56616"/>
          <a:stretch/>
        </p:blipFill>
        <p:spPr>
          <a:xfrm>
            <a:off x="381888" y="2463188"/>
            <a:ext cx="1595801" cy="1219849"/>
          </a:xfrm>
          <a:prstGeom prst="rect">
            <a:avLst/>
          </a:prstGeom>
          <a:noFill/>
          <a:ln>
            <a:noFill/>
          </a:ln>
        </p:spPr>
      </p:pic>
      <p:pic>
        <p:nvPicPr>
          <p:cNvPr id="579" name="Google Shape;579;p48"/>
          <p:cNvPicPr preferRelativeResize="0"/>
          <p:nvPr/>
        </p:nvPicPr>
        <p:blipFill rotWithShape="1">
          <a:blip r:embed="rId10">
            <a:alphaModFix/>
          </a:blip>
          <a:srcRect b="0" l="53111" r="0" t="64005"/>
          <a:stretch/>
        </p:blipFill>
        <p:spPr>
          <a:xfrm>
            <a:off x="2618225" y="3539363"/>
            <a:ext cx="1318376" cy="1012050"/>
          </a:xfrm>
          <a:prstGeom prst="rect">
            <a:avLst/>
          </a:prstGeom>
          <a:noFill/>
          <a:ln>
            <a:noFill/>
          </a:ln>
        </p:spPr>
      </p:pic>
      <p:pic>
        <p:nvPicPr>
          <p:cNvPr id="580" name="Google Shape;580;p48"/>
          <p:cNvPicPr preferRelativeResize="0"/>
          <p:nvPr/>
        </p:nvPicPr>
        <p:blipFill rotWithShape="1">
          <a:blip r:embed="rId11">
            <a:alphaModFix/>
          </a:blip>
          <a:srcRect b="51746" l="50000" r="0" t="0"/>
          <a:stretch/>
        </p:blipFill>
        <p:spPr>
          <a:xfrm>
            <a:off x="7492600" y="3617696"/>
            <a:ext cx="1195825" cy="1150830"/>
          </a:xfrm>
          <a:prstGeom prst="rect">
            <a:avLst/>
          </a:prstGeom>
          <a:noFill/>
          <a:ln>
            <a:noFill/>
          </a:ln>
        </p:spPr>
      </p:pic>
      <p:pic>
        <p:nvPicPr>
          <p:cNvPr id="581" name="Google Shape;581;p48"/>
          <p:cNvPicPr preferRelativeResize="0"/>
          <p:nvPr/>
        </p:nvPicPr>
        <p:blipFill>
          <a:blip r:embed="rId12">
            <a:alphaModFix/>
          </a:blip>
          <a:stretch>
            <a:fillRect/>
          </a:stretch>
        </p:blipFill>
        <p:spPr>
          <a:xfrm>
            <a:off x="1366150" y="152054"/>
            <a:ext cx="1195825" cy="1195808"/>
          </a:xfrm>
          <a:prstGeom prst="rect">
            <a:avLst/>
          </a:prstGeom>
          <a:noFill/>
          <a:ln>
            <a:noFill/>
          </a:ln>
        </p:spPr>
      </p:pic>
      <p:pic>
        <p:nvPicPr>
          <p:cNvPr id="582" name="Google Shape;582;p48"/>
          <p:cNvPicPr preferRelativeResize="0"/>
          <p:nvPr/>
        </p:nvPicPr>
        <p:blipFill rotWithShape="1">
          <a:blip r:embed="rId13">
            <a:alphaModFix/>
          </a:blip>
          <a:srcRect b="39911" l="13480" r="59262" t="24709"/>
          <a:stretch/>
        </p:blipFill>
        <p:spPr>
          <a:xfrm>
            <a:off x="66422" y="1852650"/>
            <a:ext cx="921253" cy="1195825"/>
          </a:xfrm>
          <a:prstGeom prst="rect">
            <a:avLst/>
          </a:prstGeom>
          <a:noFill/>
          <a:ln>
            <a:noFill/>
          </a:ln>
        </p:spPr>
      </p:pic>
      <p:pic>
        <p:nvPicPr>
          <p:cNvPr id="583" name="Google Shape;583;p48"/>
          <p:cNvPicPr preferRelativeResize="0"/>
          <p:nvPr/>
        </p:nvPicPr>
        <p:blipFill rotWithShape="1">
          <a:blip r:embed="rId13">
            <a:alphaModFix/>
          </a:blip>
          <a:srcRect b="10520" l="0" r="51028" t="58453"/>
          <a:stretch/>
        </p:blipFill>
        <p:spPr>
          <a:xfrm>
            <a:off x="6607575" y="1192138"/>
            <a:ext cx="1042600" cy="660524"/>
          </a:xfrm>
          <a:prstGeom prst="rect">
            <a:avLst/>
          </a:prstGeom>
          <a:noFill/>
          <a:ln>
            <a:noFill/>
          </a:ln>
        </p:spPr>
      </p:pic>
      <p:pic>
        <p:nvPicPr>
          <p:cNvPr id="584" name="Google Shape;584;p48"/>
          <p:cNvPicPr preferRelativeResize="0"/>
          <p:nvPr/>
        </p:nvPicPr>
        <p:blipFill rotWithShape="1">
          <a:blip r:embed="rId13">
            <a:alphaModFix/>
          </a:blip>
          <a:srcRect b="42883" l="40939" r="32166" t="31769"/>
          <a:stretch/>
        </p:blipFill>
        <p:spPr>
          <a:xfrm>
            <a:off x="2898575" y="548925"/>
            <a:ext cx="1383300" cy="1303726"/>
          </a:xfrm>
          <a:prstGeom prst="rect">
            <a:avLst/>
          </a:prstGeom>
          <a:noFill/>
          <a:ln>
            <a:noFill/>
          </a:ln>
        </p:spPr>
      </p:pic>
      <p:pic>
        <p:nvPicPr>
          <p:cNvPr id="585" name="Google Shape;585;p48"/>
          <p:cNvPicPr preferRelativeResize="0"/>
          <p:nvPr/>
        </p:nvPicPr>
        <p:blipFill rotWithShape="1">
          <a:blip r:embed="rId13">
            <a:alphaModFix/>
          </a:blip>
          <a:srcRect b="70416" l="78237" r="0" t="14808"/>
          <a:stretch/>
        </p:blipFill>
        <p:spPr>
          <a:xfrm>
            <a:off x="5623950" y="3087300"/>
            <a:ext cx="1119350" cy="759949"/>
          </a:xfrm>
          <a:prstGeom prst="rect">
            <a:avLst/>
          </a:prstGeom>
          <a:noFill/>
          <a:ln>
            <a:noFill/>
          </a:ln>
        </p:spPr>
      </p:pic>
      <p:pic>
        <p:nvPicPr>
          <p:cNvPr id="586" name="Google Shape;586;p48"/>
          <p:cNvPicPr preferRelativeResize="0"/>
          <p:nvPr/>
        </p:nvPicPr>
        <p:blipFill rotWithShape="1">
          <a:blip r:embed="rId9">
            <a:alphaModFix/>
          </a:blip>
          <a:srcRect b="13264" l="39049" r="37286" t="42872"/>
          <a:stretch/>
        </p:blipFill>
        <p:spPr>
          <a:xfrm>
            <a:off x="6418188" y="4800"/>
            <a:ext cx="841625" cy="918125"/>
          </a:xfrm>
          <a:prstGeom prst="rect">
            <a:avLst/>
          </a:prstGeom>
          <a:noFill/>
          <a:ln>
            <a:noFill/>
          </a:ln>
        </p:spPr>
      </p:pic>
      <p:pic>
        <p:nvPicPr>
          <p:cNvPr id="587" name="Google Shape;587;p48"/>
          <p:cNvPicPr preferRelativeResize="0"/>
          <p:nvPr/>
        </p:nvPicPr>
        <p:blipFill>
          <a:blip r:embed="rId14">
            <a:alphaModFix/>
          </a:blip>
          <a:stretch>
            <a:fillRect/>
          </a:stretch>
        </p:blipFill>
        <p:spPr>
          <a:xfrm>
            <a:off x="4643025" y="3121538"/>
            <a:ext cx="2143125" cy="2143125"/>
          </a:xfrm>
          <a:prstGeom prst="rect">
            <a:avLst/>
          </a:prstGeom>
          <a:noFill/>
          <a:ln>
            <a:noFill/>
          </a:ln>
        </p:spPr>
      </p:pic>
      <p:pic>
        <p:nvPicPr>
          <p:cNvPr id="588" name="Google Shape;588;p48"/>
          <p:cNvPicPr preferRelativeResize="0"/>
          <p:nvPr/>
        </p:nvPicPr>
        <p:blipFill rotWithShape="1">
          <a:blip r:embed="rId15">
            <a:alphaModFix/>
          </a:blip>
          <a:srcRect b="0" l="0" r="51639" t="0"/>
          <a:stretch/>
        </p:blipFill>
        <p:spPr>
          <a:xfrm>
            <a:off x="6569193" y="2481438"/>
            <a:ext cx="1119350" cy="1971675"/>
          </a:xfrm>
          <a:prstGeom prst="rect">
            <a:avLst/>
          </a:prstGeom>
          <a:noFill/>
          <a:ln>
            <a:noFill/>
          </a:ln>
        </p:spPr>
      </p:pic>
      <p:pic>
        <p:nvPicPr>
          <p:cNvPr id="589" name="Google Shape;589;p48"/>
          <p:cNvPicPr preferRelativeResize="0"/>
          <p:nvPr/>
        </p:nvPicPr>
        <p:blipFill>
          <a:blip r:embed="rId16">
            <a:alphaModFix/>
          </a:blip>
          <a:stretch>
            <a:fillRect/>
          </a:stretch>
        </p:blipFill>
        <p:spPr>
          <a:xfrm>
            <a:off x="1312309" y="1303009"/>
            <a:ext cx="1404200" cy="1404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3" name="Shape 593"/>
        <p:cNvGrpSpPr/>
        <p:nvPr/>
      </p:nvGrpSpPr>
      <p:grpSpPr>
        <a:xfrm>
          <a:off x="0" y="0"/>
          <a:ext cx="0" cy="0"/>
          <a:chOff x="0" y="0"/>
          <a:chExt cx="0" cy="0"/>
        </a:xfrm>
      </p:grpSpPr>
      <p:pic>
        <p:nvPicPr>
          <p:cNvPr id="594" name="Google Shape;594;p49"/>
          <p:cNvPicPr preferRelativeResize="0"/>
          <p:nvPr/>
        </p:nvPicPr>
        <p:blipFill rotWithShape="1">
          <a:blip r:embed="rId4">
            <a:alphaModFix/>
          </a:blip>
          <a:srcRect b="13264" l="39049" r="37286" t="42872"/>
          <a:stretch/>
        </p:blipFill>
        <p:spPr>
          <a:xfrm>
            <a:off x="1416625" y="1798657"/>
            <a:ext cx="1288999" cy="1406175"/>
          </a:xfrm>
          <a:prstGeom prst="rect">
            <a:avLst/>
          </a:prstGeom>
          <a:noFill/>
          <a:ln>
            <a:noFill/>
          </a:ln>
        </p:spPr>
      </p:pic>
      <p:pic>
        <p:nvPicPr>
          <p:cNvPr id="595" name="Google Shape;595;p49"/>
          <p:cNvPicPr preferRelativeResize="0"/>
          <p:nvPr/>
        </p:nvPicPr>
        <p:blipFill rotWithShape="1">
          <a:blip r:embed="rId5">
            <a:alphaModFix/>
          </a:blip>
          <a:srcRect b="0" l="0" r="7347" t="0"/>
          <a:stretch/>
        </p:blipFill>
        <p:spPr>
          <a:xfrm>
            <a:off x="5617350" y="1882775"/>
            <a:ext cx="3141625" cy="2112175"/>
          </a:xfrm>
          <a:prstGeom prst="rect">
            <a:avLst/>
          </a:prstGeom>
          <a:noFill/>
          <a:ln>
            <a:noFill/>
          </a:ln>
        </p:spPr>
      </p:pic>
      <p:pic>
        <p:nvPicPr>
          <p:cNvPr id="596" name="Google Shape;596;p49"/>
          <p:cNvPicPr preferRelativeResize="0"/>
          <p:nvPr/>
        </p:nvPicPr>
        <p:blipFill>
          <a:blip r:embed="rId6">
            <a:alphaModFix/>
          </a:blip>
          <a:stretch>
            <a:fillRect/>
          </a:stretch>
        </p:blipFill>
        <p:spPr>
          <a:xfrm>
            <a:off x="3184725" y="112600"/>
            <a:ext cx="2972400" cy="1672600"/>
          </a:xfrm>
          <a:prstGeom prst="rect">
            <a:avLst/>
          </a:prstGeom>
          <a:noFill/>
          <a:ln>
            <a:noFill/>
          </a:ln>
        </p:spPr>
      </p:pic>
      <p:sp>
        <p:nvSpPr>
          <p:cNvPr id="597" name="Google Shape;597;p49"/>
          <p:cNvSpPr txBox="1"/>
          <p:nvPr/>
        </p:nvSpPr>
        <p:spPr>
          <a:xfrm>
            <a:off x="2705625" y="2169275"/>
            <a:ext cx="3161100" cy="153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400">
                <a:latin typeface="Luckiest Guy"/>
                <a:ea typeface="Luckiest Guy"/>
                <a:cs typeface="Luckiest Guy"/>
                <a:sym typeface="Luckiest Guy"/>
              </a:rPr>
              <a:t>= LEG RAISES</a:t>
            </a:r>
            <a:endParaRPr b="1" sz="4400">
              <a:latin typeface="Luckiest Guy"/>
              <a:ea typeface="Luckiest Guy"/>
              <a:cs typeface="Luckiest Guy"/>
              <a:sym typeface="Luckiest Guy"/>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1" name="Shape 601"/>
        <p:cNvGrpSpPr/>
        <p:nvPr/>
      </p:nvGrpSpPr>
      <p:grpSpPr>
        <a:xfrm>
          <a:off x="0" y="0"/>
          <a:ext cx="0" cy="0"/>
          <a:chOff x="0" y="0"/>
          <a:chExt cx="0" cy="0"/>
        </a:xfrm>
      </p:grpSpPr>
      <p:sp>
        <p:nvSpPr>
          <p:cNvPr id="602" name="Google Shape;602;p50"/>
          <p:cNvSpPr txBox="1"/>
          <p:nvPr/>
        </p:nvSpPr>
        <p:spPr>
          <a:xfrm>
            <a:off x="295925" y="352300"/>
            <a:ext cx="2310900" cy="800400"/>
          </a:xfrm>
          <a:prstGeom prst="rect">
            <a:avLst/>
          </a:prstGeom>
          <a:solidFill>
            <a:srgbClr val="F1C232"/>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rgbClr val="FFFFFF"/>
                </a:solidFill>
                <a:latin typeface="Luckiest Guy"/>
                <a:ea typeface="Luckiest Guy"/>
                <a:cs typeface="Luckiest Guy"/>
                <a:sym typeface="Luckiest Guy"/>
              </a:rPr>
              <a:t>Round 12</a:t>
            </a:r>
            <a:endParaRPr sz="4000">
              <a:solidFill>
                <a:srgbClr val="FFFFFF"/>
              </a:solidFill>
              <a:latin typeface="Luckiest Guy"/>
              <a:ea typeface="Luckiest Guy"/>
              <a:cs typeface="Luckiest Guy"/>
              <a:sym typeface="Luckiest Guy"/>
            </a:endParaRPr>
          </a:p>
        </p:txBody>
      </p:sp>
      <p:pic>
        <p:nvPicPr>
          <p:cNvPr id="603" name="Google Shape;603;p50"/>
          <p:cNvPicPr preferRelativeResize="0"/>
          <p:nvPr/>
        </p:nvPicPr>
        <p:blipFill rotWithShape="1">
          <a:blip r:embed="rId4">
            <a:alphaModFix/>
          </a:blip>
          <a:srcRect b="13264" l="39049" r="37286" t="42872"/>
          <a:stretch/>
        </p:blipFill>
        <p:spPr>
          <a:xfrm>
            <a:off x="1416625" y="1798657"/>
            <a:ext cx="1288999" cy="1406175"/>
          </a:xfrm>
          <a:prstGeom prst="rect">
            <a:avLst/>
          </a:prstGeom>
          <a:noFill/>
          <a:ln>
            <a:noFill/>
          </a:ln>
        </p:spPr>
      </p:pic>
      <p:pic>
        <p:nvPicPr>
          <p:cNvPr id="604" name="Google Shape;604;p50"/>
          <p:cNvPicPr preferRelativeResize="0"/>
          <p:nvPr/>
        </p:nvPicPr>
        <p:blipFill rotWithShape="1">
          <a:blip r:embed="rId5">
            <a:alphaModFix/>
          </a:blip>
          <a:srcRect b="0" l="0" r="7347" t="0"/>
          <a:stretch/>
        </p:blipFill>
        <p:spPr>
          <a:xfrm>
            <a:off x="5576425" y="2124075"/>
            <a:ext cx="3141625" cy="2112175"/>
          </a:xfrm>
          <a:prstGeom prst="rect">
            <a:avLst/>
          </a:prstGeom>
          <a:noFill/>
          <a:ln>
            <a:noFill/>
          </a:ln>
        </p:spPr>
      </p:pic>
      <p:sp>
        <p:nvSpPr>
          <p:cNvPr id="605" name="Google Shape;605;p50"/>
          <p:cNvSpPr txBox="1"/>
          <p:nvPr/>
        </p:nvSpPr>
        <p:spPr>
          <a:xfrm>
            <a:off x="2606825" y="2169213"/>
            <a:ext cx="3161100" cy="153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400">
                <a:latin typeface="Luckiest Guy"/>
                <a:ea typeface="Luckiest Guy"/>
                <a:cs typeface="Luckiest Guy"/>
                <a:sym typeface="Luckiest Guy"/>
              </a:rPr>
              <a:t>= LEG RAISES</a:t>
            </a:r>
            <a:endParaRPr b="1" sz="4400">
              <a:latin typeface="Luckiest Guy"/>
              <a:ea typeface="Luckiest Guy"/>
              <a:cs typeface="Luckiest Guy"/>
              <a:sym typeface="Luckiest Guy"/>
            </a:endParaRPr>
          </a:p>
        </p:txBody>
      </p:sp>
      <p:pic>
        <p:nvPicPr>
          <p:cNvPr descr="30 SECOND TIMER WITH MUSIC FOR EXERCISE" id="606" name="Google Shape;606;p50" title="30 SECOND TIMER GREY WITH MUSIC">
            <a:hlinkClick r:id="rId6"/>
          </p:cNvPr>
          <p:cNvPicPr preferRelativeResize="0"/>
          <p:nvPr/>
        </p:nvPicPr>
        <p:blipFill>
          <a:blip r:embed="rId7">
            <a:alphaModFix/>
          </a:blip>
          <a:stretch>
            <a:fillRect/>
          </a:stretch>
        </p:blipFill>
        <p:spPr>
          <a:xfrm>
            <a:off x="3181750" y="111525"/>
            <a:ext cx="2683423" cy="2012550"/>
          </a:xfrm>
          <a:prstGeom prst="rect">
            <a:avLst/>
          </a:prstGeom>
          <a:noFill/>
          <a:ln>
            <a:noFill/>
          </a:ln>
        </p:spPr>
      </p:pic>
      <p:pic>
        <p:nvPicPr>
          <p:cNvPr id="607" name="Google Shape;607;p50"/>
          <p:cNvPicPr preferRelativeResize="0"/>
          <p:nvPr/>
        </p:nvPicPr>
        <p:blipFill>
          <a:blip r:embed="rId8">
            <a:alphaModFix/>
          </a:blip>
          <a:stretch>
            <a:fillRect/>
          </a:stretch>
        </p:blipFill>
        <p:spPr>
          <a:xfrm>
            <a:off x="6603200" y="285750"/>
            <a:ext cx="2031223"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06"/>
                                        </p:tgtEl>
                                        <p:attrNameLst>
                                          <p:attrName>style.visibility</p:attrName>
                                        </p:attrNameLst>
                                      </p:cBhvr>
                                      <p:to>
                                        <p:strVal val="visible"/>
                                      </p:to>
                                    </p:set>
                                    <p:animEffect filter="fade" transition="in">
                                      <p:cBhvr>
                                        <p:cTn dur="1000"/>
                                        <p:tgtEl>
                                          <p:spTgt spid="6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1" name="Shape 611"/>
        <p:cNvGrpSpPr/>
        <p:nvPr/>
      </p:nvGrpSpPr>
      <p:grpSpPr>
        <a:xfrm>
          <a:off x="0" y="0"/>
          <a:ext cx="0" cy="0"/>
          <a:chOff x="0" y="0"/>
          <a:chExt cx="0" cy="0"/>
        </a:xfrm>
      </p:grpSpPr>
      <p:sp>
        <p:nvSpPr>
          <p:cNvPr id="612" name="Google Shape;612;p51"/>
          <p:cNvSpPr txBox="1"/>
          <p:nvPr/>
        </p:nvSpPr>
        <p:spPr>
          <a:xfrm>
            <a:off x="607000" y="447250"/>
            <a:ext cx="8146500" cy="429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latin typeface="Luckiest Guy"/>
                <a:ea typeface="Luckiest Guy"/>
                <a:cs typeface="Luckiest Guy"/>
                <a:sym typeface="Luckiest Guy"/>
              </a:rPr>
              <a:t>Cool- down #1</a:t>
            </a:r>
            <a:endParaRPr sz="4800">
              <a:latin typeface="Luckiest Guy"/>
              <a:ea typeface="Luckiest Guy"/>
              <a:cs typeface="Luckiest Guy"/>
              <a:sym typeface="Luckiest Guy"/>
            </a:endParaRPr>
          </a:p>
          <a:p>
            <a:pPr indent="0" lvl="0" marL="0" rtl="0" algn="ctr">
              <a:spcBef>
                <a:spcPts val="0"/>
              </a:spcBef>
              <a:spcAft>
                <a:spcPts val="0"/>
              </a:spcAft>
              <a:buNone/>
            </a:pPr>
            <a:r>
              <a:rPr lang="en" sz="4800">
                <a:latin typeface="Luckiest Guy"/>
                <a:ea typeface="Luckiest Guy"/>
                <a:cs typeface="Luckiest Guy"/>
                <a:sym typeface="Luckiest Guy"/>
              </a:rPr>
              <a:t>Heart cool-down: walk around until breathing is normal</a:t>
            </a:r>
            <a:endParaRPr sz="4800">
              <a:latin typeface="Luckiest Guy"/>
              <a:ea typeface="Luckiest Guy"/>
              <a:cs typeface="Luckiest Guy"/>
              <a:sym typeface="Luckiest Guy"/>
            </a:endParaRPr>
          </a:p>
          <a:p>
            <a:pPr indent="0" lvl="0" marL="0" rtl="0" algn="ctr">
              <a:spcBef>
                <a:spcPts val="0"/>
              </a:spcBef>
              <a:spcAft>
                <a:spcPts val="0"/>
              </a:spcAft>
              <a:buNone/>
            </a:pPr>
            <a:r>
              <a:t/>
            </a:r>
            <a:endParaRPr sz="4800">
              <a:solidFill>
                <a:srgbClr val="FFFFFF"/>
              </a:solidFill>
              <a:latin typeface="Luckiest Guy"/>
              <a:ea typeface="Luckiest Guy"/>
              <a:cs typeface="Luckiest Guy"/>
              <a:sym typeface="Luckiest Guy"/>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6" name="Shape 616"/>
        <p:cNvGrpSpPr/>
        <p:nvPr/>
      </p:nvGrpSpPr>
      <p:grpSpPr>
        <a:xfrm>
          <a:off x="0" y="0"/>
          <a:ext cx="0" cy="0"/>
          <a:chOff x="0" y="0"/>
          <a:chExt cx="0" cy="0"/>
        </a:xfrm>
      </p:grpSpPr>
      <p:sp>
        <p:nvSpPr>
          <p:cNvPr id="617" name="Google Shape;617;p52"/>
          <p:cNvSpPr txBox="1"/>
          <p:nvPr/>
        </p:nvSpPr>
        <p:spPr>
          <a:xfrm>
            <a:off x="607000" y="447250"/>
            <a:ext cx="8146500" cy="429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latin typeface="Luckiest Guy"/>
                <a:ea typeface="Luckiest Guy"/>
                <a:cs typeface="Luckiest Guy"/>
                <a:sym typeface="Luckiest Guy"/>
              </a:rPr>
              <a:t>Cool- down #2</a:t>
            </a:r>
            <a:endParaRPr sz="4800">
              <a:latin typeface="Luckiest Guy"/>
              <a:ea typeface="Luckiest Guy"/>
              <a:cs typeface="Luckiest Guy"/>
              <a:sym typeface="Luckiest Guy"/>
            </a:endParaRPr>
          </a:p>
          <a:p>
            <a:pPr indent="0" lvl="0" marL="0" rtl="0" algn="ctr">
              <a:spcBef>
                <a:spcPts val="0"/>
              </a:spcBef>
              <a:spcAft>
                <a:spcPts val="0"/>
              </a:spcAft>
              <a:buNone/>
            </a:pPr>
            <a:r>
              <a:rPr lang="en" sz="4800">
                <a:latin typeface="Luckiest Guy"/>
                <a:ea typeface="Luckiest Guy"/>
                <a:cs typeface="Luckiest Guy"/>
                <a:sym typeface="Luckiest Guy"/>
              </a:rPr>
              <a:t>Muscle cool-down: Stretches</a:t>
            </a:r>
            <a:endParaRPr sz="4800">
              <a:latin typeface="Luckiest Guy"/>
              <a:ea typeface="Luckiest Guy"/>
              <a:cs typeface="Luckiest Guy"/>
              <a:sym typeface="Luckiest Guy"/>
            </a:endParaRPr>
          </a:p>
          <a:p>
            <a:pPr indent="0" lvl="0" marL="0" rtl="0" algn="ctr">
              <a:spcBef>
                <a:spcPts val="0"/>
              </a:spcBef>
              <a:spcAft>
                <a:spcPts val="0"/>
              </a:spcAft>
              <a:buNone/>
            </a:pPr>
            <a:r>
              <a:t/>
            </a:r>
            <a:endParaRPr sz="4800">
              <a:solidFill>
                <a:srgbClr val="FFFFFF"/>
              </a:solidFill>
              <a:latin typeface="Luckiest Guy"/>
              <a:ea typeface="Luckiest Guy"/>
              <a:cs typeface="Luckiest Guy"/>
              <a:sym typeface="Luckiest Guy"/>
            </a:endParaRPr>
          </a:p>
        </p:txBody>
      </p:sp>
      <p:pic>
        <p:nvPicPr>
          <p:cNvPr id="618" name="Google Shape;618;p52"/>
          <p:cNvPicPr preferRelativeResize="0"/>
          <p:nvPr/>
        </p:nvPicPr>
        <p:blipFill rotWithShape="1">
          <a:blip r:embed="rId4">
            <a:alphaModFix/>
          </a:blip>
          <a:srcRect b="0" l="31676" r="31417" t="0"/>
          <a:stretch/>
        </p:blipFill>
        <p:spPr>
          <a:xfrm>
            <a:off x="163725" y="2994687"/>
            <a:ext cx="1359825" cy="1663250"/>
          </a:xfrm>
          <a:prstGeom prst="rect">
            <a:avLst/>
          </a:prstGeom>
          <a:noFill/>
          <a:ln>
            <a:noFill/>
          </a:ln>
        </p:spPr>
      </p:pic>
      <p:pic>
        <p:nvPicPr>
          <p:cNvPr id="619" name="Google Shape;619;p52"/>
          <p:cNvPicPr preferRelativeResize="0"/>
          <p:nvPr/>
        </p:nvPicPr>
        <p:blipFill rotWithShape="1">
          <a:blip r:embed="rId5">
            <a:alphaModFix/>
          </a:blip>
          <a:srcRect b="0" l="21214" r="13229" t="0"/>
          <a:stretch/>
        </p:blipFill>
        <p:spPr>
          <a:xfrm>
            <a:off x="7974744" y="3069950"/>
            <a:ext cx="1073756" cy="1637925"/>
          </a:xfrm>
          <a:prstGeom prst="rect">
            <a:avLst/>
          </a:prstGeom>
          <a:noFill/>
          <a:ln>
            <a:noFill/>
          </a:ln>
        </p:spPr>
      </p:pic>
      <p:pic>
        <p:nvPicPr>
          <p:cNvPr id="620" name="Google Shape;620;p52"/>
          <p:cNvPicPr preferRelativeResize="0"/>
          <p:nvPr/>
        </p:nvPicPr>
        <p:blipFill rotWithShape="1">
          <a:blip r:embed="rId6">
            <a:alphaModFix/>
          </a:blip>
          <a:srcRect b="0" l="27598" r="31965" t="0"/>
          <a:stretch/>
        </p:blipFill>
        <p:spPr>
          <a:xfrm>
            <a:off x="4789225" y="3057275"/>
            <a:ext cx="1474174" cy="1663275"/>
          </a:xfrm>
          <a:prstGeom prst="rect">
            <a:avLst/>
          </a:prstGeom>
          <a:noFill/>
          <a:ln>
            <a:noFill/>
          </a:ln>
        </p:spPr>
      </p:pic>
      <p:pic>
        <p:nvPicPr>
          <p:cNvPr id="621" name="Google Shape;621;p52"/>
          <p:cNvPicPr preferRelativeResize="0"/>
          <p:nvPr/>
        </p:nvPicPr>
        <p:blipFill rotWithShape="1">
          <a:blip r:embed="rId7">
            <a:alphaModFix/>
          </a:blip>
          <a:srcRect b="0" l="0" r="9999" t="0"/>
          <a:stretch/>
        </p:blipFill>
        <p:spPr>
          <a:xfrm>
            <a:off x="6429725" y="3055394"/>
            <a:ext cx="1474175" cy="1637943"/>
          </a:xfrm>
          <a:prstGeom prst="rect">
            <a:avLst/>
          </a:prstGeom>
          <a:noFill/>
          <a:ln>
            <a:noFill/>
          </a:ln>
        </p:spPr>
      </p:pic>
      <p:pic>
        <p:nvPicPr>
          <p:cNvPr id="622" name="Google Shape;622;p52"/>
          <p:cNvPicPr preferRelativeResize="0"/>
          <p:nvPr/>
        </p:nvPicPr>
        <p:blipFill>
          <a:blip r:embed="rId8">
            <a:alphaModFix/>
          </a:blip>
          <a:stretch>
            <a:fillRect/>
          </a:stretch>
        </p:blipFill>
        <p:spPr>
          <a:xfrm>
            <a:off x="1705400" y="3042726"/>
            <a:ext cx="1276975" cy="1663275"/>
          </a:xfrm>
          <a:prstGeom prst="rect">
            <a:avLst/>
          </a:prstGeom>
          <a:noFill/>
          <a:ln>
            <a:noFill/>
          </a:ln>
        </p:spPr>
      </p:pic>
      <p:pic>
        <p:nvPicPr>
          <p:cNvPr id="623" name="Google Shape;623;p52"/>
          <p:cNvPicPr preferRelativeResize="0"/>
          <p:nvPr/>
        </p:nvPicPr>
        <p:blipFill>
          <a:blip r:embed="rId9">
            <a:alphaModFix/>
          </a:blip>
          <a:stretch>
            <a:fillRect/>
          </a:stretch>
        </p:blipFill>
        <p:spPr>
          <a:xfrm>
            <a:off x="3164225" y="3057274"/>
            <a:ext cx="1474175" cy="16632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