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youtu.be/BWKACah-VD0" TargetMode="External"/><Relationship Id="rId84" Type="http://schemas.openxmlformats.org/officeDocument/2006/relationships/image" Target="../media/image36.png"/><Relationship Id="rId83" Type="http://schemas.openxmlformats.org/officeDocument/2006/relationships/image" Target="../media/image39.png"/><Relationship Id="rId42" Type="http://schemas.openxmlformats.org/officeDocument/2006/relationships/hyperlink" Target="https://youtu.be/4FA96lELd7A" TargetMode="External"/><Relationship Id="rId41" Type="http://schemas.openxmlformats.org/officeDocument/2006/relationships/image" Target="../media/image40.png"/><Relationship Id="rId85" Type="http://schemas.openxmlformats.org/officeDocument/2006/relationships/image" Target="../media/image35.gif"/><Relationship Id="rId44" Type="http://schemas.openxmlformats.org/officeDocument/2006/relationships/hyperlink" Target="https://youtu.be/thaLfMVUoqo" TargetMode="External"/><Relationship Id="rId43" Type="http://schemas.openxmlformats.org/officeDocument/2006/relationships/image" Target="../media/image16.png"/><Relationship Id="rId46" Type="http://schemas.openxmlformats.org/officeDocument/2006/relationships/hyperlink" Target="https://youtu.be/VDWUm-SqrJU" TargetMode="External"/><Relationship Id="rId45" Type="http://schemas.openxmlformats.org/officeDocument/2006/relationships/image" Target="../media/image21.png"/><Relationship Id="rId80" Type="http://schemas.openxmlformats.org/officeDocument/2006/relationships/image" Target="../media/image30.png"/><Relationship Id="rId82" Type="http://schemas.openxmlformats.org/officeDocument/2006/relationships/image" Target="../media/image33.png"/><Relationship Id="rId81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6.png"/><Relationship Id="rId4" Type="http://schemas.openxmlformats.org/officeDocument/2006/relationships/hyperlink" Target="https://youtu.be/T6JBRZt1T5E" TargetMode="External"/><Relationship Id="rId9" Type="http://schemas.openxmlformats.org/officeDocument/2006/relationships/image" Target="../media/image10.png"/><Relationship Id="rId48" Type="http://schemas.openxmlformats.org/officeDocument/2006/relationships/hyperlink" Target="https://youtu.be/r-gRz3mKYHw" TargetMode="External"/><Relationship Id="rId47" Type="http://schemas.openxmlformats.org/officeDocument/2006/relationships/image" Target="../media/image13.png"/><Relationship Id="rId49" Type="http://schemas.openxmlformats.org/officeDocument/2006/relationships/image" Target="../media/image42.png"/><Relationship Id="rId5" Type="http://schemas.openxmlformats.org/officeDocument/2006/relationships/image" Target="../media/image3.png"/><Relationship Id="rId6" Type="http://schemas.openxmlformats.org/officeDocument/2006/relationships/hyperlink" Target="https://youtu.be/5E1eqcYIafc" TargetMode="External"/><Relationship Id="rId7" Type="http://schemas.openxmlformats.org/officeDocument/2006/relationships/image" Target="../media/image1.png"/><Relationship Id="rId8" Type="http://schemas.openxmlformats.org/officeDocument/2006/relationships/hyperlink" Target="https://youtu.be/GRhqy1ATpmI" TargetMode="External"/><Relationship Id="rId73" Type="http://schemas.openxmlformats.org/officeDocument/2006/relationships/image" Target="../media/image31.png"/><Relationship Id="rId72" Type="http://schemas.openxmlformats.org/officeDocument/2006/relationships/hyperlink" Target="https://youtu.be/LA23QBMJJVg" TargetMode="External"/><Relationship Id="rId31" Type="http://schemas.openxmlformats.org/officeDocument/2006/relationships/image" Target="../media/image12.png"/><Relationship Id="rId75" Type="http://schemas.openxmlformats.org/officeDocument/2006/relationships/image" Target="../media/image18.png"/><Relationship Id="rId30" Type="http://schemas.openxmlformats.org/officeDocument/2006/relationships/hyperlink" Target="https://youtu.be/Z2iGp35qEjU" TargetMode="External"/><Relationship Id="rId74" Type="http://schemas.openxmlformats.org/officeDocument/2006/relationships/hyperlink" Target="http://drive.google.com/file/d/1CAAmrO3TO6N8ABLwiX6o9urV4MQMtMp3/view" TargetMode="External"/><Relationship Id="rId33" Type="http://schemas.openxmlformats.org/officeDocument/2006/relationships/image" Target="../media/image5.png"/><Relationship Id="rId77" Type="http://schemas.openxmlformats.org/officeDocument/2006/relationships/image" Target="../media/image28.png"/><Relationship Id="rId32" Type="http://schemas.openxmlformats.org/officeDocument/2006/relationships/hyperlink" Target="https://youtu.be/VAz7ltxQfuM" TargetMode="External"/><Relationship Id="rId76" Type="http://schemas.openxmlformats.org/officeDocument/2006/relationships/hyperlink" Target="https://youtu.be/jto8HdnULnY" TargetMode="External"/><Relationship Id="rId35" Type="http://schemas.openxmlformats.org/officeDocument/2006/relationships/image" Target="../media/image2.png"/><Relationship Id="rId79" Type="http://schemas.openxmlformats.org/officeDocument/2006/relationships/image" Target="../media/image32.png"/><Relationship Id="rId34" Type="http://schemas.openxmlformats.org/officeDocument/2006/relationships/hyperlink" Target="https://youtu.be/ibWCmC23ERQ" TargetMode="External"/><Relationship Id="rId78" Type="http://schemas.openxmlformats.org/officeDocument/2006/relationships/image" Target="../media/image25.png"/><Relationship Id="rId71" Type="http://schemas.openxmlformats.org/officeDocument/2006/relationships/image" Target="../media/image24.png"/><Relationship Id="rId70" Type="http://schemas.openxmlformats.org/officeDocument/2006/relationships/hyperlink" Target="https://youtu.be/AdkJJtoqC24" TargetMode="External"/><Relationship Id="rId37" Type="http://schemas.openxmlformats.org/officeDocument/2006/relationships/image" Target="../media/image4.png"/><Relationship Id="rId36" Type="http://schemas.openxmlformats.org/officeDocument/2006/relationships/hyperlink" Target="https://youtu.be/oyAEW-zrDFw" TargetMode="External"/><Relationship Id="rId39" Type="http://schemas.openxmlformats.org/officeDocument/2006/relationships/image" Target="../media/image43.png"/><Relationship Id="rId38" Type="http://schemas.openxmlformats.org/officeDocument/2006/relationships/hyperlink" Target="https://youtu.be/f9ACUPJBqvI" TargetMode="External"/><Relationship Id="rId62" Type="http://schemas.openxmlformats.org/officeDocument/2006/relationships/hyperlink" Target="https://youtu.be/wr6Bb8zxul8" TargetMode="External"/><Relationship Id="rId61" Type="http://schemas.openxmlformats.org/officeDocument/2006/relationships/image" Target="../media/image20.png"/><Relationship Id="rId20" Type="http://schemas.openxmlformats.org/officeDocument/2006/relationships/hyperlink" Target="https://youtu.be/1BFa2ELyMfo" TargetMode="External"/><Relationship Id="rId64" Type="http://schemas.openxmlformats.org/officeDocument/2006/relationships/hyperlink" Target="https://youtu.be/0OGjLn0OSUk" TargetMode="External"/><Relationship Id="rId63" Type="http://schemas.openxmlformats.org/officeDocument/2006/relationships/image" Target="../media/image29.png"/><Relationship Id="rId22" Type="http://schemas.openxmlformats.org/officeDocument/2006/relationships/hyperlink" Target="https://youtu.be/ANLQbYNwSb8" TargetMode="External"/><Relationship Id="rId66" Type="http://schemas.openxmlformats.org/officeDocument/2006/relationships/hyperlink" Target="https://youtu.be/Ig7Lt8cgH3A" TargetMode="External"/><Relationship Id="rId21" Type="http://schemas.openxmlformats.org/officeDocument/2006/relationships/image" Target="../media/image7.png"/><Relationship Id="rId65" Type="http://schemas.openxmlformats.org/officeDocument/2006/relationships/image" Target="../media/image27.png"/><Relationship Id="rId24" Type="http://schemas.openxmlformats.org/officeDocument/2006/relationships/hyperlink" Target="https://youtu.be/EKpTyEc5Hdc" TargetMode="External"/><Relationship Id="rId68" Type="http://schemas.openxmlformats.org/officeDocument/2006/relationships/hyperlink" Target="https://youtu.be/8pKhMmMmyIU" TargetMode="External"/><Relationship Id="rId23" Type="http://schemas.openxmlformats.org/officeDocument/2006/relationships/image" Target="../media/image11.png"/><Relationship Id="rId67" Type="http://schemas.openxmlformats.org/officeDocument/2006/relationships/image" Target="../media/image23.png"/><Relationship Id="rId60" Type="http://schemas.openxmlformats.org/officeDocument/2006/relationships/hyperlink" Target="https://youtu.be/jqi5_1zaI_M" TargetMode="External"/><Relationship Id="rId26" Type="http://schemas.openxmlformats.org/officeDocument/2006/relationships/hyperlink" Target="https://youtu.be/K26eJb7Rz80" TargetMode="External"/><Relationship Id="rId25" Type="http://schemas.openxmlformats.org/officeDocument/2006/relationships/image" Target="../media/image6.png"/><Relationship Id="rId69" Type="http://schemas.openxmlformats.org/officeDocument/2006/relationships/image" Target="../media/image26.png"/><Relationship Id="rId28" Type="http://schemas.openxmlformats.org/officeDocument/2006/relationships/hyperlink" Target="https://youtu.be/0t4mQBzWCiU" TargetMode="External"/><Relationship Id="rId27" Type="http://schemas.openxmlformats.org/officeDocument/2006/relationships/image" Target="../media/image41.png"/><Relationship Id="rId29" Type="http://schemas.openxmlformats.org/officeDocument/2006/relationships/image" Target="../media/image15.png"/><Relationship Id="rId51" Type="http://schemas.openxmlformats.org/officeDocument/2006/relationships/image" Target="../media/image34.png"/><Relationship Id="rId50" Type="http://schemas.openxmlformats.org/officeDocument/2006/relationships/hyperlink" Target="https://youtu.be/NxpeVlhrm08" TargetMode="External"/><Relationship Id="rId53" Type="http://schemas.openxmlformats.org/officeDocument/2006/relationships/image" Target="../media/image17.png"/><Relationship Id="rId52" Type="http://schemas.openxmlformats.org/officeDocument/2006/relationships/hyperlink" Target="https://youtu.be/tDiBeQeW0xg" TargetMode="External"/><Relationship Id="rId11" Type="http://schemas.openxmlformats.org/officeDocument/2006/relationships/image" Target="../media/image9.png"/><Relationship Id="rId55" Type="http://schemas.openxmlformats.org/officeDocument/2006/relationships/image" Target="../media/image38.png"/><Relationship Id="rId10" Type="http://schemas.openxmlformats.org/officeDocument/2006/relationships/hyperlink" Target="https://youtu.be/_IHqymIEeXM" TargetMode="External"/><Relationship Id="rId54" Type="http://schemas.openxmlformats.org/officeDocument/2006/relationships/hyperlink" Target="https://youtu.be/upYOzOYManw" TargetMode="External"/><Relationship Id="rId13" Type="http://schemas.openxmlformats.org/officeDocument/2006/relationships/image" Target="../media/image44.png"/><Relationship Id="rId57" Type="http://schemas.openxmlformats.org/officeDocument/2006/relationships/image" Target="../media/image19.png"/><Relationship Id="rId12" Type="http://schemas.openxmlformats.org/officeDocument/2006/relationships/hyperlink" Target="https://youtu.be/tWQlBTSNEMA" TargetMode="External"/><Relationship Id="rId56" Type="http://schemas.openxmlformats.org/officeDocument/2006/relationships/hyperlink" Target="https://youtu.be/2kFCxC_hbr0" TargetMode="External"/><Relationship Id="rId15" Type="http://schemas.openxmlformats.org/officeDocument/2006/relationships/image" Target="../media/image45.png"/><Relationship Id="rId59" Type="http://schemas.openxmlformats.org/officeDocument/2006/relationships/image" Target="../media/image22.png"/><Relationship Id="rId14" Type="http://schemas.openxmlformats.org/officeDocument/2006/relationships/hyperlink" Target="https://youtu.be/WDMFValHg90" TargetMode="External"/><Relationship Id="rId58" Type="http://schemas.openxmlformats.org/officeDocument/2006/relationships/hyperlink" Target="https://youtu.be/ALwbzrmABFM" TargetMode="External"/><Relationship Id="rId17" Type="http://schemas.openxmlformats.org/officeDocument/2006/relationships/image" Target="../media/image8.png"/><Relationship Id="rId16" Type="http://schemas.openxmlformats.org/officeDocument/2006/relationships/hyperlink" Target="https://youtu.be/SPldOyck1xQ" TargetMode="External"/><Relationship Id="rId19" Type="http://schemas.openxmlformats.org/officeDocument/2006/relationships/image" Target="../media/image14.png"/><Relationship Id="rId18" Type="http://schemas.openxmlformats.org/officeDocument/2006/relationships/hyperlink" Target="https://youtu.be/tWQlBTSNEM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700" y="1331875"/>
            <a:ext cx="511425" cy="5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8675" y="1355600"/>
            <a:ext cx="647625" cy="50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65850" y="1230638"/>
            <a:ext cx="511425" cy="657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82125" y="1331875"/>
            <a:ext cx="600324" cy="5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350700" y="1258112"/>
            <a:ext cx="511424" cy="602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744323" y="1354181"/>
            <a:ext cx="647625" cy="511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431075" y="1330792"/>
            <a:ext cx="647625" cy="558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117825" y="1315434"/>
            <a:ext cx="511425" cy="58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07700" y="3915359"/>
            <a:ext cx="511425" cy="67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941825" y="1262425"/>
            <a:ext cx="511425" cy="59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066375" y="2257869"/>
            <a:ext cx="647625" cy="52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765850" y="2176872"/>
            <a:ext cx="511424" cy="65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658475" y="2153275"/>
            <a:ext cx="647625" cy="63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350700" y="2114925"/>
            <a:ext cx="527255" cy="67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922550" y="2255752"/>
            <a:ext cx="467050" cy="52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783448" y="2129823"/>
            <a:ext cx="647625" cy="6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499450" y="2077663"/>
            <a:ext cx="511425" cy="699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6079250" y="2104339"/>
            <a:ext cx="511424" cy="619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499789" y="3050422"/>
            <a:ext cx="527250" cy="639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178028" y="3046150"/>
            <a:ext cx="527250" cy="6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1092325" y="3971325"/>
            <a:ext cx="600325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2658475" y="3153229"/>
            <a:ext cx="600325" cy="550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1788050" y="3082825"/>
            <a:ext cx="467026" cy="60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3282449" y="3001657"/>
            <a:ext cx="600325" cy="70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3906425" y="3239793"/>
            <a:ext cx="511425" cy="464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4704324" y="3117600"/>
            <a:ext cx="600324" cy="58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391950" y="3152150"/>
            <a:ext cx="396426" cy="5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5835125" y="3193218"/>
            <a:ext cx="647625" cy="47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1765850" y="3933875"/>
            <a:ext cx="511425" cy="66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2658475" y="3989459"/>
            <a:ext cx="527250" cy="593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5961273" y="3965503"/>
            <a:ext cx="467025" cy="598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3855650" y="3913370"/>
            <a:ext cx="527250" cy="681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4704325" y="4017947"/>
            <a:ext cx="511425" cy="5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70"/>
          </p:cNvPr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5288350" y="4085300"/>
            <a:ext cx="600325" cy="5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72"/>
          </p:cNvPr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3222275" y="3995128"/>
            <a:ext cx="600325" cy="6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title="Football_Crowd-GoGo-1730947850.wav">
            <a:hlinkClick r:id="rId74"/>
          </p:cNvPr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8625575" y="4824450"/>
            <a:ext cx="254650" cy="25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76"/>
          </p:cNvPr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499800" y="2147293"/>
            <a:ext cx="467050" cy="6126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1" name="Google Shape;91;p13"/>
          <p:cNvPicPr preferRelativeResize="0"/>
          <p:nvPr/>
        </p:nvPicPr>
        <p:blipFill rotWithShape="1">
          <a:blip r:embed="rId78">
            <a:alphaModFix/>
          </a:blip>
          <a:srcRect b="0" l="30886" r="29793" t="9739"/>
          <a:stretch/>
        </p:blipFill>
        <p:spPr>
          <a:xfrm>
            <a:off x="6853825" y="1355600"/>
            <a:ext cx="1490600" cy="342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7173825" y="3239800"/>
            <a:ext cx="800451" cy="111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80">
            <a:alphaModFix/>
          </a:blip>
          <a:srcRect b="0" l="0" r="0" t="0"/>
          <a:stretch/>
        </p:blipFill>
        <p:spPr>
          <a:xfrm>
            <a:off x="7013225" y="2415075"/>
            <a:ext cx="1131350" cy="161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81">
            <a:alphaModFix/>
          </a:blip>
          <a:stretch>
            <a:fillRect/>
          </a:stretch>
        </p:blipFill>
        <p:spPr>
          <a:xfrm>
            <a:off x="8073222" y="3460175"/>
            <a:ext cx="944400" cy="126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7110950" y="401576"/>
            <a:ext cx="1827700" cy="91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315625" y="250398"/>
            <a:ext cx="6413625" cy="6126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 rot="-3097470">
            <a:off x="6657137" y="4075025"/>
            <a:ext cx="647626" cy="442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85">
            <a:alphaModFix/>
          </a:blip>
          <a:stretch>
            <a:fillRect/>
          </a:stretch>
        </p:blipFill>
        <p:spPr>
          <a:xfrm rot="1506625">
            <a:off x="7651221" y="996939"/>
            <a:ext cx="1532735" cy="1226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