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dd9b18a65_0_18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dd9b18a65_0_18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6.png"/><Relationship Id="rId42" Type="http://schemas.openxmlformats.org/officeDocument/2006/relationships/image" Target="../media/image19.png"/><Relationship Id="rId41" Type="http://schemas.openxmlformats.org/officeDocument/2006/relationships/hyperlink" Target="https://safeyoutube.net/w/JTUL" TargetMode="External"/><Relationship Id="rId44" Type="http://schemas.openxmlformats.org/officeDocument/2006/relationships/image" Target="../media/image14.png"/><Relationship Id="rId43" Type="http://schemas.openxmlformats.org/officeDocument/2006/relationships/hyperlink" Target="https://safeyoutube.net/w/iUUL" TargetMode="External"/><Relationship Id="rId46" Type="http://schemas.openxmlformats.org/officeDocument/2006/relationships/image" Target="../media/image22.png"/><Relationship Id="rId45" Type="http://schemas.openxmlformats.org/officeDocument/2006/relationships/hyperlink" Target="https://safeyoutube.net/w/2UUL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13.jpg"/><Relationship Id="rId9" Type="http://schemas.openxmlformats.org/officeDocument/2006/relationships/hyperlink" Target="https://safeyoutube.net/w/WVUL" TargetMode="External"/><Relationship Id="rId48" Type="http://schemas.openxmlformats.org/officeDocument/2006/relationships/image" Target="../media/image30.png"/><Relationship Id="rId47" Type="http://schemas.openxmlformats.org/officeDocument/2006/relationships/hyperlink" Target="https://safeyoutube.net/w/jVUL" TargetMode="External"/><Relationship Id="rId49" Type="http://schemas.openxmlformats.org/officeDocument/2006/relationships/hyperlink" Target="https://safeyoutube.net/w/zVUL" TargetMode="External"/><Relationship Id="rId5" Type="http://schemas.openxmlformats.org/officeDocument/2006/relationships/image" Target="../media/image32.png"/><Relationship Id="rId6" Type="http://schemas.openxmlformats.org/officeDocument/2006/relationships/image" Target="../media/image4.png"/><Relationship Id="rId7" Type="http://schemas.openxmlformats.org/officeDocument/2006/relationships/image" Target="../media/image27.png"/><Relationship Id="rId8" Type="http://schemas.openxmlformats.org/officeDocument/2006/relationships/image" Target="../media/image10.png"/><Relationship Id="rId31" Type="http://schemas.openxmlformats.org/officeDocument/2006/relationships/hyperlink" Target="https://safeyoutube.net/w/fRUL" TargetMode="External"/><Relationship Id="rId30" Type="http://schemas.openxmlformats.org/officeDocument/2006/relationships/image" Target="../media/image15.png"/><Relationship Id="rId33" Type="http://schemas.openxmlformats.org/officeDocument/2006/relationships/hyperlink" Target="https://safeyoutube.net/w/0RUL" TargetMode="External"/><Relationship Id="rId32" Type="http://schemas.openxmlformats.org/officeDocument/2006/relationships/image" Target="../media/image11.png"/><Relationship Id="rId35" Type="http://schemas.openxmlformats.org/officeDocument/2006/relationships/hyperlink" Target="https://safeyoutube.net/w/ESUL" TargetMode="External"/><Relationship Id="rId34" Type="http://schemas.openxmlformats.org/officeDocument/2006/relationships/image" Target="../media/image21.png"/><Relationship Id="rId37" Type="http://schemas.openxmlformats.org/officeDocument/2006/relationships/hyperlink" Target="https://safeyoutube.net/w/YSUL" TargetMode="External"/><Relationship Id="rId36" Type="http://schemas.openxmlformats.org/officeDocument/2006/relationships/image" Target="../media/image17.png"/><Relationship Id="rId39" Type="http://schemas.openxmlformats.org/officeDocument/2006/relationships/hyperlink" Target="https://safeyoutube.net/w/oTUL" TargetMode="External"/><Relationship Id="rId38" Type="http://schemas.openxmlformats.org/officeDocument/2006/relationships/image" Target="../media/image18.png"/><Relationship Id="rId20" Type="http://schemas.openxmlformats.org/officeDocument/2006/relationships/image" Target="../media/image5.png"/><Relationship Id="rId22" Type="http://schemas.openxmlformats.org/officeDocument/2006/relationships/image" Target="../media/image3.png"/><Relationship Id="rId21" Type="http://schemas.openxmlformats.org/officeDocument/2006/relationships/hyperlink" Target="https://safeyoutube.net/w/uPUL" TargetMode="External"/><Relationship Id="rId24" Type="http://schemas.openxmlformats.org/officeDocument/2006/relationships/image" Target="../media/image2.png"/><Relationship Id="rId23" Type="http://schemas.openxmlformats.org/officeDocument/2006/relationships/hyperlink" Target="https://safeyoutube.net/w/APUL" TargetMode="External"/><Relationship Id="rId26" Type="http://schemas.openxmlformats.org/officeDocument/2006/relationships/image" Target="../media/image7.png"/><Relationship Id="rId25" Type="http://schemas.openxmlformats.org/officeDocument/2006/relationships/hyperlink" Target="https://safeyoutube.net/w/RPUL" TargetMode="External"/><Relationship Id="rId28" Type="http://schemas.openxmlformats.org/officeDocument/2006/relationships/image" Target="../media/image24.png"/><Relationship Id="rId27" Type="http://schemas.openxmlformats.org/officeDocument/2006/relationships/hyperlink" Target="https://safeyoutube.net/w/kQUL" TargetMode="External"/><Relationship Id="rId29" Type="http://schemas.openxmlformats.org/officeDocument/2006/relationships/hyperlink" Target="https://safeyoutube.net/w/xQUL" TargetMode="External"/><Relationship Id="rId51" Type="http://schemas.openxmlformats.org/officeDocument/2006/relationships/hyperlink" Target="https://safeyoutube.net/w/OVUL" TargetMode="External"/><Relationship Id="rId50" Type="http://schemas.openxmlformats.org/officeDocument/2006/relationships/image" Target="../media/image23.png"/><Relationship Id="rId53" Type="http://schemas.openxmlformats.org/officeDocument/2006/relationships/image" Target="../media/image25.gif"/><Relationship Id="rId52" Type="http://schemas.openxmlformats.org/officeDocument/2006/relationships/image" Target="../media/image31.png"/><Relationship Id="rId11" Type="http://schemas.openxmlformats.org/officeDocument/2006/relationships/hyperlink" Target="https://safeyoutube.net/w/iWUL" TargetMode="External"/><Relationship Id="rId55" Type="http://schemas.openxmlformats.org/officeDocument/2006/relationships/image" Target="../media/image26.png"/><Relationship Id="rId10" Type="http://schemas.openxmlformats.org/officeDocument/2006/relationships/image" Target="../media/image8.png"/><Relationship Id="rId54" Type="http://schemas.openxmlformats.org/officeDocument/2006/relationships/image" Target="../media/image28.png"/><Relationship Id="rId13" Type="http://schemas.openxmlformats.org/officeDocument/2006/relationships/hyperlink" Target="https://drive.google.com/file/d/1MwFSkxILUcdExLO2zOeqkgzjga0TryBy/view?usp=sharing" TargetMode="External"/><Relationship Id="rId12" Type="http://schemas.openxmlformats.org/officeDocument/2006/relationships/image" Target="../media/image20.png"/><Relationship Id="rId56" Type="http://schemas.openxmlformats.org/officeDocument/2006/relationships/image" Target="../media/image29.png"/><Relationship Id="rId15" Type="http://schemas.openxmlformats.org/officeDocument/2006/relationships/hyperlink" Target="https://safeyoutube.net/w/uSUL" TargetMode="External"/><Relationship Id="rId14" Type="http://schemas.openxmlformats.org/officeDocument/2006/relationships/image" Target="../media/image9.png"/><Relationship Id="rId17" Type="http://schemas.openxmlformats.org/officeDocument/2006/relationships/hyperlink" Target="https://safeyoutube.net/w/7OUL" TargetMode="External"/><Relationship Id="rId16" Type="http://schemas.openxmlformats.org/officeDocument/2006/relationships/image" Target="../media/image1.png"/><Relationship Id="rId19" Type="http://schemas.openxmlformats.org/officeDocument/2006/relationships/hyperlink" Target="https://safeyoutube.net/w/ePUL" TargetMode="External"/><Relationship Id="rId1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0" l="0" r="0" t="69280"/>
          <a:stretch/>
        </p:blipFill>
        <p:spPr>
          <a:xfrm>
            <a:off x="0" y="3462625"/>
            <a:ext cx="9144001" cy="168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53425" y="-157900"/>
            <a:ext cx="3165654" cy="77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6">
            <a:alphaModFix/>
          </a:blip>
          <a:srcRect b="36951" l="7808" r="0" t="27215"/>
          <a:stretch/>
        </p:blipFill>
        <p:spPr>
          <a:xfrm>
            <a:off x="897175" y="3755350"/>
            <a:ext cx="8184776" cy="136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85451" y="301153"/>
            <a:ext cx="1529950" cy="1989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6801" y="301153"/>
            <a:ext cx="1529950" cy="1989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0" l="12236" r="11427" t="0"/>
          <a:stretch/>
        </p:blipFill>
        <p:spPr>
          <a:xfrm>
            <a:off x="1866900" y="1314450"/>
            <a:ext cx="1788178" cy="27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0" l="12236" r="11427" t="0"/>
          <a:stretch/>
        </p:blipFill>
        <p:spPr>
          <a:xfrm>
            <a:off x="3655079" y="1314450"/>
            <a:ext cx="1788178" cy="27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8">
            <a:alphaModFix/>
          </a:blip>
          <a:srcRect b="0" l="12236" r="11427" t="0"/>
          <a:stretch/>
        </p:blipFill>
        <p:spPr>
          <a:xfrm>
            <a:off x="5417196" y="1314450"/>
            <a:ext cx="1788178" cy="27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4644" l="0" r="0" t="3755"/>
          <a:stretch/>
        </p:blipFill>
        <p:spPr>
          <a:xfrm>
            <a:off x="2059035" y="2350919"/>
            <a:ext cx="786220" cy="727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 b="5793" l="6543" r="7242" t="0"/>
          <a:stretch/>
        </p:blipFill>
        <p:spPr>
          <a:xfrm>
            <a:off x="4596101" y="1531899"/>
            <a:ext cx="711926" cy="765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flipH="1" rot="-249292">
            <a:off x="6585530" y="3119593"/>
            <a:ext cx="528617" cy="727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064226" y="1534240"/>
            <a:ext cx="646293" cy="655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984345" y="3198055"/>
            <a:ext cx="466777" cy="642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0" l="16219" r="16841" t="0"/>
          <a:stretch/>
        </p:blipFill>
        <p:spPr>
          <a:xfrm>
            <a:off x="5503462" y="3168697"/>
            <a:ext cx="466777" cy="698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855728" y="3191833"/>
            <a:ext cx="646284" cy="616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380819" y="2337318"/>
            <a:ext cx="683291" cy="658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2841147" y="1504373"/>
            <a:ext cx="683301" cy="651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039870" y="3171124"/>
            <a:ext cx="466777" cy="669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490793" y="3171460"/>
            <a:ext cx="466777" cy="654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1"/>
          </p:cNvPr>
          <p:cNvPicPr preferRelativeResize="0"/>
          <p:nvPr/>
        </p:nvPicPr>
        <p:blipFill rotWithShape="1">
          <a:blip r:embed="rId32">
            <a:alphaModFix/>
          </a:blip>
          <a:srcRect b="0" l="17655" r="18491" t="0"/>
          <a:stretch/>
        </p:blipFill>
        <p:spPr>
          <a:xfrm>
            <a:off x="5573900" y="1478343"/>
            <a:ext cx="466777" cy="703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6100660" y="1488657"/>
            <a:ext cx="466777" cy="683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2918415" y="2252715"/>
            <a:ext cx="528744" cy="765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614158" y="2331636"/>
            <a:ext cx="683291" cy="658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039002" y="3175158"/>
            <a:ext cx="466777" cy="675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4660484" y="3211393"/>
            <a:ext cx="646277" cy="622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3817127" y="1533146"/>
            <a:ext cx="683291" cy="658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6651831" y="1486034"/>
            <a:ext cx="466777" cy="675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770304" y="2283749"/>
            <a:ext cx="466777" cy="677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4323216" y="2301280"/>
            <a:ext cx="466776" cy="675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4870206" y="2284978"/>
            <a:ext cx="466777" cy="675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4965072" y="1953050"/>
            <a:ext cx="246137" cy="237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0775" y="-157900"/>
            <a:ext cx="3165654" cy="77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 rotWithShape="1">
          <a:blip r:embed="rId5">
            <a:alphaModFix/>
          </a:blip>
          <a:srcRect b="0" l="0" r="4816" t="0"/>
          <a:stretch/>
        </p:blipFill>
        <p:spPr>
          <a:xfrm>
            <a:off x="6130750" y="-152400"/>
            <a:ext cx="3013249" cy="77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3964900" y="695338"/>
            <a:ext cx="1295825" cy="687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5811287" y="406400"/>
            <a:ext cx="998825" cy="998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2490812" y="387100"/>
            <a:ext cx="998825" cy="998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344150" y="2233702"/>
            <a:ext cx="1295825" cy="1807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7516100" y="2233702"/>
            <a:ext cx="1295825" cy="1807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