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hyperlink" Target="https://wheelofnames.com/kk9-psy" TargetMode="External"/><Relationship Id="rId5" Type="http://schemas.openxmlformats.org/officeDocument/2006/relationships/image" Target="../media/image1.png"/><Relationship Id="rId6" Type="http://schemas.openxmlformats.org/officeDocument/2006/relationships/hyperlink" Target="https://wheelofnames.com/nka-5p8" TargetMode="External"/><Relationship Id="rId7" Type="http://schemas.openxmlformats.org/officeDocument/2006/relationships/image" Target="../media/image3.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a:hlinkClick r:id="rId4"/>
          </p:cNvPr>
          <p:cNvPicPr preferRelativeResize="0"/>
          <p:nvPr/>
        </p:nvPicPr>
        <p:blipFill>
          <a:blip r:embed="rId5">
            <a:alphaModFix/>
          </a:blip>
          <a:stretch>
            <a:fillRect/>
          </a:stretch>
        </p:blipFill>
        <p:spPr>
          <a:xfrm>
            <a:off x="5670350" y="2618075"/>
            <a:ext cx="1539017" cy="2082974"/>
          </a:xfrm>
          <a:prstGeom prst="rect">
            <a:avLst/>
          </a:prstGeom>
          <a:noFill/>
          <a:ln>
            <a:noFill/>
          </a:ln>
        </p:spPr>
      </p:pic>
      <p:pic>
        <p:nvPicPr>
          <p:cNvPr id="55" name="Google Shape;55;p13">
            <a:hlinkClick r:id="rId6"/>
          </p:cNvPr>
          <p:cNvPicPr preferRelativeResize="0"/>
          <p:nvPr/>
        </p:nvPicPr>
        <p:blipFill>
          <a:blip r:embed="rId5">
            <a:alphaModFix/>
          </a:blip>
          <a:stretch>
            <a:fillRect/>
          </a:stretch>
        </p:blipFill>
        <p:spPr>
          <a:xfrm>
            <a:off x="7490200" y="2618117"/>
            <a:ext cx="1539025" cy="2082895"/>
          </a:xfrm>
          <a:prstGeom prst="rect">
            <a:avLst/>
          </a:prstGeom>
          <a:noFill/>
          <a:ln>
            <a:noFill/>
          </a:ln>
        </p:spPr>
      </p:pic>
      <p:pic>
        <p:nvPicPr>
          <p:cNvPr id="56" name="Google Shape;56;p13"/>
          <p:cNvPicPr preferRelativeResize="0"/>
          <p:nvPr/>
        </p:nvPicPr>
        <p:blipFill>
          <a:blip r:embed="rId7">
            <a:alphaModFix/>
          </a:blip>
          <a:stretch>
            <a:fillRect/>
          </a:stretch>
        </p:blipFill>
        <p:spPr>
          <a:xfrm>
            <a:off x="315575" y="1924812"/>
            <a:ext cx="3314445" cy="2915676"/>
          </a:xfrm>
          <a:prstGeom prst="rect">
            <a:avLst/>
          </a:prstGeom>
          <a:noFill/>
          <a:ln>
            <a:noFill/>
          </a:ln>
        </p:spPr>
      </p:pic>
      <p:sp>
        <p:nvSpPr>
          <p:cNvPr id="57" name="Google Shape;57;p13"/>
          <p:cNvSpPr txBox="1"/>
          <p:nvPr/>
        </p:nvSpPr>
        <p:spPr>
          <a:xfrm>
            <a:off x="426300" y="2015700"/>
            <a:ext cx="3093000" cy="19578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Comic Sans MS"/>
                <a:ea typeface="Comic Sans MS"/>
                <a:cs typeface="Comic Sans MS"/>
                <a:sym typeface="Comic Sans MS"/>
              </a:rPr>
              <a:t>The 2 spin wheels next to me are linked to 2 different exercises. The 1st, is a scavenger hunt where you will go find the items that it lands on. The 2nd, are locomotor movements you can perform. Please feel free to spin again if it lands on something you do not feel comfortable doing.</a:t>
            </a:r>
            <a:endParaRPr sz="1300">
              <a:latin typeface="Comic Sans MS"/>
              <a:ea typeface="Comic Sans MS"/>
              <a:cs typeface="Comic Sans MS"/>
              <a:sym typeface="Comic Sans MS"/>
            </a:endParaRPr>
          </a:p>
          <a:p>
            <a:pPr indent="0" lvl="0" marL="0" rtl="0" algn="l">
              <a:spcBef>
                <a:spcPts val="0"/>
              </a:spcBef>
              <a:spcAft>
                <a:spcPts val="0"/>
              </a:spcAft>
              <a:buNone/>
            </a:pPr>
            <a:r>
              <a:rPr lang="en" sz="1300">
                <a:latin typeface="Comic Sans MS"/>
                <a:ea typeface="Comic Sans MS"/>
                <a:cs typeface="Comic Sans MS"/>
                <a:sym typeface="Comic Sans MS"/>
              </a:rPr>
              <a:t>Have Fun!</a:t>
            </a:r>
            <a:endParaRPr sz="1300">
              <a:latin typeface="Comic Sans MS"/>
              <a:ea typeface="Comic Sans MS"/>
              <a:cs typeface="Comic Sans MS"/>
              <a:sym typeface="Comic Sans MS"/>
            </a:endParaRPr>
          </a:p>
        </p:txBody>
      </p:sp>
      <p:sp>
        <p:nvSpPr>
          <p:cNvPr id="58" name="Google Shape;58;p13"/>
          <p:cNvSpPr/>
          <p:nvPr/>
        </p:nvSpPr>
        <p:spPr>
          <a:xfrm>
            <a:off x="4019800" y="961500"/>
            <a:ext cx="1853400" cy="14595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txBox="1"/>
          <p:nvPr/>
        </p:nvSpPr>
        <p:spPr>
          <a:xfrm>
            <a:off x="4077725" y="1262550"/>
            <a:ext cx="18534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omic Sans MS"/>
                <a:ea typeface="Comic Sans MS"/>
                <a:cs typeface="Comic Sans MS"/>
                <a:sym typeface="Comic Sans MS"/>
              </a:rPr>
              <a:t>Today, I have 2 spin wheel workouts for you!</a:t>
            </a:r>
            <a:endParaRPr sz="1500">
              <a:latin typeface="Comic Sans MS"/>
              <a:ea typeface="Comic Sans MS"/>
              <a:cs typeface="Comic Sans MS"/>
              <a:sym typeface="Comic Sans MS"/>
            </a:endParaRPr>
          </a:p>
        </p:txBody>
      </p:sp>
      <p:pic>
        <p:nvPicPr>
          <p:cNvPr descr="Bitmoji Image" id="60" name="Google Shape;60;p13"/>
          <p:cNvPicPr preferRelativeResize="0"/>
          <p:nvPr/>
        </p:nvPicPr>
        <p:blipFill>
          <a:blip r:embed="rId8">
            <a:alphaModFix/>
          </a:blip>
          <a:stretch>
            <a:fillRect/>
          </a:stretch>
        </p:blipFill>
        <p:spPr>
          <a:xfrm>
            <a:off x="3519301" y="2378750"/>
            <a:ext cx="2764725" cy="27647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