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embeddedFontLst>
    <p:embeddedFont>
      <p:font typeface="Bangers"/>
      <p:regular r:id="rId32"/>
    </p:embeddedFont>
    <p:embeddedFont>
      <p:font typeface="Slackey"/>
      <p:regular r:id="rId33"/>
    </p:embeddedFont>
    <p:embeddedFont>
      <p:font typeface="Boogaloo"/>
      <p:regular r:id="rId34"/>
    </p:embeddedFont>
    <p:embeddedFont>
      <p:font typeface="Quicksand"/>
      <p:regular r:id="rId35"/>
      <p:bold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74AB2BD-582D-4A65-9283-172E60CDB74A}">
  <a:tblStyle styleId="{674AB2BD-582D-4A65-9283-172E60CDB74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Slackey-regular.fntdata"/><Relationship Id="rId10" Type="http://schemas.openxmlformats.org/officeDocument/2006/relationships/slide" Target="slides/slide4.xml"/><Relationship Id="rId32" Type="http://schemas.openxmlformats.org/officeDocument/2006/relationships/font" Target="fonts/Bangers-regular.fntdata"/><Relationship Id="rId13" Type="http://schemas.openxmlformats.org/officeDocument/2006/relationships/slide" Target="slides/slide7.xml"/><Relationship Id="rId35" Type="http://schemas.openxmlformats.org/officeDocument/2006/relationships/font" Target="fonts/Quicksand-regular.fntdata"/><Relationship Id="rId12" Type="http://schemas.openxmlformats.org/officeDocument/2006/relationships/slide" Target="slides/slide6.xml"/><Relationship Id="rId34" Type="http://schemas.openxmlformats.org/officeDocument/2006/relationships/font" Target="fonts/Boogaloo-regular.fntdata"/><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font" Target="fonts/Quicksand-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8748eafc00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8748eafc00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bef83fb70f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bef83fb70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8cc7ddbc3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8cc7ddbc3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8748eafc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8748eafc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8cc7ddbc3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8cc7ddbc3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c357fa99d1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c357fa99d1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8ec203add7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8ec203add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c357fa99d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c357fa99d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c357fa99d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c357fa99d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8ec203add7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8ec203add7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c357fa99d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c357fa99d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c357fa99d1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c357fa99d1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8ec203add7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8ec203add7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c357fa99d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c357fa99d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c357fa99d1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c357fa99d1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8ec203add7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8ec203add7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c357fa99d1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c357fa99d1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c357fa99d1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c357fa99d1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c357fa99d1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c357fa99d1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c357fa99d1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c357fa99d1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c357fa99d1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c357fa99d1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bef83fb70f_0_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bef83fb70f_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c357fa99d1_0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c357fa99d1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c357fa99d1_0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c357fa99d1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2">
    <p:spTree>
      <p:nvGrpSpPr>
        <p:cNvPr id="50" name="Shape 50"/>
        <p:cNvGrpSpPr/>
        <p:nvPr/>
      </p:nvGrpSpPr>
      <p:grpSpPr>
        <a:xfrm>
          <a:off x="0" y="0"/>
          <a:ext cx="0" cy="0"/>
          <a:chOff x="0" y="0"/>
          <a:chExt cx="0" cy="0"/>
        </a:xfrm>
      </p:grpSpPr>
      <p:pic>
        <p:nvPicPr>
          <p:cNvPr id="51" name="Google Shape;51;p13"/>
          <p:cNvPicPr preferRelativeResize="0"/>
          <p:nvPr/>
        </p:nvPicPr>
        <p:blipFill>
          <a:blip r:embed="rId2">
            <a:alphaModFix/>
          </a:blip>
          <a:stretch>
            <a:fillRect/>
          </a:stretch>
        </p:blipFill>
        <p:spPr>
          <a:xfrm>
            <a:off x="-55750" y="-95250"/>
            <a:ext cx="9199751" cy="530224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11.png"/><Relationship Id="rId5" Type="http://schemas.openxmlformats.org/officeDocument/2006/relationships/image" Target="../media/image15.png"/><Relationship Id="rId6" Type="http://schemas.openxmlformats.org/officeDocument/2006/relationships/image" Target="../media/image26.png"/><Relationship Id="rId7"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slide" Target="/ppt/slides/slide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13.png"/><Relationship Id="rId5" Type="http://schemas.openxmlformats.org/officeDocument/2006/relationships/image" Target="../media/image9.png"/><Relationship Id="rId6"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9.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26.png"/><Relationship Id="rId8"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slide" Target="/ppt/slides/slide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jp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9.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26.png"/><Relationship Id="rId8"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20.png"/><Relationship Id="rId5" Type="http://schemas.openxmlformats.org/officeDocument/2006/relationships/slide" Target="/ppt/slides/slide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9.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26.png"/><Relationship Id="rId8"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18.png"/><Relationship Id="rId5" Type="http://schemas.openxmlformats.org/officeDocument/2006/relationships/image" Target="../media/image12.png"/><Relationship Id="rId6" Type="http://schemas.openxmlformats.org/officeDocument/2006/relationships/slide" Target="/ppt/slides/slide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jp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9.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26.png"/><Relationship Id="rId8"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23.png"/><Relationship Id="rId5" Type="http://schemas.openxmlformats.org/officeDocument/2006/relationships/image" Target="../media/image25.png"/><Relationship Id="rId6" Type="http://schemas.openxmlformats.org/officeDocument/2006/relationships/image" Target="../media/image28.png"/><Relationship Id="rId7" Type="http://schemas.openxmlformats.org/officeDocument/2006/relationships/slide" Target="/ppt/slides/slide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jp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19.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26.png"/><Relationship Id="rId8"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36.png"/><Relationship Id="rId4" Type="http://schemas.openxmlformats.org/officeDocument/2006/relationships/image" Target="../media/image33.png"/><Relationship Id="rId5" Type="http://schemas.openxmlformats.org/officeDocument/2006/relationships/slide" Target="/ppt/slides/slide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jp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19.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26.png"/><Relationship Id="rId8"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slide" Target="/ppt/slides/slide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jp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19.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26.png"/><Relationship Id="rId8"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40.jpg"/><Relationship Id="rId4" Type="http://schemas.openxmlformats.org/officeDocument/2006/relationships/slide" Target="/ppt/slides/slide23.xml"/><Relationship Id="rId9" Type="http://schemas.openxmlformats.org/officeDocument/2006/relationships/image" Target="../media/image29.png"/><Relationship Id="rId5" Type="http://schemas.openxmlformats.org/officeDocument/2006/relationships/hyperlink" Target="https://youtu.be/_p9zL6OVih8" TargetMode="External"/><Relationship Id="rId6" Type="http://schemas.openxmlformats.org/officeDocument/2006/relationships/image" Target="../media/image27.png"/><Relationship Id="rId7" Type="http://schemas.openxmlformats.org/officeDocument/2006/relationships/image" Target="../media/image38.png"/><Relationship Id="rId8"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slide" Target="/ppt/slides/slide24.xml"/><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26.png"/><Relationship Id="rId7" Type="http://schemas.openxmlformats.org/officeDocument/2006/relationships/image" Target="../media/image38.png"/></Relationships>
</file>

<file path=ppt/slides/_rels/slide25.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35.jpg"/><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hyperlink" Target="http://www.youtube.com/watch?v=_p9zL6OVih8" TargetMode="External"/><Relationship Id="rId4" Type="http://schemas.openxmlformats.org/officeDocument/2006/relationships/image" Target="../media/image31.jpg"/><Relationship Id="rId9" Type="http://schemas.openxmlformats.org/officeDocument/2006/relationships/hyperlink" Target="http://www.youtube.com/watch?v=gOIWYms9mvU" TargetMode="External"/><Relationship Id="rId5" Type="http://schemas.openxmlformats.org/officeDocument/2006/relationships/hyperlink" Target="http://www.youtube.com/watch?v=bOHN8KOjg6k" TargetMode="External"/><Relationship Id="rId6" Type="http://schemas.openxmlformats.org/officeDocument/2006/relationships/image" Target="../media/image32.jpg"/><Relationship Id="rId7" Type="http://schemas.openxmlformats.org/officeDocument/2006/relationships/hyperlink" Target="http://www.youtube.com/watch?v=fLodrkGZrOc" TargetMode="External"/><Relationship Id="rId8" Type="http://schemas.openxmlformats.org/officeDocument/2006/relationships/image" Target="../media/image3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 name="Shape 55"/>
        <p:cNvGrpSpPr/>
        <p:nvPr/>
      </p:nvGrpSpPr>
      <p:grpSpPr>
        <a:xfrm>
          <a:off x="0" y="0"/>
          <a:ext cx="0" cy="0"/>
          <a:chOff x="0" y="0"/>
          <a:chExt cx="0" cy="0"/>
        </a:xfrm>
      </p:grpSpPr>
      <p:pic>
        <p:nvPicPr>
          <p:cNvPr descr="Bitmoji Image" id="56" name="Google Shape;56;p14"/>
          <p:cNvPicPr preferRelativeResize="0"/>
          <p:nvPr/>
        </p:nvPicPr>
        <p:blipFill>
          <a:blip r:embed="rId4">
            <a:alphaModFix/>
          </a:blip>
          <a:stretch>
            <a:fillRect/>
          </a:stretch>
        </p:blipFill>
        <p:spPr>
          <a:xfrm>
            <a:off x="-1129075" y="504238"/>
            <a:ext cx="4547625" cy="4547625"/>
          </a:xfrm>
          <a:prstGeom prst="rect">
            <a:avLst/>
          </a:prstGeom>
          <a:noFill/>
          <a:ln>
            <a:noFill/>
          </a:ln>
        </p:spPr>
      </p:pic>
      <p:sp>
        <p:nvSpPr>
          <p:cNvPr id="57" name="Google Shape;57;p14"/>
          <p:cNvSpPr/>
          <p:nvPr/>
        </p:nvSpPr>
        <p:spPr>
          <a:xfrm>
            <a:off x="2462000" y="360650"/>
            <a:ext cx="3165000" cy="2579100"/>
          </a:xfrm>
          <a:prstGeom prst="wedgeRoundRectCallout">
            <a:avLst>
              <a:gd fmla="val -73783" name="adj1"/>
              <a:gd fmla="val -6494" name="adj2"/>
              <a:gd fmla="val 0" name="adj3"/>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latin typeface="Quicksand"/>
                <a:ea typeface="Quicksand"/>
                <a:cs typeface="Quicksand"/>
                <a:sym typeface="Quicksand"/>
              </a:rPr>
              <a:t>Hello! Happy St. Patrick’s Day!  Can you help me catch the leprechaun? Collect a gold coin each time you answer a question correctly. Collect all the coins and you will catch the leprechaun! Good luck!</a:t>
            </a:r>
            <a:endParaRPr b="1" sz="1700">
              <a:latin typeface="Quicksand"/>
              <a:ea typeface="Quicksand"/>
              <a:cs typeface="Quicksand"/>
              <a:sym typeface="Quicksand"/>
            </a:endParaRPr>
          </a:p>
        </p:txBody>
      </p:sp>
      <p:pic>
        <p:nvPicPr>
          <p:cNvPr id="58" name="Google Shape;58;p14">
            <a:hlinkClick action="ppaction://hlinkshowjump?jump=nextslide"/>
          </p:cNvPr>
          <p:cNvPicPr preferRelativeResize="0"/>
          <p:nvPr/>
        </p:nvPicPr>
        <p:blipFill>
          <a:blip r:embed="rId5">
            <a:alphaModFix/>
          </a:blip>
          <a:stretch>
            <a:fillRect/>
          </a:stretch>
        </p:blipFill>
        <p:spPr>
          <a:xfrm>
            <a:off x="7932950" y="3965700"/>
            <a:ext cx="1027200" cy="1027200"/>
          </a:xfrm>
          <a:prstGeom prst="rect">
            <a:avLst/>
          </a:prstGeom>
          <a:noFill/>
          <a:ln>
            <a:noFill/>
          </a:ln>
        </p:spPr>
      </p:pic>
      <p:sp>
        <p:nvSpPr>
          <p:cNvPr id="59" name="Google Shape;59;p14"/>
          <p:cNvSpPr/>
          <p:nvPr/>
        </p:nvSpPr>
        <p:spPr>
          <a:xfrm rot="1453130">
            <a:off x="7748780" y="268555"/>
            <a:ext cx="966792" cy="1027348"/>
          </a:xfrm>
          <a:prstGeom prst="upArrow">
            <a:avLst>
              <a:gd fmla="val 50000" name="adj1"/>
              <a:gd fmla="val 50000" name="adj2"/>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txBox="1"/>
          <p:nvPr/>
        </p:nvSpPr>
        <p:spPr>
          <a:xfrm>
            <a:off x="7433125" y="1383225"/>
            <a:ext cx="15981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Boogaloo"/>
                <a:ea typeface="Boogaloo"/>
                <a:cs typeface="Boogaloo"/>
                <a:sym typeface="Boogaloo"/>
              </a:rPr>
              <a:t>Click</a:t>
            </a:r>
            <a:r>
              <a:rPr lang="en" sz="2000">
                <a:solidFill>
                  <a:srgbClr val="FFFFFF"/>
                </a:solidFill>
                <a:latin typeface="Boogaloo"/>
                <a:ea typeface="Boogaloo"/>
                <a:cs typeface="Boogaloo"/>
                <a:sym typeface="Boogaloo"/>
              </a:rPr>
              <a:t> “Present” to begin.</a:t>
            </a:r>
            <a:endParaRPr sz="2000">
              <a:solidFill>
                <a:srgbClr val="FFFFFF"/>
              </a:solidFill>
              <a:latin typeface="Boogaloo"/>
              <a:ea typeface="Boogaloo"/>
              <a:cs typeface="Boogaloo"/>
              <a:sym typeface="Boogaloo"/>
            </a:endParaRPr>
          </a:p>
        </p:txBody>
      </p:sp>
      <p:pic>
        <p:nvPicPr>
          <p:cNvPr id="61" name="Google Shape;61;p14"/>
          <p:cNvPicPr preferRelativeResize="0"/>
          <p:nvPr/>
        </p:nvPicPr>
        <p:blipFill>
          <a:blip r:embed="rId6">
            <a:alphaModFix/>
          </a:blip>
          <a:stretch>
            <a:fillRect/>
          </a:stretch>
        </p:blipFill>
        <p:spPr>
          <a:xfrm>
            <a:off x="4120025" y="4371900"/>
            <a:ext cx="451975" cy="451975"/>
          </a:xfrm>
          <a:prstGeom prst="rect">
            <a:avLst/>
          </a:prstGeom>
          <a:noFill/>
          <a:ln>
            <a:noFill/>
          </a:ln>
        </p:spPr>
      </p:pic>
      <p:pic>
        <p:nvPicPr>
          <p:cNvPr id="62" name="Google Shape;62;p14"/>
          <p:cNvPicPr preferRelativeResize="0"/>
          <p:nvPr/>
        </p:nvPicPr>
        <p:blipFill>
          <a:blip r:embed="rId7">
            <a:alphaModFix/>
          </a:blip>
          <a:stretch>
            <a:fillRect/>
          </a:stretch>
        </p:blipFill>
        <p:spPr>
          <a:xfrm flipH="1">
            <a:off x="4827151" y="2939700"/>
            <a:ext cx="1527962" cy="2203800"/>
          </a:xfrm>
          <a:prstGeom prst="rect">
            <a:avLst/>
          </a:prstGeom>
          <a:noFill/>
          <a:ln>
            <a:noFill/>
          </a:ln>
        </p:spPr>
      </p:pic>
      <p:sp>
        <p:nvSpPr>
          <p:cNvPr id="63" name="Google Shape;63;p14"/>
          <p:cNvSpPr/>
          <p:nvPr/>
        </p:nvSpPr>
        <p:spPr>
          <a:xfrm>
            <a:off x="7090775" y="2283025"/>
            <a:ext cx="1793100" cy="1333500"/>
          </a:xfrm>
          <a:prstGeom prst="wedgeRoundRectCallout">
            <a:avLst>
              <a:gd fmla="val -94189" name="adj1"/>
              <a:gd fmla="val 59771" name="adj2"/>
              <a:gd fmla="val 0" name="adj3"/>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Run, run as fast as you’re told, You can’t catch me and my pot of Gold</a:t>
            </a:r>
            <a:endParaRPr b="1">
              <a:latin typeface="Quicksand"/>
              <a:ea typeface="Quicksand"/>
              <a:cs typeface="Quicksand"/>
              <a:sym typeface="Quicksand"/>
            </a:endParaRPr>
          </a:p>
        </p:txBody>
      </p:sp>
      <p:sp>
        <p:nvSpPr>
          <p:cNvPr id="64" name="Google Shape;64;p14"/>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A86E8"/>
        </a:solidFill>
      </p:bgPr>
    </p:bg>
    <p:spTree>
      <p:nvGrpSpPr>
        <p:cNvPr id="68" name="Shape 68"/>
        <p:cNvGrpSpPr/>
        <p:nvPr/>
      </p:nvGrpSpPr>
      <p:grpSpPr>
        <a:xfrm>
          <a:off x="0" y="0"/>
          <a:ext cx="0" cy="0"/>
          <a:chOff x="0" y="0"/>
          <a:chExt cx="0" cy="0"/>
        </a:xfrm>
      </p:grpSpPr>
      <p:sp>
        <p:nvSpPr>
          <p:cNvPr id="69" name="Google Shape;69;p15"/>
          <p:cNvSpPr txBox="1"/>
          <p:nvPr/>
        </p:nvSpPr>
        <p:spPr>
          <a:xfrm>
            <a:off x="0" y="486150"/>
            <a:ext cx="9144000" cy="769500"/>
          </a:xfrm>
          <a:prstGeom prst="rect">
            <a:avLst/>
          </a:prstGeom>
          <a:solidFill>
            <a:srgbClr val="6AA84F"/>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3800">
                <a:solidFill>
                  <a:srgbClr val="FFFFFF"/>
                </a:solidFill>
                <a:latin typeface="Slackey"/>
                <a:ea typeface="Slackey"/>
                <a:cs typeface="Slackey"/>
                <a:sym typeface="Slackey"/>
              </a:rPr>
              <a:t>Bar Graph</a:t>
            </a:r>
            <a:endParaRPr sz="3800">
              <a:solidFill>
                <a:srgbClr val="FFFFFF"/>
              </a:solidFill>
              <a:latin typeface="Slackey"/>
              <a:ea typeface="Slackey"/>
              <a:cs typeface="Slackey"/>
              <a:sym typeface="Slackey"/>
            </a:endParaRPr>
          </a:p>
        </p:txBody>
      </p:sp>
      <p:pic>
        <p:nvPicPr>
          <p:cNvPr id="70" name="Google Shape;70;p15"/>
          <p:cNvPicPr preferRelativeResize="0"/>
          <p:nvPr/>
        </p:nvPicPr>
        <p:blipFill>
          <a:blip r:embed="rId3">
            <a:alphaModFix/>
          </a:blip>
          <a:stretch>
            <a:fillRect/>
          </a:stretch>
        </p:blipFill>
        <p:spPr>
          <a:xfrm>
            <a:off x="662700" y="74775"/>
            <a:ext cx="1526300" cy="1767977"/>
          </a:xfrm>
          <a:prstGeom prst="rect">
            <a:avLst/>
          </a:prstGeom>
          <a:noFill/>
          <a:ln>
            <a:noFill/>
          </a:ln>
        </p:spPr>
      </p:pic>
      <p:pic>
        <p:nvPicPr>
          <p:cNvPr id="71" name="Google Shape;71;p15"/>
          <p:cNvPicPr preferRelativeResize="0"/>
          <p:nvPr/>
        </p:nvPicPr>
        <p:blipFill>
          <a:blip r:embed="rId4">
            <a:alphaModFix/>
          </a:blip>
          <a:stretch>
            <a:fillRect/>
          </a:stretch>
        </p:blipFill>
        <p:spPr>
          <a:xfrm>
            <a:off x="3348600" y="1510200"/>
            <a:ext cx="5232850" cy="3306326"/>
          </a:xfrm>
          <a:prstGeom prst="rect">
            <a:avLst/>
          </a:prstGeom>
          <a:noFill/>
          <a:ln>
            <a:noFill/>
          </a:ln>
        </p:spPr>
      </p:pic>
      <p:sp>
        <p:nvSpPr>
          <p:cNvPr id="72" name="Google Shape;72;p15"/>
          <p:cNvSpPr txBox="1"/>
          <p:nvPr/>
        </p:nvSpPr>
        <p:spPr>
          <a:xfrm>
            <a:off x="389450" y="1842750"/>
            <a:ext cx="27531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Quicksand"/>
                <a:ea typeface="Quicksand"/>
                <a:cs typeface="Quicksand"/>
                <a:sym typeface="Quicksand"/>
              </a:rPr>
              <a:t>How many students have birds AND Fish as pets?</a:t>
            </a:r>
            <a:endParaRPr b="1" sz="1600">
              <a:latin typeface="Quicksand"/>
              <a:ea typeface="Quicksand"/>
              <a:cs typeface="Quicksand"/>
              <a:sym typeface="Quicksand"/>
            </a:endParaRPr>
          </a:p>
        </p:txBody>
      </p:sp>
      <p:sp>
        <p:nvSpPr>
          <p:cNvPr id="73" name="Google Shape;73;p15"/>
          <p:cNvSpPr/>
          <p:nvPr/>
        </p:nvSpPr>
        <p:spPr>
          <a:xfrm>
            <a:off x="-108150" y="-13425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5">
            <a:hlinkClick action="ppaction://hlinksldjump" r:id="rId5"/>
          </p:cNvPr>
          <p:cNvSpPr/>
          <p:nvPr/>
        </p:nvSpPr>
        <p:spPr>
          <a:xfrm>
            <a:off x="662700" y="2716088"/>
            <a:ext cx="2068200" cy="644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9 students</a:t>
            </a:r>
            <a:endParaRPr b="1" sz="2200">
              <a:latin typeface="Quicksand"/>
              <a:ea typeface="Quicksand"/>
              <a:cs typeface="Quicksand"/>
              <a:sym typeface="Quicksand"/>
            </a:endParaRPr>
          </a:p>
        </p:txBody>
      </p:sp>
      <p:sp>
        <p:nvSpPr>
          <p:cNvPr id="75" name="Google Shape;75;p15">
            <a:hlinkClick action="ppaction://hlinkshowjump?jump=nextslide"/>
          </p:cNvPr>
          <p:cNvSpPr/>
          <p:nvPr/>
        </p:nvSpPr>
        <p:spPr>
          <a:xfrm>
            <a:off x="662700" y="3443950"/>
            <a:ext cx="2068200" cy="644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7 students</a:t>
            </a:r>
            <a:endParaRPr b="1" sz="2200">
              <a:latin typeface="Quicksand"/>
              <a:ea typeface="Quicksand"/>
              <a:cs typeface="Quicksand"/>
              <a:sym typeface="Quicksand"/>
            </a:endParaRPr>
          </a:p>
        </p:txBody>
      </p:sp>
      <p:sp>
        <p:nvSpPr>
          <p:cNvPr id="76" name="Google Shape;76;p15">
            <a:hlinkClick action="ppaction://hlinkshowjump?jump=nextslide"/>
          </p:cNvPr>
          <p:cNvSpPr/>
          <p:nvPr/>
        </p:nvSpPr>
        <p:spPr>
          <a:xfrm>
            <a:off x="662700" y="4171813"/>
            <a:ext cx="2068200" cy="644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8 students</a:t>
            </a:r>
            <a:endParaRPr b="1" sz="2200">
              <a:latin typeface="Quicksand"/>
              <a:ea typeface="Quicksand"/>
              <a:cs typeface="Quicksand"/>
              <a:sym typeface="Quicksa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0" name="Shape 80"/>
        <p:cNvGrpSpPr/>
        <p:nvPr/>
      </p:nvGrpSpPr>
      <p:grpSpPr>
        <a:xfrm>
          <a:off x="0" y="0"/>
          <a:ext cx="0" cy="0"/>
          <a:chOff x="0" y="0"/>
          <a:chExt cx="0" cy="0"/>
        </a:xfrm>
      </p:grpSpPr>
      <p:sp>
        <p:nvSpPr>
          <p:cNvPr id="81" name="Google Shape;81;p16"/>
          <p:cNvSpPr/>
          <p:nvPr/>
        </p:nvSpPr>
        <p:spPr>
          <a:xfrm>
            <a:off x="4338850" y="201075"/>
            <a:ext cx="2730300" cy="1262400"/>
          </a:xfrm>
          <a:prstGeom prst="wedgeRoundRectCallout">
            <a:avLst>
              <a:gd fmla="val 44424" name="adj1"/>
              <a:gd fmla="val 73198" name="adj2"/>
              <a:gd fmla="val 0" name="adj3"/>
            </a:avLst>
          </a:prstGeom>
          <a:solidFill>
            <a:srgbClr val="FFFF00"/>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chemeClr val="dk1"/>
                </a:solidFill>
                <a:latin typeface="Boogaloo"/>
                <a:ea typeface="Boogaloo"/>
                <a:cs typeface="Boogaloo"/>
                <a:sym typeface="Boogaloo"/>
              </a:rPr>
              <a:t>Oh no! No gold coins here, just some angry bees. Go back and try again!</a:t>
            </a:r>
            <a:endParaRPr/>
          </a:p>
        </p:txBody>
      </p:sp>
      <p:pic>
        <p:nvPicPr>
          <p:cNvPr descr="Bitmoji Image" id="82" name="Google Shape;82;p16"/>
          <p:cNvPicPr preferRelativeResize="0"/>
          <p:nvPr/>
        </p:nvPicPr>
        <p:blipFill>
          <a:blip r:embed="rId4">
            <a:alphaModFix/>
          </a:blip>
          <a:stretch>
            <a:fillRect/>
          </a:stretch>
        </p:blipFill>
        <p:spPr>
          <a:xfrm rot="-846591">
            <a:off x="4647200" y="446962"/>
            <a:ext cx="4599075" cy="4599075"/>
          </a:xfrm>
          <a:prstGeom prst="rect">
            <a:avLst/>
          </a:prstGeom>
          <a:noFill/>
          <a:ln>
            <a:noFill/>
          </a:ln>
        </p:spPr>
      </p:pic>
      <p:sp>
        <p:nvSpPr>
          <p:cNvPr id="83" name="Google Shape;83;p16">
            <a:hlinkClick action="ppaction://hlinkshowjump?jump=previousslide"/>
          </p:cNvPr>
          <p:cNvSpPr txBox="1"/>
          <p:nvPr/>
        </p:nvSpPr>
        <p:spPr>
          <a:xfrm>
            <a:off x="309275" y="4331800"/>
            <a:ext cx="1849500" cy="60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latin typeface="Bangers"/>
                <a:ea typeface="Bangers"/>
                <a:cs typeface="Bangers"/>
                <a:sym typeface="Bangers"/>
              </a:rPr>
              <a:t>Try again!</a:t>
            </a:r>
            <a:endParaRPr sz="2000">
              <a:latin typeface="Bangers"/>
              <a:ea typeface="Bangers"/>
              <a:cs typeface="Bangers"/>
              <a:sym typeface="Bangers"/>
            </a:endParaRPr>
          </a:p>
        </p:txBody>
      </p:sp>
      <p:pic>
        <p:nvPicPr>
          <p:cNvPr id="84" name="Google Shape;84;p16">
            <a:hlinkClick action="ppaction://hlinkshowjump?jump=previousslide"/>
          </p:cNvPr>
          <p:cNvPicPr preferRelativeResize="0"/>
          <p:nvPr/>
        </p:nvPicPr>
        <p:blipFill>
          <a:blip r:embed="rId5">
            <a:alphaModFix/>
          </a:blip>
          <a:stretch>
            <a:fillRect/>
          </a:stretch>
        </p:blipFill>
        <p:spPr>
          <a:xfrm>
            <a:off x="1429925" y="4331750"/>
            <a:ext cx="543850" cy="600101"/>
          </a:xfrm>
          <a:prstGeom prst="rect">
            <a:avLst/>
          </a:prstGeom>
          <a:noFill/>
          <a:ln>
            <a:noFill/>
          </a:ln>
        </p:spPr>
      </p:pic>
      <p:pic>
        <p:nvPicPr>
          <p:cNvPr id="85" name="Google Shape;85;p16"/>
          <p:cNvPicPr preferRelativeResize="0"/>
          <p:nvPr/>
        </p:nvPicPr>
        <p:blipFill rotWithShape="1">
          <a:blip r:embed="rId6">
            <a:alphaModFix/>
          </a:blip>
          <a:srcRect b="30702" l="0" r="0" t="15761"/>
          <a:stretch/>
        </p:blipFill>
        <p:spPr>
          <a:xfrm flipH="1">
            <a:off x="2692575" y="1293775"/>
            <a:ext cx="2356175" cy="1782876"/>
          </a:xfrm>
          <a:prstGeom prst="rect">
            <a:avLst/>
          </a:prstGeom>
          <a:noFill/>
          <a:ln>
            <a:noFill/>
          </a:ln>
        </p:spPr>
      </p:pic>
      <p:sp>
        <p:nvSpPr>
          <p:cNvPr id="86" name="Google Shape;86;p16"/>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0" name="Shape 90"/>
        <p:cNvGrpSpPr/>
        <p:nvPr/>
      </p:nvGrpSpPr>
      <p:grpSpPr>
        <a:xfrm>
          <a:off x="0" y="0"/>
          <a:ext cx="0" cy="0"/>
          <a:chOff x="0" y="0"/>
          <a:chExt cx="0" cy="0"/>
        </a:xfrm>
      </p:grpSpPr>
      <p:sp>
        <p:nvSpPr>
          <p:cNvPr id="91" name="Google Shape;91;p17"/>
          <p:cNvSpPr/>
          <p:nvPr/>
        </p:nvSpPr>
        <p:spPr>
          <a:xfrm flipH="1">
            <a:off x="2924675" y="150175"/>
            <a:ext cx="3642000" cy="1400700"/>
          </a:xfrm>
          <a:prstGeom prst="wedgeEllipseCallout">
            <a:avLst>
              <a:gd fmla="val 51070" name="adj1"/>
              <a:gd fmla="val 41335" name="adj2"/>
            </a:avLst>
          </a:prstGeom>
          <a:solidFill>
            <a:srgbClr val="FFFF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Boogaloo"/>
                <a:ea typeface="Boogaloo"/>
                <a:cs typeface="Boogaloo"/>
                <a:sym typeface="Boogaloo"/>
              </a:rPr>
              <a:t>Yayyy! What luck! You got the correct answer. You have collected your first gold coin! </a:t>
            </a:r>
            <a:endParaRPr sz="1900">
              <a:latin typeface="Boogaloo"/>
              <a:ea typeface="Boogaloo"/>
              <a:cs typeface="Boogaloo"/>
              <a:sym typeface="Boogaloo"/>
            </a:endParaRPr>
          </a:p>
        </p:txBody>
      </p:sp>
      <p:pic>
        <p:nvPicPr>
          <p:cNvPr id="92" name="Google Shape;92;p17">
            <a:hlinkClick action="ppaction://hlinkshowjump?jump=nextslide"/>
          </p:cNvPr>
          <p:cNvPicPr preferRelativeResize="0"/>
          <p:nvPr/>
        </p:nvPicPr>
        <p:blipFill>
          <a:blip r:embed="rId4">
            <a:alphaModFix/>
          </a:blip>
          <a:stretch>
            <a:fillRect/>
          </a:stretch>
        </p:blipFill>
        <p:spPr>
          <a:xfrm>
            <a:off x="7959825" y="3982000"/>
            <a:ext cx="1027200" cy="1027200"/>
          </a:xfrm>
          <a:prstGeom prst="rect">
            <a:avLst/>
          </a:prstGeom>
          <a:noFill/>
          <a:ln>
            <a:noFill/>
          </a:ln>
        </p:spPr>
      </p:pic>
      <p:pic>
        <p:nvPicPr>
          <p:cNvPr descr="Bitmoji Image" id="93" name="Google Shape;93;p17"/>
          <p:cNvPicPr preferRelativeResize="0"/>
          <p:nvPr/>
        </p:nvPicPr>
        <p:blipFill>
          <a:blip r:embed="rId5">
            <a:alphaModFix/>
          </a:blip>
          <a:stretch>
            <a:fillRect/>
          </a:stretch>
        </p:blipFill>
        <p:spPr>
          <a:xfrm>
            <a:off x="115225" y="830425"/>
            <a:ext cx="4313075" cy="4313075"/>
          </a:xfrm>
          <a:prstGeom prst="rect">
            <a:avLst/>
          </a:prstGeom>
          <a:noFill/>
          <a:ln>
            <a:noFill/>
          </a:ln>
        </p:spPr>
      </p:pic>
      <p:pic>
        <p:nvPicPr>
          <p:cNvPr id="94" name="Google Shape;94;p17"/>
          <p:cNvPicPr preferRelativeResize="0"/>
          <p:nvPr/>
        </p:nvPicPr>
        <p:blipFill>
          <a:blip r:embed="rId6">
            <a:alphaModFix/>
          </a:blip>
          <a:stretch>
            <a:fillRect/>
          </a:stretch>
        </p:blipFill>
        <p:spPr>
          <a:xfrm>
            <a:off x="336125" y="99575"/>
            <a:ext cx="1296599" cy="1501901"/>
          </a:xfrm>
          <a:prstGeom prst="rect">
            <a:avLst/>
          </a:prstGeom>
          <a:noFill/>
          <a:ln>
            <a:noFill/>
          </a:ln>
        </p:spPr>
      </p:pic>
      <p:pic>
        <p:nvPicPr>
          <p:cNvPr id="95" name="Google Shape;95;p17"/>
          <p:cNvPicPr preferRelativeResize="0"/>
          <p:nvPr/>
        </p:nvPicPr>
        <p:blipFill>
          <a:blip r:embed="rId7">
            <a:alphaModFix/>
          </a:blip>
          <a:stretch>
            <a:fillRect/>
          </a:stretch>
        </p:blipFill>
        <p:spPr>
          <a:xfrm>
            <a:off x="7773525" y="2787300"/>
            <a:ext cx="1049925" cy="1049925"/>
          </a:xfrm>
          <a:prstGeom prst="rect">
            <a:avLst/>
          </a:prstGeom>
          <a:noFill/>
          <a:ln>
            <a:noFill/>
          </a:ln>
        </p:spPr>
      </p:pic>
      <p:pic>
        <p:nvPicPr>
          <p:cNvPr id="96" name="Google Shape;96;p17"/>
          <p:cNvPicPr preferRelativeResize="0"/>
          <p:nvPr/>
        </p:nvPicPr>
        <p:blipFill>
          <a:blip r:embed="rId8">
            <a:alphaModFix/>
          </a:blip>
          <a:stretch>
            <a:fillRect/>
          </a:stretch>
        </p:blipFill>
        <p:spPr>
          <a:xfrm flipH="1">
            <a:off x="5038726" y="2939700"/>
            <a:ext cx="1527962" cy="2203800"/>
          </a:xfrm>
          <a:prstGeom prst="rect">
            <a:avLst/>
          </a:prstGeom>
          <a:noFill/>
          <a:ln>
            <a:noFill/>
          </a:ln>
        </p:spPr>
      </p:pic>
      <p:sp>
        <p:nvSpPr>
          <p:cNvPr id="97" name="Google Shape;97;p17"/>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A86E8"/>
        </a:solidFill>
      </p:bgPr>
    </p:bg>
    <p:spTree>
      <p:nvGrpSpPr>
        <p:cNvPr id="101" name="Shape 101"/>
        <p:cNvGrpSpPr/>
        <p:nvPr/>
      </p:nvGrpSpPr>
      <p:grpSpPr>
        <a:xfrm>
          <a:off x="0" y="0"/>
          <a:ext cx="0" cy="0"/>
          <a:chOff x="0" y="0"/>
          <a:chExt cx="0" cy="0"/>
        </a:xfrm>
      </p:grpSpPr>
      <p:pic>
        <p:nvPicPr>
          <p:cNvPr id="102" name="Google Shape;102;p18"/>
          <p:cNvPicPr preferRelativeResize="0"/>
          <p:nvPr/>
        </p:nvPicPr>
        <p:blipFill rotWithShape="1">
          <a:blip r:embed="rId3">
            <a:alphaModFix/>
          </a:blip>
          <a:srcRect b="0" l="0" r="0" t="49029"/>
          <a:stretch/>
        </p:blipFill>
        <p:spPr>
          <a:xfrm>
            <a:off x="3814775" y="1571275"/>
            <a:ext cx="4692075" cy="3115626"/>
          </a:xfrm>
          <a:prstGeom prst="rect">
            <a:avLst/>
          </a:prstGeom>
          <a:noFill/>
          <a:ln>
            <a:noFill/>
          </a:ln>
        </p:spPr>
      </p:pic>
      <p:sp>
        <p:nvSpPr>
          <p:cNvPr id="103" name="Google Shape;103;p18"/>
          <p:cNvSpPr txBox="1"/>
          <p:nvPr/>
        </p:nvSpPr>
        <p:spPr>
          <a:xfrm>
            <a:off x="0" y="486150"/>
            <a:ext cx="9144000" cy="769500"/>
          </a:xfrm>
          <a:prstGeom prst="rect">
            <a:avLst/>
          </a:prstGeom>
          <a:solidFill>
            <a:srgbClr val="6AA84F"/>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3800">
                <a:solidFill>
                  <a:srgbClr val="FFFFFF"/>
                </a:solidFill>
                <a:latin typeface="Slackey"/>
                <a:ea typeface="Slackey"/>
                <a:cs typeface="Slackey"/>
                <a:sym typeface="Slackey"/>
              </a:rPr>
              <a:t>Broken Ruler</a:t>
            </a:r>
            <a:endParaRPr sz="3800">
              <a:solidFill>
                <a:srgbClr val="FFFFFF"/>
              </a:solidFill>
              <a:latin typeface="Slackey"/>
              <a:ea typeface="Slackey"/>
              <a:cs typeface="Slackey"/>
              <a:sym typeface="Slackey"/>
            </a:endParaRPr>
          </a:p>
        </p:txBody>
      </p:sp>
      <p:pic>
        <p:nvPicPr>
          <p:cNvPr id="104" name="Google Shape;104;p18"/>
          <p:cNvPicPr preferRelativeResize="0"/>
          <p:nvPr/>
        </p:nvPicPr>
        <p:blipFill>
          <a:blip r:embed="rId4">
            <a:alphaModFix/>
          </a:blip>
          <a:stretch>
            <a:fillRect/>
          </a:stretch>
        </p:blipFill>
        <p:spPr>
          <a:xfrm>
            <a:off x="461275" y="128700"/>
            <a:ext cx="1485131" cy="1442573"/>
          </a:xfrm>
          <a:prstGeom prst="rect">
            <a:avLst/>
          </a:prstGeom>
          <a:noFill/>
          <a:ln>
            <a:noFill/>
          </a:ln>
        </p:spPr>
      </p:pic>
      <p:sp>
        <p:nvSpPr>
          <p:cNvPr id="105" name="Google Shape;105;p18"/>
          <p:cNvSpPr txBox="1"/>
          <p:nvPr/>
        </p:nvSpPr>
        <p:spPr>
          <a:xfrm>
            <a:off x="617750" y="1471800"/>
            <a:ext cx="27261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latin typeface="Quicksand"/>
                <a:ea typeface="Quicksand"/>
                <a:cs typeface="Quicksand"/>
                <a:sym typeface="Quicksand"/>
              </a:rPr>
              <a:t>How long is the rainbow cloud?</a:t>
            </a:r>
            <a:endParaRPr b="1" sz="2000">
              <a:latin typeface="Quicksand"/>
              <a:ea typeface="Quicksand"/>
              <a:cs typeface="Quicksand"/>
              <a:sym typeface="Quicksand"/>
            </a:endParaRPr>
          </a:p>
        </p:txBody>
      </p:sp>
      <p:sp>
        <p:nvSpPr>
          <p:cNvPr id="106" name="Google Shape;106;p18"/>
          <p:cNvSpPr/>
          <p:nvPr/>
        </p:nvSpPr>
        <p:spPr>
          <a:xfrm>
            <a:off x="-108150" y="-13425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8">
            <a:hlinkClick action="ppaction://hlinkshowjump?jump=nextslide"/>
          </p:cNvPr>
          <p:cNvSpPr/>
          <p:nvPr/>
        </p:nvSpPr>
        <p:spPr>
          <a:xfrm>
            <a:off x="792325" y="2382225"/>
            <a:ext cx="2068200" cy="644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12 inches</a:t>
            </a:r>
            <a:endParaRPr b="1" sz="2200">
              <a:latin typeface="Quicksand"/>
              <a:ea typeface="Quicksand"/>
              <a:cs typeface="Quicksand"/>
              <a:sym typeface="Quicksand"/>
            </a:endParaRPr>
          </a:p>
        </p:txBody>
      </p:sp>
      <p:sp>
        <p:nvSpPr>
          <p:cNvPr id="108" name="Google Shape;108;p18">
            <a:hlinkClick action="ppaction://hlinksldjump" r:id="rId5"/>
          </p:cNvPr>
          <p:cNvSpPr/>
          <p:nvPr/>
        </p:nvSpPr>
        <p:spPr>
          <a:xfrm>
            <a:off x="792325" y="3295500"/>
            <a:ext cx="2068200" cy="644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4 </a:t>
            </a:r>
            <a:r>
              <a:rPr b="1" lang="en" sz="2200">
                <a:latin typeface="Quicksand"/>
                <a:ea typeface="Quicksand"/>
                <a:cs typeface="Quicksand"/>
                <a:sym typeface="Quicksand"/>
              </a:rPr>
              <a:t> inches</a:t>
            </a:r>
            <a:endParaRPr b="1" sz="2200">
              <a:latin typeface="Quicksand"/>
              <a:ea typeface="Quicksand"/>
              <a:cs typeface="Quicksand"/>
              <a:sym typeface="Quicksand"/>
            </a:endParaRPr>
          </a:p>
        </p:txBody>
      </p:sp>
      <p:sp>
        <p:nvSpPr>
          <p:cNvPr id="109" name="Google Shape;109;p18">
            <a:hlinkClick action="ppaction://hlinkshowjump?jump=nextslide"/>
          </p:cNvPr>
          <p:cNvSpPr/>
          <p:nvPr/>
        </p:nvSpPr>
        <p:spPr>
          <a:xfrm>
            <a:off x="792325" y="4208775"/>
            <a:ext cx="2068200" cy="644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8</a:t>
            </a:r>
            <a:r>
              <a:rPr b="1" lang="en" sz="2200">
                <a:latin typeface="Quicksand"/>
                <a:ea typeface="Quicksand"/>
                <a:cs typeface="Quicksand"/>
                <a:sym typeface="Quicksand"/>
              </a:rPr>
              <a:t>  inches</a:t>
            </a:r>
            <a:endParaRPr b="1" sz="2200">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 name="Shape 113"/>
        <p:cNvGrpSpPr/>
        <p:nvPr/>
      </p:nvGrpSpPr>
      <p:grpSpPr>
        <a:xfrm>
          <a:off x="0" y="0"/>
          <a:ext cx="0" cy="0"/>
          <a:chOff x="0" y="0"/>
          <a:chExt cx="0" cy="0"/>
        </a:xfrm>
      </p:grpSpPr>
      <p:sp>
        <p:nvSpPr>
          <p:cNvPr id="114" name="Google Shape;114;p19">
            <a:hlinkClick action="ppaction://hlinkshowjump?jump=previousslide"/>
          </p:cNvPr>
          <p:cNvSpPr txBox="1"/>
          <p:nvPr/>
        </p:nvSpPr>
        <p:spPr>
          <a:xfrm>
            <a:off x="295850" y="4327375"/>
            <a:ext cx="1849500" cy="60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latin typeface="Bangers"/>
                <a:ea typeface="Bangers"/>
                <a:cs typeface="Bangers"/>
                <a:sym typeface="Bangers"/>
              </a:rPr>
              <a:t>Try again!</a:t>
            </a:r>
            <a:endParaRPr sz="2000">
              <a:latin typeface="Bangers"/>
              <a:ea typeface="Bangers"/>
              <a:cs typeface="Bangers"/>
              <a:sym typeface="Bangers"/>
            </a:endParaRPr>
          </a:p>
        </p:txBody>
      </p:sp>
      <p:pic>
        <p:nvPicPr>
          <p:cNvPr id="115" name="Google Shape;115;p19">
            <a:hlinkClick action="ppaction://hlinkshowjump?jump=previousslide"/>
          </p:cNvPr>
          <p:cNvPicPr preferRelativeResize="0"/>
          <p:nvPr/>
        </p:nvPicPr>
        <p:blipFill>
          <a:blip r:embed="rId4">
            <a:alphaModFix/>
          </a:blip>
          <a:stretch>
            <a:fillRect/>
          </a:stretch>
        </p:blipFill>
        <p:spPr>
          <a:xfrm>
            <a:off x="1470225" y="4327450"/>
            <a:ext cx="543850" cy="600101"/>
          </a:xfrm>
          <a:prstGeom prst="rect">
            <a:avLst/>
          </a:prstGeom>
          <a:noFill/>
          <a:ln>
            <a:noFill/>
          </a:ln>
        </p:spPr>
      </p:pic>
      <p:pic>
        <p:nvPicPr>
          <p:cNvPr descr="Bitmoji Image" id="116" name="Google Shape;116;p19"/>
          <p:cNvPicPr preferRelativeResize="0"/>
          <p:nvPr/>
        </p:nvPicPr>
        <p:blipFill>
          <a:blip r:embed="rId5">
            <a:alphaModFix/>
          </a:blip>
          <a:stretch>
            <a:fillRect/>
          </a:stretch>
        </p:blipFill>
        <p:spPr>
          <a:xfrm rot="-846591">
            <a:off x="4647200" y="446962"/>
            <a:ext cx="4599075" cy="4599075"/>
          </a:xfrm>
          <a:prstGeom prst="rect">
            <a:avLst/>
          </a:prstGeom>
          <a:noFill/>
          <a:ln>
            <a:noFill/>
          </a:ln>
        </p:spPr>
      </p:pic>
      <p:pic>
        <p:nvPicPr>
          <p:cNvPr id="117" name="Google Shape;117;p19"/>
          <p:cNvPicPr preferRelativeResize="0"/>
          <p:nvPr/>
        </p:nvPicPr>
        <p:blipFill rotWithShape="1">
          <a:blip r:embed="rId6">
            <a:alphaModFix/>
          </a:blip>
          <a:srcRect b="30702" l="0" r="0" t="15761"/>
          <a:stretch/>
        </p:blipFill>
        <p:spPr>
          <a:xfrm flipH="1">
            <a:off x="2692575" y="1293775"/>
            <a:ext cx="2356175" cy="1782876"/>
          </a:xfrm>
          <a:prstGeom prst="rect">
            <a:avLst/>
          </a:prstGeom>
          <a:noFill/>
          <a:ln>
            <a:noFill/>
          </a:ln>
        </p:spPr>
      </p:pic>
      <p:sp>
        <p:nvSpPr>
          <p:cNvPr id="118" name="Google Shape;118;p19"/>
          <p:cNvSpPr/>
          <p:nvPr/>
        </p:nvSpPr>
        <p:spPr>
          <a:xfrm>
            <a:off x="4338850" y="201075"/>
            <a:ext cx="2730300" cy="1262400"/>
          </a:xfrm>
          <a:prstGeom prst="wedgeRoundRectCallout">
            <a:avLst>
              <a:gd fmla="val 44424" name="adj1"/>
              <a:gd fmla="val 73198" name="adj2"/>
              <a:gd fmla="val 0" name="adj3"/>
            </a:avLst>
          </a:prstGeom>
          <a:solidFill>
            <a:schemeClr val="lt2"/>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chemeClr val="dk1"/>
                </a:solidFill>
                <a:latin typeface="Boogaloo"/>
                <a:ea typeface="Boogaloo"/>
                <a:cs typeface="Boogaloo"/>
                <a:sym typeface="Boogaloo"/>
              </a:rPr>
              <a:t>Oh no! No gold coins here, just some angry bees. Go back and try again!</a:t>
            </a:r>
            <a:endParaRPr/>
          </a:p>
        </p:txBody>
      </p:sp>
      <p:sp>
        <p:nvSpPr>
          <p:cNvPr id="119" name="Google Shape;119;p19"/>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 name="Shape 123"/>
        <p:cNvGrpSpPr/>
        <p:nvPr/>
      </p:nvGrpSpPr>
      <p:grpSpPr>
        <a:xfrm>
          <a:off x="0" y="0"/>
          <a:ext cx="0" cy="0"/>
          <a:chOff x="0" y="0"/>
          <a:chExt cx="0" cy="0"/>
        </a:xfrm>
      </p:grpSpPr>
      <p:sp>
        <p:nvSpPr>
          <p:cNvPr id="124" name="Google Shape;124;p20"/>
          <p:cNvSpPr/>
          <p:nvPr/>
        </p:nvSpPr>
        <p:spPr>
          <a:xfrm flipH="1">
            <a:off x="2924675" y="150175"/>
            <a:ext cx="3642000" cy="1400700"/>
          </a:xfrm>
          <a:prstGeom prst="wedgeEllipseCallout">
            <a:avLst>
              <a:gd fmla="val 51070" name="adj1"/>
              <a:gd fmla="val 41335" name="adj2"/>
            </a:avLst>
          </a:prstGeom>
          <a:solidFill>
            <a:srgbClr val="FFFF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Boogaloo"/>
                <a:ea typeface="Boogaloo"/>
                <a:cs typeface="Boogaloo"/>
                <a:sym typeface="Boogaloo"/>
              </a:rPr>
              <a:t>Yayyy! What luck! You got the correct answer. You have collected another gold coin! </a:t>
            </a:r>
            <a:endParaRPr sz="1900">
              <a:latin typeface="Boogaloo"/>
              <a:ea typeface="Boogaloo"/>
              <a:cs typeface="Boogaloo"/>
              <a:sym typeface="Boogaloo"/>
            </a:endParaRPr>
          </a:p>
        </p:txBody>
      </p:sp>
      <p:pic>
        <p:nvPicPr>
          <p:cNvPr id="125" name="Google Shape;125;p20">
            <a:hlinkClick action="ppaction://hlinkshowjump?jump=nextslide"/>
          </p:cNvPr>
          <p:cNvPicPr preferRelativeResize="0"/>
          <p:nvPr/>
        </p:nvPicPr>
        <p:blipFill>
          <a:blip r:embed="rId4">
            <a:alphaModFix/>
          </a:blip>
          <a:stretch>
            <a:fillRect/>
          </a:stretch>
        </p:blipFill>
        <p:spPr>
          <a:xfrm>
            <a:off x="7784888" y="3917225"/>
            <a:ext cx="1027200" cy="1027200"/>
          </a:xfrm>
          <a:prstGeom prst="rect">
            <a:avLst/>
          </a:prstGeom>
          <a:noFill/>
          <a:ln>
            <a:noFill/>
          </a:ln>
        </p:spPr>
      </p:pic>
      <p:pic>
        <p:nvPicPr>
          <p:cNvPr descr="Bitmoji Image" id="126" name="Google Shape;126;p20"/>
          <p:cNvPicPr preferRelativeResize="0"/>
          <p:nvPr/>
        </p:nvPicPr>
        <p:blipFill>
          <a:blip r:embed="rId5">
            <a:alphaModFix/>
          </a:blip>
          <a:stretch>
            <a:fillRect/>
          </a:stretch>
        </p:blipFill>
        <p:spPr>
          <a:xfrm>
            <a:off x="115225" y="830425"/>
            <a:ext cx="4313075" cy="4313075"/>
          </a:xfrm>
          <a:prstGeom prst="rect">
            <a:avLst/>
          </a:prstGeom>
          <a:noFill/>
          <a:ln>
            <a:noFill/>
          </a:ln>
        </p:spPr>
      </p:pic>
      <p:pic>
        <p:nvPicPr>
          <p:cNvPr id="127" name="Google Shape;127;p20"/>
          <p:cNvPicPr preferRelativeResize="0"/>
          <p:nvPr/>
        </p:nvPicPr>
        <p:blipFill>
          <a:blip r:embed="rId6">
            <a:alphaModFix/>
          </a:blip>
          <a:stretch>
            <a:fillRect/>
          </a:stretch>
        </p:blipFill>
        <p:spPr>
          <a:xfrm>
            <a:off x="336125" y="99575"/>
            <a:ext cx="1296599" cy="1501901"/>
          </a:xfrm>
          <a:prstGeom prst="rect">
            <a:avLst/>
          </a:prstGeom>
          <a:noFill/>
          <a:ln>
            <a:noFill/>
          </a:ln>
        </p:spPr>
      </p:pic>
      <p:pic>
        <p:nvPicPr>
          <p:cNvPr id="128" name="Google Shape;128;p20"/>
          <p:cNvPicPr preferRelativeResize="0"/>
          <p:nvPr/>
        </p:nvPicPr>
        <p:blipFill>
          <a:blip r:embed="rId7">
            <a:alphaModFix/>
          </a:blip>
          <a:stretch>
            <a:fillRect/>
          </a:stretch>
        </p:blipFill>
        <p:spPr>
          <a:xfrm>
            <a:off x="7773525" y="2787300"/>
            <a:ext cx="1049925" cy="1049925"/>
          </a:xfrm>
          <a:prstGeom prst="rect">
            <a:avLst/>
          </a:prstGeom>
          <a:noFill/>
          <a:ln>
            <a:noFill/>
          </a:ln>
        </p:spPr>
      </p:pic>
      <p:pic>
        <p:nvPicPr>
          <p:cNvPr id="129" name="Google Shape;129;p20"/>
          <p:cNvPicPr preferRelativeResize="0"/>
          <p:nvPr/>
        </p:nvPicPr>
        <p:blipFill>
          <a:blip r:embed="rId8">
            <a:alphaModFix/>
          </a:blip>
          <a:stretch>
            <a:fillRect/>
          </a:stretch>
        </p:blipFill>
        <p:spPr>
          <a:xfrm flipH="1">
            <a:off x="5038726" y="2939700"/>
            <a:ext cx="1527962" cy="2203800"/>
          </a:xfrm>
          <a:prstGeom prst="rect">
            <a:avLst/>
          </a:prstGeom>
          <a:noFill/>
          <a:ln>
            <a:noFill/>
          </a:ln>
        </p:spPr>
      </p:pic>
      <p:pic>
        <p:nvPicPr>
          <p:cNvPr id="130" name="Google Shape;130;p20"/>
          <p:cNvPicPr preferRelativeResize="0"/>
          <p:nvPr/>
        </p:nvPicPr>
        <p:blipFill>
          <a:blip r:embed="rId7">
            <a:alphaModFix/>
          </a:blip>
          <a:stretch>
            <a:fillRect/>
          </a:stretch>
        </p:blipFill>
        <p:spPr>
          <a:xfrm>
            <a:off x="7036100" y="1961500"/>
            <a:ext cx="1049925" cy="1049925"/>
          </a:xfrm>
          <a:prstGeom prst="rect">
            <a:avLst/>
          </a:prstGeom>
          <a:noFill/>
          <a:ln>
            <a:noFill/>
          </a:ln>
        </p:spPr>
      </p:pic>
      <p:sp>
        <p:nvSpPr>
          <p:cNvPr id="131" name="Google Shape;131;p20"/>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A86E8"/>
        </a:solidFill>
      </p:bgPr>
    </p:bg>
    <p:spTree>
      <p:nvGrpSpPr>
        <p:cNvPr id="135" name="Shape 135"/>
        <p:cNvGrpSpPr/>
        <p:nvPr/>
      </p:nvGrpSpPr>
      <p:grpSpPr>
        <a:xfrm>
          <a:off x="0" y="0"/>
          <a:ext cx="0" cy="0"/>
          <a:chOff x="0" y="0"/>
          <a:chExt cx="0" cy="0"/>
        </a:xfrm>
      </p:grpSpPr>
      <p:sp>
        <p:nvSpPr>
          <p:cNvPr id="136" name="Google Shape;136;p21"/>
          <p:cNvSpPr txBox="1"/>
          <p:nvPr/>
        </p:nvSpPr>
        <p:spPr>
          <a:xfrm>
            <a:off x="4915200" y="523750"/>
            <a:ext cx="3115800" cy="75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37" name="Google Shape;137;p21"/>
          <p:cNvSpPr txBox="1"/>
          <p:nvPr/>
        </p:nvSpPr>
        <p:spPr>
          <a:xfrm>
            <a:off x="0" y="486150"/>
            <a:ext cx="9144000" cy="769500"/>
          </a:xfrm>
          <a:prstGeom prst="rect">
            <a:avLst/>
          </a:prstGeom>
          <a:solidFill>
            <a:srgbClr val="6AA84F"/>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3800">
                <a:solidFill>
                  <a:srgbClr val="FFFFFF"/>
                </a:solidFill>
                <a:latin typeface="Slackey"/>
                <a:ea typeface="Slackey"/>
                <a:cs typeface="Slackey"/>
                <a:sym typeface="Slackey"/>
              </a:rPr>
              <a:t>Nouns</a:t>
            </a:r>
            <a:endParaRPr sz="3800">
              <a:solidFill>
                <a:srgbClr val="FFFFFF"/>
              </a:solidFill>
              <a:latin typeface="Slackey"/>
              <a:ea typeface="Slackey"/>
              <a:cs typeface="Slackey"/>
              <a:sym typeface="Slackey"/>
            </a:endParaRPr>
          </a:p>
        </p:txBody>
      </p:sp>
      <p:pic>
        <p:nvPicPr>
          <p:cNvPr id="138" name="Google Shape;138;p21"/>
          <p:cNvPicPr preferRelativeResize="0"/>
          <p:nvPr/>
        </p:nvPicPr>
        <p:blipFill>
          <a:blip r:embed="rId3">
            <a:alphaModFix/>
          </a:blip>
          <a:stretch>
            <a:fillRect/>
          </a:stretch>
        </p:blipFill>
        <p:spPr>
          <a:xfrm>
            <a:off x="662725" y="168189"/>
            <a:ext cx="1342672" cy="1405426"/>
          </a:xfrm>
          <a:prstGeom prst="rect">
            <a:avLst/>
          </a:prstGeom>
          <a:noFill/>
          <a:ln>
            <a:noFill/>
          </a:ln>
        </p:spPr>
      </p:pic>
      <p:pic>
        <p:nvPicPr>
          <p:cNvPr id="139" name="Google Shape;139;p21"/>
          <p:cNvPicPr preferRelativeResize="0"/>
          <p:nvPr/>
        </p:nvPicPr>
        <p:blipFill rotWithShape="1">
          <a:blip r:embed="rId4">
            <a:alphaModFix/>
          </a:blip>
          <a:srcRect b="49114" l="1020" r="824" t="0"/>
          <a:stretch/>
        </p:blipFill>
        <p:spPr>
          <a:xfrm>
            <a:off x="925800" y="1628500"/>
            <a:ext cx="7292376" cy="1886500"/>
          </a:xfrm>
          <a:prstGeom prst="rect">
            <a:avLst/>
          </a:prstGeom>
          <a:noFill/>
          <a:ln>
            <a:noFill/>
          </a:ln>
        </p:spPr>
      </p:pic>
      <p:sp>
        <p:nvSpPr>
          <p:cNvPr id="140" name="Google Shape;140;p21"/>
          <p:cNvSpPr txBox="1"/>
          <p:nvPr/>
        </p:nvSpPr>
        <p:spPr>
          <a:xfrm>
            <a:off x="925788" y="3515000"/>
            <a:ext cx="72924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latin typeface="Quicksand"/>
                <a:ea typeface="Quicksand"/>
                <a:cs typeface="Quicksand"/>
                <a:sym typeface="Quicksand"/>
              </a:rPr>
              <a:t>Which ones are nouns?</a:t>
            </a:r>
            <a:endParaRPr b="1" sz="2100">
              <a:latin typeface="Quicksand"/>
              <a:ea typeface="Quicksand"/>
              <a:cs typeface="Quicksand"/>
              <a:sym typeface="Quicksand"/>
            </a:endParaRPr>
          </a:p>
        </p:txBody>
      </p:sp>
      <p:sp>
        <p:nvSpPr>
          <p:cNvPr id="141" name="Google Shape;141;p21"/>
          <p:cNvSpPr/>
          <p:nvPr/>
        </p:nvSpPr>
        <p:spPr>
          <a:xfrm>
            <a:off x="-108162" y="-13425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1">
            <a:hlinkClick action="ppaction://hlinksldjump" r:id="rId5"/>
          </p:cNvPr>
          <p:cNvSpPr/>
          <p:nvPr/>
        </p:nvSpPr>
        <p:spPr>
          <a:xfrm>
            <a:off x="5734325" y="4253525"/>
            <a:ext cx="2578500" cy="644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pie and reporter</a:t>
            </a:r>
            <a:endParaRPr b="1" sz="2200">
              <a:latin typeface="Quicksand"/>
              <a:ea typeface="Quicksand"/>
              <a:cs typeface="Quicksand"/>
              <a:sym typeface="Quicksand"/>
            </a:endParaRPr>
          </a:p>
        </p:txBody>
      </p:sp>
      <p:sp>
        <p:nvSpPr>
          <p:cNvPr id="143" name="Google Shape;143;p21">
            <a:hlinkClick action="ppaction://hlinkshowjump?jump=nextslide"/>
          </p:cNvPr>
          <p:cNvSpPr/>
          <p:nvPr/>
        </p:nvSpPr>
        <p:spPr>
          <a:xfrm>
            <a:off x="3061900" y="4253525"/>
            <a:ext cx="2283000" cy="644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sharp &amp; squirt</a:t>
            </a:r>
            <a:endParaRPr b="1" sz="2200">
              <a:latin typeface="Quicksand"/>
              <a:ea typeface="Quicksand"/>
              <a:cs typeface="Quicksand"/>
              <a:sym typeface="Quicksand"/>
            </a:endParaRPr>
          </a:p>
        </p:txBody>
      </p:sp>
      <p:sp>
        <p:nvSpPr>
          <p:cNvPr id="144" name="Google Shape;144;p21">
            <a:hlinkClick action="ppaction://hlinkshowjump?jump=nextslide"/>
          </p:cNvPr>
          <p:cNvSpPr/>
          <p:nvPr/>
        </p:nvSpPr>
        <p:spPr>
          <a:xfrm>
            <a:off x="604275" y="4253513"/>
            <a:ext cx="2068200" cy="644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pie &amp; sharp</a:t>
            </a:r>
            <a:endParaRPr b="1" sz="2200">
              <a:latin typeface="Quicksand"/>
              <a:ea typeface="Quicksand"/>
              <a:cs typeface="Quicksand"/>
              <a:sym typeface="Quicksa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 name="Shape 148"/>
        <p:cNvGrpSpPr/>
        <p:nvPr/>
      </p:nvGrpSpPr>
      <p:grpSpPr>
        <a:xfrm>
          <a:off x="0" y="0"/>
          <a:ext cx="0" cy="0"/>
          <a:chOff x="0" y="0"/>
          <a:chExt cx="0" cy="0"/>
        </a:xfrm>
      </p:grpSpPr>
      <p:sp>
        <p:nvSpPr>
          <p:cNvPr id="149" name="Google Shape;149;p22">
            <a:hlinkClick action="ppaction://hlinkshowjump?jump=previousslide"/>
          </p:cNvPr>
          <p:cNvSpPr txBox="1"/>
          <p:nvPr/>
        </p:nvSpPr>
        <p:spPr>
          <a:xfrm>
            <a:off x="188400" y="4394525"/>
            <a:ext cx="1849500" cy="60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latin typeface="Bangers"/>
                <a:ea typeface="Bangers"/>
                <a:cs typeface="Bangers"/>
                <a:sym typeface="Bangers"/>
              </a:rPr>
              <a:t>Try again!</a:t>
            </a:r>
            <a:endParaRPr sz="2000">
              <a:latin typeface="Bangers"/>
              <a:ea typeface="Bangers"/>
              <a:cs typeface="Bangers"/>
              <a:sym typeface="Bangers"/>
            </a:endParaRPr>
          </a:p>
        </p:txBody>
      </p:sp>
      <p:pic>
        <p:nvPicPr>
          <p:cNvPr id="150" name="Google Shape;150;p22">
            <a:hlinkClick action="ppaction://hlinkshowjump?jump=previousslide"/>
          </p:cNvPr>
          <p:cNvPicPr preferRelativeResize="0"/>
          <p:nvPr/>
        </p:nvPicPr>
        <p:blipFill>
          <a:blip r:embed="rId4">
            <a:alphaModFix/>
          </a:blip>
          <a:stretch>
            <a:fillRect/>
          </a:stretch>
        </p:blipFill>
        <p:spPr>
          <a:xfrm>
            <a:off x="1362775" y="4394600"/>
            <a:ext cx="543850" cy="600101"/>
          </a:xfrm>
          <a:prstGeom prst="rect">
            <a:avLst/>
          </a:prstGeom>
          <a:noFill/>
          <a:ln>
            <a:noFill/>
          </a:ln>
        </p:spPr>
      </p:pic>
      <p:pic>
        <p:nvPicPr>
          <p:cNvPr descr="Bitmoji Image" id="151" name="Google Shape;151;p22"/>
          <p:cNvPicPr preferRelativeResize="0"/>
          <p:nvPr/>
        </p:nvPicPr>
        <p:blipFill>
          <a:blip r:embed="rId5">
            <a:alphaModFix/>
          </a:blip>
          <a:stretch>
            <a:fillRect/>
          </a:stretch>
        </p:blipFill>
        <p:spPr>
          <a:xfrm rot="-846591">
            <a:off x="4647200" y="446962"/>
            <a:ext cx="4599075" cy="4599075"/>
          </a:xfrm>
          <a:prstGeom prst="rect">
            <a:avLst/>
          </a:prstGeom>
          <a:noFill/>
          <a:ln>
            <a:noFill/>
          </a:ln>
        </p:spPr>
      </p:pic>
      <p:pic>
        <p:nvPicPr>
          <p:cNvPr id="152" name="Google Shape;152;p22"/>
          <p:cNvPicPr preferRelativeResize="0"/>
          <p:nvPr/>
        </p:nvPicPr>
        <p:blipFill rotWithShape="1">
          <a:blip r:embed="rId6">
            <a:alphaModFix/>
          </a:blip>
          <a:srcRect b="30702" l="0" r="0" t="15761"/>
          <a:stretch/>
        </p:blipFill>
        <p:spPr>
          <a:xfrm flipH="1">
            <a:off x="2692575" y="1293775"/>
            <a:ext cx="2356175" cy="1782876"/>
          </a:xfrm>
          <a:prstGeom prst="rect">
            <a:avLst/>
          </a:prstGeom>
          <a:noFill/>
          <a:ln>
            <a:noFill/>
          </a:ln>
        </p:spPr>
      </p:pic>
      <p:sp>
        <p:nvSpPr>
          <p:cNvPr id="153" name="Google Shape;153;p22"/>
          <p:cNvSpPr/>
          <p:nvPr/>
        </p:nvSpPr>
        <p:spPr>
          <a:xfrm>
            <a:off x="4338850" y="201075"/>
            <a:ext cx="2730300" cy="1262400"/>
          </a:xfrm>
          <a:prstGeom prst="wedgeRoundRectCallout">
            <a:avLst>
              <a:gd fmla="val 44424" name="adj1"/>
              <a:gd fmla="val 73198" name="adj2"/>
              <a:gd fmla="val 0" name="adj3"/>
            </a:avLst>
          </a:prstGeom>
          <a:solidFill>
            <a:srgbClr val="FFFF00"/>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chemeClr val="dk1"/>
                </a:solidFill>
                <a:latin typeface="Boogaloo"/>
                <a:ea typeface="Boogaloo"/>
                <a:cs typeface="Boogaloo"/>
                <a:sym typeface="Boogaloo"/>
              </a:rPr>
              <a:t>Oh no! No gold coins here, just some angry bees. Go back and try again!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7" name="Shape 157"/>
        <p:cNvGrpSpPr/>
        <p:nvPr/>
      </p:nvGrpSpPr>
      <p:grpSpPr>
        <a:xfrm>
          <a:off x="0" y="0"/>
          <a:ext cx="0" cy="0"/>
          <a:chOff x="0" y="0"/>
          <a:chExt cx="0" cy="0"/>
        </a:xfrm>
      </p:grpSpPr>
      <p:sp>
        <p:nvSpPr>
          <p:cNvPr id="158" name="Google Shape;158;p23"/>
          <p:cNvSpPr/>
          <p:nvPr/>
        </p:nvSpPr>
        <p:spPr>
          <a:xfrm flipH="1">
            <a:off x="2924675" y="150175"/>
            <a:ext cx="3642000" cy="1400700"/>
          </a:xfrm>
          <a:prstGeom prst="wedgeEllipseCallout">
            <a:avLst>
              <a:gd fmla="val 51070" name="adj1"/>
              <a:gd fmla="val 41335" name="adj2"/>
            </a:avLst>
          </a:prstGeom>
          <a:solidFill>
            <a:srgbClr val="FFFF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Boogaloo"/>
                <a:ea typeface="Boogaloo"/>
                <a:cs typeface="Boogaloo"/>
                <a:sym typeface="Boogaloo"/>
              </a:rPr>
              <a:t>Yayyy! What luck! You got the correct answer. You have collected another gold coin! </a:t>
            </a:r>
            <a:endParaRPr sz="1900">
              <a:latin typeface="Boogaloo"/>
              <a:ea typeface="Boogaloo"/>
              <a:cs typeface="Boogaloo"/>
              <a:sym typeface="Boogaloo"/>
            </a:endParaRPr>
          </a:p>
        </p:txBody>
      </p:sp>
      <p:pic>
        <p:nvPicPr>
          <p:cNvPr id="159" name="Google Shape;159;p23">
            <a:hlinkClick action="ppaction://hlinkshowjump?jump=nextslide"/>
          </p:cNvPr>
          <p:cNvPicPr preferRelativeResize="0"/>
          <p:nvPr/>
        </p:nvPicPr>
        <p:blipFill>
          <a:blip r:embed="rId4">
            <a:alphaModFix/>
          </a:blip>
          <a:stretch>
            <a:fillRect/>
          </a:stretch>
        </p:blipFill>
        <p:spPr>
          <a:xfrm>
            <a:off x="7865775" y="3931225"/>
            <a:ext cx="1027200" cy="1027200"/>
          </a:xfrm>
          <a:prstGeom prst="rect">
            <a:avLst/>
          </a:prstGeom>
          <a:noFill/>
          <a:ln>
            <a:noFill/>
          </a:ln>
        </p:spPr>
      </p:pic>
      <p:pic>
        <p:nvPicPr>
          <p:cNvPr descr="Bitmoji Image" id="160" name="Google Shape;160;p23"/>
          <p:cNvPicPr preferRelativeResize="0"/>
          <p:nvPr/>
        </p:nvPicPr>
        <p:blipFill>
          <a:blip r:embed="rId5">
            <a:alphaModFix/>
          </a:blip>
          <a:stretch>
            <a:fillRect/>
          </a:stretch>
        </p:blipFill>
        <p:spPr>
          <a:xfrm>
            <a:off x="115225" y="830425"/>
            <a:ext cx="4313075" cy="4313075"/>
          </a:xfrm>
          <a:prstGeom prst="rect">
            <a:avLst/>
          </a:prstGeom>
          <a:noFill/>
          <a:ln>
            <a:noFill/>
          </a:ln>
        </p:spPr>
      </p:pic>
      <p:pic>
        <p:nvPicPr>
          <p:cNvPr id="161" name="Google Shape;161;p23"/>
          <p:cNvPicPr preferRelativeResize="0"/>
          <p:nvPr/>
        </p:nvPicPr>
        <p:blipFill>
          <a:blip r:embed="rId6">
            <a:alphaModFix/>
          </a:blip>
          <a:stretch>
            <a:fillRect/>
          </a:stretch>
        </p:blipFill>
        <p:spPr>
          <a:xfrm>
            <a:off x="336125" y="99575"/>
            <a:ext cx="1296599" cy="1501901"/>
          </a:xfrm>
          <a:prstGeom prst="rect">
            <a:avLst/>
          </a:prstGeom>
          <a:noFill/>
          <a:ln>
            <a:noFill/>
          </a:ln>
        </p:spPr>
      </p:pic>
      <p:pic>
        <p:nvPicPr>
          <p:cNvPr id="162" name="Google Shape;162;p23"/>
          <p:cNvPicPr preferRelativeResize="0"/>
          <p:nvPr/>
        </p:nvPicPr>
        <p:blipFill>
          <a:blip r:embed="rId7">
            <a:alphaModFix/>
          </a:blip>
          <a:stretch>
            <a:fillRect/>
          </a:stretch>
        </p:blipFill>
        <p:spPr>
          <a:xfrm>
            <a:off x="7773525" y="2787300"/>
            <a:ext cx="1049925" cy="1049925"/>
          </a:xfrm>
          <a:prstGeom prst="rect">
            <a:avLst/>
          </a:prstGeom>
          <a:noFill/>
          <a:ln>
            <a:noFill/>
          </a:ln>
        </p:spPr>
      </p:pic>
      <p:pic>
        <p:nvPicPr>
          <p:cNvPr id="163" name="Google Shape;163;p23"/>
          <p:cNvPicPr preferRelativeResize="0"/>
          <p:nvPr/>
        </p:nvPicPr>
        <p:blipFill>
          <a:blip r:embed="rId8">
            <a:alphaModFix/>
          </a:blip>
          <a:stretch>
            <a:fillRect/>
          </a:stretch>
        </p:blipFill>
        <p:spPr>
          <a:xfrm flipH="1">
            <a:off x="5038726" y="2939700"/>
            <a:ext cx="1527962" cy="2203800"/>
          </a:xfrm>
          <a:prstGeom prst="rect">
            <a:avLst/>
          </a:prstGeom>
          <a:noFill/>
          <a:ln>
            <a:noFill/>
          </a:ln>
        </p:spPr>
      </p:pic>
      <p:pic>
        <p:nvPicPr>
          <p:cNvPr id="164" name="Google Shape;164;p23"/>
          <p:cNvPicPr preferRelativeResize="0"/>
          <p:nvPr/>
        </p:nvPicPr>
        <p:blipFill>
          <a:blip r:embed="rId7">
            <a:alphaModFix/>
          </a:blip>
          <a:stretch>
            <a:fillRect/>
          </a:stretch>
        </p:blipFill>
        <p:spPr>
          <a:xfrm>
            <a:off x="7036100" y="1961500"/>
            <a:ext cx="1049925" cy="1049925"/>
          </a:xfrm>
          <a:prstGeom prst="rect">
            <a:avLst/>
          </a:prstGeom>
          <a:noFill/>
          <a:ln>
            <a:noFill/>
          </a:ln>
        </p:spPr>
      </p:pic>
      <p:pic>
        <p:nvPicPr>
          <p:cNvPr id="165" name="Google Shape;165;p23"/>
          <p:cNvPicPr preferRelativeResize="0"/>
          <p:nvPr/>
        </p:nvPicPr>
        <p:blipFill>
          <a:blip r:embed="rId7">
            <a:alphaModFix/>
          </a:blip>
          <a:stretch>
            <a:fillRect/>
          </a:stretch>
        </p:blipFill>
        <p:spPr>
          <a:xfrm>
            <a:off x="5986175" y="1550875"/>
            <a:ext cx="1049925" cy="1049925"/>
          </a:xfrm>
          <a:prstGeom prst="rect">
            <a:avLst/>
          </a:prstGeom>
          <a:noFill/>
          <a:ln>
            <a:noFill/>
          </a:ln>
        </p:spPr>
      </p:pic>
      <p:sp>
        <p:nvSpPr>
          <p:cNvPr id="166" name="Google Shape;166;p23"/>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0" name="Shape 170"/>
        <p:cNvGrpSpPr/>
        <p:nvPr/>
      </p:nvGrpSpPr>
      <p:grpSpPr>
        <a:xfrm>
          <a:off x="0" y="0"/>
          <a:ext cx="0" cy="0"/>
          <a:chOff x="0" y="0"/>
          <a:chExt cx="0" cy="0"/>
        </a:xfrm>
      </p:grpSpPr>
      <p:sp>
        <p:nvSpPr>
          <p:cNvPr id="171" name="Google Shape;171;p24"/>
          <p:cNvSpPr/>
          <p:nvPr/>
        </p:nvSpPr>
        <p:spPr>
          <a:xfrm>
            <a:off x="3478900" y="2160000"/>
            <a:ext cx="1525200" cy="823500"/>
          </a:xfrm>
          <a:prstGeom prst="mathEqual">
            <a:avLst>
              <a:gd fmla="val 23520" name="adj1"/>
              <a:gd fmla="val 11760" name="adj2"/>
            </a:avLst>
          </a:prstGeom>
          <a:solidFill>
            <a:srgbClr val="D9D9D9"/>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2" name="Google Shape;172;p24"/>
          <p:cNvPicPr preferRelativeResize="0"/>
          <p:nvPr/>
        </p:nvPicPr>
        <p:blipFill rotWithShape="1">
          <a:blip r:embed="rId3">
            <a:alphaModFix/>
          </a:blip>
          <a:srcRect b="0" l="30072" r="39674" t="14522"/>
          <a:stretch/>
        </p:blipFill>
        <p:spPr>
          <a:xfrm>
            <a:off x="2159225" y="1602864"/>
            <a:ext cx="1246725" cy="2273386"/>
          </a:xfrm>
          <a:prstGeom prst="rect">
            <a:avLst/>
          </a:prstGeom>
          <a:noFill/>
          <a:ln>
            <a:noFill/>
          </a:ln>
        </p:spPr>
      </p:pic>
      <p:pic>
        <p:nvPicPr>
          <p:cNvPr id="173" name="Google Shape;173;p24"/>
          <p:cNvPicPr preferRelativeResize="0"/>
          <p:nvPr/>
        </p:nvPicPr>
        <p:blipFill rotWithShape="1">
          <a:blip r:embed="rId4">
            <a:alphaModFix/>
          </a:blip>
          <a:srcRect b="17753" l="34443" r="33985" t="21259"/>
          <a:stretch/>
        </p:blipFill>
        <p:spPr>
          <a:xfrm>
            <a:off x="1225800" y="1691850"/>
            <a:ext cx="1246725" cy="1786000"/>
          </a:xfrm>
          <a:prstGeom prst="rect">
            <a:avLst/>
          </a:prstGeom>
          <a:noFill/>
          <a:ln>
            <a:noFill/>
          </a:ln>
        </p:spPr>
      </p:pic>
      <p:sp>
        <p:nvSpPr>
          <p:cNvPr id="174" name="Google Shape;174;p24"/>
          <p:cNvSpPr txBox="1"/>
          <p:nvPr/>
        </p:nvSpPr>
        <p:spPr>
          <a:xfrm>
            <a:off x="0" y="486150"/>
            <a:ext cx="9144000" cy="769500"/>
          </a:xfrm>
          <a:prstGeom prst="rect">
            <a:avLst/>
          </a:prstGeom>
          <a:solidFill>
            <a:srgbClr val="6AA84F"/>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3800">
                <a:solidFill>
                  <a:srgbClr val="FFFFFF"/>
                </a:solidFill>
                <a:latin typeface="Slackey"/>
                <a:ea typeface="Slackey"/>
                <a:cs typeface="Slackey"/>
                <a:sym typeface="Slackey"/>
              </a:rPr>
              <a:t>Tally Marks</a:t>
            </a:r>
            <a:endParaRPr sz="3800">
              <a:solidFill>
                <a:srgbClr val="FFFFFF"/>
              </a:solidFill>
              <a:latin typeface="Slackey"/>
              <a:ea typeface="Slackey"/>
              <a:cs typeface="Slackey"/>
              <a:sym typeface="Slackey"/>
            </a:endParaRPr>
          </a:p>
        </p:txBody>
      </p:sp>
      <p:sp>
        <p:nvSpPr>
          <p:cNvPr id="175" name="Google Shape;175;p24"/>
          <p:cNvSpPr txBox="1"/>
          <p:nvPr/>
        </p:nvSpPr>
        <p:spPr>
          <a:xfrm>
            <a:off x="0" y="486150"/>
            <a:ext cx="9144000" cy="769500"/>
          </a:xfrm>
          <a:prstGeom prst="rect">
            <a:avLst/>
          </a:prstGeom>
          <a:solidFill>
            <a:srgbClr val="6AA84F"/>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3800">
                <a:solidFill>
                  <a:srgbClr val="FFFFFF"/>
                </a:solidFill>
                <a:latin typeface="Slackey"/>
                <a:ea typeface="Slackey"/>
                <a:cs typeface="Slackey"/>
                <a:sym typeface="Slackey"/>
              </a:rPr>
              <a:t>Tally Marks</a:t>
            </a:r>
            <a:endParaRPr sz="3800">
              <a:solidFill>
                <a:srgbClr val="FFFFFF"/>
              </a:solidFill>
              <a:latin typeface="Slackey"/>
              <a:ea typeface="Slackey"/>
              <a:cs typeface="Slackey"/>
              <a:sym typeface="Slackey"/>
            </a:endParaRPr>
          </a:p>
        </p:txBody>
      </p:sp>
      <p:pic>
        <p:nvPicPr>
          <p:cNvPr id="176" name="Google Shape;176;p24"/>
          <p:cNvPicPr preferRelativeResize="0"/>
          <p:nvPr/>
        </p:nvPicPr>
        <p:blipFill>
          <a:blip r:embed="rId5">
            <a:alphaModFix/>
          </a:blip>
          <a:stretch>
            <a:fillRect/>
          </a:stretch>
        </p:blipFill>
        <p:spPr>
          <a:xfrm>
            <a:off x="578996" y="120851"/>
            <a:ext cx="1779301" cy="1383250"/>
          </a:xfrm>
          <a:prstGeom prst="rect">
            <a:avLst/>
          </a:prstGeom>
          <a:noFill/>
          <a:ln>
            <a:noFill/>
          </a:ln>
        </p:spPr>
      </p:pic>
      <p:sp>
        <p:nvSpPr>
          <p:cNvPr id="177" name="Google Shape;177;p24"/>
          <p:cNvSpPr txBox="1"/>
          <p:nvPr/>
        </p:nvSpPr>
        <p:spPr>
          <a:xfrm>
            <a:off x="496900" y="3572250"/>
            <a:ext cx="4713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Quicksand"/>
                <a:ea typeface="Quicksand"/>
                <a:cs typeface="Quicksand"/>
                <a:sym typeface="Quicksand"/>
              </a:rPr>
              <a:t>How many do the tally marks indicate?</a:t>
            </a:r>
            <a:endParaRPr b="1" sz="1800">
              <a:latin typeface="Quicksand"/>
              <a:ea typeface="Quicksand"/>
              <a:cs typeface="Quicksand"/>
              <a:sym typeface="Quicksand"/>
            </a:endParaRPr>
          </a:p>
        </p:txBody>
      </p:sp>
      <p:sp>
        <p:nvSpPr>
          <p:cNvPr id="178" name="Google Shape;178;p24"/>
          <p:cNvSpPr/>
          <p:nvPr/>
        </p:nvSpPr>
        <p:spPr>
          <a:xfrm>
            <a:off x="-108150" y="-12115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4">
            <a:hlinkClick action="ppaction://hlinksldjump" r:id="rId6"/>
          </p:cNvPr>
          <p:cNvSpPr/>
          <p:nvPr/>
        </p:nvSpPr>
        <p:spPr>
          <a:xfrm>
            <a:off x="5398675" y="1602875"/>
            <a:ext cx="849900" cy="9189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4100">
                <a:latin typeface="Slackey"/>
                <a:ea typeface="Slackey"/>
                <a:cs typeface="Slackey"/>
                <a:sym typeface="Slackey"/>
              </a:rPr>
              <a:t>8</a:t>
            </a:r>
            <a:endParaRPr sz="4100">
              <a:latin typeface="Slackey"/>
              <a:ea typeface="Slackey"/>
              <a:cs typeface="Slackey"/>
              <a:sym typeface="Slackey"/>
            </a:endParaRPr>
          </a:p>
        </p:txBody>
      </p:sp>
      <p:sp>
        <p:nvSpPr>
          <p:cNvPr id="180" name="Google Shape;180;p24">
            <a:hlinkClick action="ppaction://hlinkshowjump?jump=nextslide"/>
          </p:cNvPr>
          <p:cNvSpPr/>
          <p:nvPr/>
        </p:nvSpPr>
        <p:spPr>
          <a:xfrm>
            <a:off x="5398675" y="2747118"/>
            <a:ext cx="849900" cy="9189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4100">
                <a:latin typeface="Slackey"/>
                <a:ea typeface="Slackey"/>
                <a:cs typeface="Slackey"/>
                <a:sym typeface="Slackey"/>
              </a:rPr>
              <a:t>7</a:t>
            </a:r>
            <a:endParaRPr sz="4100">
              <a:latin typeface="Slackey"/>
              <a:ea typeface="Slackey"/>
              <a:cs typeface="Slackey"/>
              <a:sym typeface="Slackey"/>
            </a:endParaRPr>
          </a:p>
        </p:txBody>
      </p:sp>
      <p:sp>
        <p:nvSpPr>
          <p:cNvPr id="181" name="Google Shape;181;p24">
            <a:hlinkClick action="ppaction://hlinkshowjump?jump=nextslide"/>
          </p:cNvPr>
          <p:cNvSpPr/>
          <p:nvPr/>
        </p:nvSpPr>
        <p:spPr>
          <a:xfrm>
            <a:off x="6549659" y="1602875"/>
            <a:ext cx="849900" cy="9189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4100">
                <a:latin typeface="Slackey"/>
                <a:ea typeface="Slackey"/>
                <a:cs typeface="Slackey"/>
                <a:sym typeface="Slackey"/>
              </a:rPr>
              <a:t>9</a:t>
            </a:r>
            <a:endParaRPr sz="4100">
              <a:latin typeface="Slackey"/>
              <a:ea typeface="Slackey"/>
              <a:cs typeface="Slackey"/>
              <a:sym typeface="Slackey"/>
            </a:endParaRPr>
          </a:p>
        </p:txBody>
      </p:sp>
      <p:sp>
        <p:nvSpPr>
          <p:cNvPr id="182" name="Google Shape;182;p24">
            <a:hlinkClick action="ppaction://hlinkshowjump?jump=nextslide"/>
          </p:cNvPr>
          <p:cNvSpPr/>
          <p:nvPr/>
        </p:nvSpPr>
        <p:spPr>
          <a:xfrm>
            <a:off x="6549659" y="2747118"/>
            <a:ext cx="849900" cy="9189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4100">
                <a:latin typeface="Slackey"/>
                <a:ea typeface="Slackey"/>
                <a:cs typeface="Slackey"/>
                <a:sym typeface="Slackey"/>
              </a:rPr>
              <a:t>6</a:t>
            </a:r>
            <a:endParaRPr sz="4100">
              <a:latin typeface="Slackey"/>
              <a:ea typeface="Slackey"/>
              <a:cs typeface="Slackey"/>
              <a:sym typeface="Slacke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6" name="Shape 186"/>
        <p:cNvGrpSpPr/>
        <p:nvPr/>
      </p:nvGrpSpPr>
      <p:grpSpPr>
        <a:xfrm>
          <a:off x="0" y="0"/>
          <a:ext cx="0" cy="0"/>
          <a:chOff x="0" y="0"/>
          <a:chExt cx="0" cy="0"/>
        </a:xfrm>
      </p:grpSpPr>
      <p:sp>
        <p:nvSpPr>
          <p:cNvPr id="187" name="Google Shape;187;p25">
            <a:hlinkClick action="ppaction://hlinkshowjump?jump=previousslide"/>
          </p:cNvPr>
          <p:cNvSpPr txBox="1"/>
          <p:nvPr/>
        </p:nvSpPr>
        <p:spPr>
          <a:xfrm>
            <a:off x="121250" y="4246800"/>
            <a:ext cx="1849500" cy="60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latin typeface="Bangers"/>
                <a:ea typeface="Bangers"/>
                <a:cs typeface="Bangers"/>
                <a:sym typeface="Bangers"/>
              </a:rPr>
              <a:t>Try again!</a:t>
            </a:r>
            <a:endParaRPr sz="2000">
              <a:latin typeface="Bangers"/>
              <a:ea typeface="Bangers"/>
              <a:cs typeface="Bangers"/>
              <a:sym typeface="Bangers"/>
            </a:endParaRPr>
          </a:p>
        </p:txBody>
      </p:sp>
      <p:pic>
        <p:nvPicPr>
          <p:cNvPr id="188" name="Google Shape;188;p25">
            <a:hlinkClick action="ppaction://hlinkshowjump?jump=previousslide"/>
          </p:cNvPr>
          <p:cNvPicPr preferRelativeResize="0"/>
          <p:nvPr/>
        </p:nvPicPr>
        <p:blipFill>
          <a:blip r:embed="rId4">
            <a:alphaModFix/>
          </a:blip>
          <a:stretch>
            <a:fillRect/>
          </a:stretch>
        </p:blipFill>
        <p:spPr>
          <a:xfrm>
            <a:off x="1295625" y="4246875"/>
            <a:ext cx="543850" cy="600101"/>
          </a:xfrm>
          <a:prstGeom prst="rect">
            <a:avLst/>
          </a:prstGeom>
          <a:noFill/>
          <a:ln>
            <a:noFill/>
          </a:ln>
        </p:spPr>
      </p:pic>
      <p:pic>
        <p:nvPicPr>
          <p:cNvPr descr="Bitmoji Image" id="189" name="Google Shape;189;p25"/>
          <p:cNvPicPr preferRelativeResize="0"/>
          <p:nvPr/>
        </p:nvPicPr>
        <p:blipFill>
          <a:blip r:embed="rId5">
            <a:alphaModFix/>
          </a:blip>
          <a:stretch>
            <a:fillRect/>
          </a:stretch>
        </p:blipFill>
        <p:spPr>
          <a:xfrm rot="-846591">
            <a:off x="4647200" y="446962"/>
            <a:ext cx="4599075" cy="4599075"/>
          </a:xfrm>
          <a:prstGeom prst="rect">
            <a:avLst/>
          </a:prstGeom>
          <a:noFill/>
          <a:ln>
            <a:noFill/>
          </a:ln>
        </p:spPr>
      </p:pic>
      <p:pic>
        <p:nvPicPr>
          <p:cNvPr id="190" name="Google Shape;190;p25"/>
          <p:cNvPicPr preferRelativeResize="0"/>
          <p:nvPr/>
        </p:nvPicPr>
        <p:blipFill rotWithShape="1">
          <a:blip r:embed="rId6">
            <a:alphaModFix/>
          </a:blip>
          <a:srcRect b="30702" l="0" r="0" t="15761"/>
          <a:stretch/>
        </p:blipFill>
        <p:spPr>
          <a:xfrm flipH="1">
            <a:off x="2692575" y="1293775"/>
            <a:ext cx="2356175" cy="1782876"/>
          </a:xfrm>
          <a:prstGeom prst="rect">
            <a:avLst/>
          </a:prstGeom>
          <a:noFill/>
          <a:ln>
            <a:noFill/>
          </a:ln>
        </p:spPr>
      </p:pic>
      <p:sp>
        <p:nvSpPr>
          <p:cNvPr id="191" name="Google Shape;191;p25"/>
          <p:cNvSpPr/>
          <p:nvPr/>
        </p:nvSpPr>
        <p:spPr>
          <a:xfrm>
            <a:off x="4338850" y="201075"/>
            <a:ext cx="2730300" cy="1262400"/>
          </a:xfrm>
          <a:prstGeom prst="wedgeRoundRectCallout">
            <a:avLst>
              <a:gd fmla="val 44424" name="adj1"/>
              <a:gd fmla="val 73198" name="adj2"/>
              <a:gd fmla="val 0" name="adj3"/>
            </a:avLst>
          </a:prstGeom>
          <a:solidFill>
            <a:schemeClr val="lt2"/>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chemeClr val="dk1"/>
                </a:solidFill>
                <a:latin typeface="Boogaloo"/>
                <a:ea typeface="Boogaloo"/>
                <a:cs typeface="Boogaloo"/>
                <a:sym typeface="Boogaloo"/>
              </a:rPr>
              <a:t>Oh no! No gold coins here, just some angry bees. Go back and try again!</a:t>
            </a:r>
            <a:endParaRPr/>
          </a:p>
        </p:txBody>
      </p:sp>
      <p:sp>
        <p:nvSpPr>
          <p:cNvPr id="192" name="Google Shape;192;p25"/>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6" name="Shape 196"/>
        <p:cNvGrpSpPr/>
        <p:nvPr/>
      </p:nvGrpSpPr>
      <p:grpSpPr>
        <a:xfrm>
          <a:off x="0" y="0"/>
          <a:ext cx="0" cy="0"/>
          <a:chOff x="0" y="0"/>
          <a:chExt cx="0" cy="0"/>
        </a:xfrm>
      </p:grpSpPr>
      <p:sp>
        <p:nvSpPr>
          <p:cNvPr id="197" name="Google Shape;197;p26"/>
          <p:cNvSpPr/>
          <p:nvPr/>
        </p:nvSpPr>
        <p:spPr>
          <a:xfrm flipH="1">
            <a:off x="2924675" y="150175"/>
            <a:ext cx="3642000" cy="1400700"/>
          </a:xfrm>
          <a:prstGeom prst="wedgeEllipseCallout">
            <a:avLst>
              <a:gd fmla="val 51070" name="adj1"/>
              <a:gd fmla="val 41335" name="adj2"/>
            </a:avLst>
          </a:prstGeom>
          <a:solidFill>
            <a:srgbClr val="FFFF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Boogaloo"/>
                <a:ea typeface="Boogaloo"/>
                <a:cs typeface="Boogaloo"/>
                <a:sym typeface="Boogaloo"/>
              </a:rPr>
              <a:t>Yayyy! What luck! You got the correct answer. You have collected another gold coin! </a:t>
            </a:r>
            <a:endParaRPr sz="1900">
              <a:latin typeface="Boogaloo"/>
              <a:ea typeface="Boogaloo"/>
              <a:cs typeface="Boogaloo"/>
              <a:sym typeface="Boogaloo"/>
            </a:endParaRPr>
          </a:p>
        </p:txBody>
      </p:sp>
      <p:pic>
        <p:nvPicPr>
          <p:cNvPr id="198" name="Google Shape;198;p26">
            <a:hlinkClick action="ppaction://hlinkshowjump?jump=nextslide"/>
          </p:cNvPr>
          <p:cNvPicPr preferRelativeResize="0"/>
          <p:nvPr/>
        </p:nvPicPr>
        <p:blipFill>
          <a:blip r:embed="rId4">
            <a:alphaModFix/>
          </a:blip>
          <a:stretch>
            <a:fillRect/>
          </a:stretch>
        </p:blipFill>
        <p:spPr>
          <a:xfrm>
            <a:off x="7852350" y="3957500"/>
            <a:ext cx="1027200" cy="1027200"/>
          </a:xfrm>
          <a:prstGeom prst="rect">
            <a:avLst/>
          </a:prstGeom>
          <a:noFill/>
          <a:ln>
            <a:noFill/>
          </a:ln>
        </p:spPr>
      </p:pic>
      <p:pic>
        <p:nvPicPr>
          <p:cNvPr descr="Bitmoji Image" id="199" name="Google Shape;199;p26"/>
          <p:cNvPicPr preferRelativeResize="0"/>
          <p:nvPr/>
        </p:nvPicPr>
        <p:blipFill>
          <a:blip r:embed="rId5">
            <a:alphaModFix/>
          </a:blip>
          <a:stretch>
            <a:fillRect/>
          </a:stretch>
        </p:blipFill>
        <p:spPr>
          <a:xfrm>
            <a:off x="115225" y="830425"/>
            <a:ext cx="4313075" cy="4313075"/>
          </a:xfrm>
          <a:prstGeom prst="rect">
            <a:avLst/>
          </a:prstGeom>
          <a:noFill/>
          <a:ln>
            <a:noFill/>
          </a:ln>
        </p:spPr>
      </p:pic>
      <p:pic>
        <p:nvPicPr>
          <p:cNvPr id="200" name="Google Shape;200;p26"/>
          <p:cNvPicPr preferRelativeResize="0"/>
          <p:nvPr/>
        </p:nvPicPr>
        <p:blipFill>
          <a:blip r:embed="rId6">
            <a:alphaModFix/>
          </a:blip>
          <a:stretch>
            <a:fillRect/>
          </a:stretch>
        </p:blipFill>
        <p:spPr>
          <a:xfrm>
            <a:off x="336125" y="99575"/>
            <a:ext cx="1296599" cy="1501901"/>
          </a:xfrm>
          <a:prstGeom prst="rect">
            <a:avLst/>
          </a:prstGeom>
          <a:noFill/>
          <a:ln>
            <a:noFill/>
          </a:ln>
        </p:spPr>
      </p:pic>
      <p:pic>
        <p:nvPicPr>
          <p:cNvPr id="201" name="Google Shape;201;p26"/>
          <p:cNvPicPr preferRelativeResize="0"/>
          <p:nvPr/>
        </p:nvPicPr>
        <p:blipFill>
          <a:blip r:embed="rId7">
            <a:alphaModFix/>
          </a:blip>
          <a:stretch>
            <a:fillRect/>
          </a:stretch>
        </p:blipFill>
        <p:spPr>
          <a:xfrm>
            <a:off x="7773525" y="2787300"/>
            <a:ext cx="1049925" cy="1049925"/>
          </a:xfrm>
          <a:prstGeom prst="rect">
            <a:avLst/>
          </a:prstGeom>
          <a:noFill/>
          <a:ln>
            <a:noFill/>
          </a:ln>
        </p:spPr>
      </p:pic>
      <p:pic>
        <p:nvPicPr>
          <p:cNvPr id="202" name="Google Shape;202;p26"/>
          <p:cNvPicPr preferRelativeResize="0"/>
          <p:nvPr/>
        </p:nvPicPr>
        <p:blipFill>
          <a:blip r:embed="rId8">
            <a:alphaModFix/>
          </a:blip>
          <a:stretch>
            <a:fillRect/>
          </a:stretch>
        </p:blipFill>
        <p:spPr>
          <a:xfrm flipH="1">
            <a:off x="5038726" y="2939700"/>
            <a:ext cx="1527962" cy="2203800"/>
          </a:xfrm>
          <a:prstGeom prst="rect">
            <a:avLst/>
          </a:prstGeom>
          <a:noFill/>
          <a:ln>
            <a:noFill/>
          </a:ln>
        </p:spPr>
      </p:pic>
      <p:pic>
        <p:nvPicPr>
          <p:cNvPr id="203" name="Google Shape;203;p26"/>
          <p:cNvPicPr preferRelativeResize="0"/>
          <p:nvPr/>
        </p:nvPicPr>
        <p:blipFill>
          <a:blip r:embed="rId7">
            <a:alphaModFix/>
          </a:blip>
          <a:stretch>
            <a:fillRect/>
          </a:stretch>
        </p:blipFill>
        <p:spPr>
          <a:xfrm>
            <a:off x="7036100" y="1961500"/>
            <a:ext cx="1049925" cy="1049925"/>
          </a:xfrm>
          <a:prstGeom prst="rect">
            <a:avLst/>
          </a:prstGeom>
          <a:noFill/>
          <a:ln>
            <a:noFill/>
          </a:ln>
        </p:spPr>
      </p:pic>
      <p:pic>
        <p:nvPicPr>
          <p:cNvPr id="204" name="Google Shape;204;p26"/>
          <p:cNvPicPr preferRelativeResize="0"/>
          <p:nvPr/>
        </p:nvPicPr>
        <p:blipFill>
          <a:blip r:embed="rId7">
            <a:alphaModFix/>
          </a:blip>
          <a:stretch>
            <a:fillRect/>
          </a:stretch>
        </p:blipFill>
        <p:spPr>
          <a:xfrm>
            <a:off x="5986175" y="1550875"/>
            <a:ext cx="1049925" cy="1049925"/>
          </a:xfrm>
          <a:prstGeom prst="rect">
            <a:avLst/>
          </a:prstGeom>
          <a:noFill/>
          <a:ln>
            <a:noFill/>
          </a:ln>
        </p:spPr>
      </p:pic>
      <p:pic>
        <p:nvPicPr>
          <p:cNvPr id="205" name="Google Shape;205;p26"/>
          <p:cNvPicPr preferRelativeResize="0"/>
          <p:nvPr/>
        </p:nvPicPr>
        <p:blipFill>
          <a:blip r:embed="rId7">
            <a:alphaModFix/>
          </a:blip>
          <a:stretch>
            <a:fillRect/>
          </a:stretch>
        </p:blipFill>
        <p:spPr>
          <a:xfrm>
            <a:off x="4768775" y="1550875"/>
            <a:ext cx="1049925" cy="1049925"/>
          </a:xfrm>
          <a:prstGeom prst="rect">
            <a:avLst/>
          </a:prstGeom>
          <a:noFill/>
          <a:ln>
            <a:noFill/>
          </a:ln>
        </p:spPr>
      </p:pic>
      <p:sp>
        <p:nvSpPr>
          <p:cNvPr id="206" name="Google Shape;206;p26"/>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A86E8"/>
        </a:solidFill>
      </p:bgPr>
    </p:bg>
    <p:spTree>
      <p:nvGrpSpPr>
        <p:cNvPr id="210" name="Shape 210"/>
        <p:cNvGrpSpPr/>
        <p:nvPr/>
      </p:nvGrpSpPr>
      <p:grpSpPr>
        <a:xfrm>
          <a:off x="0" y="0"/>
          <a:ext cx="0" cy="0"/>
          <a:chOff x="0" y="0"/>
          <a:chExt cx="0" cy="0"/>
        </a:xfrm>
      </p:grpSpPr>
      <p:sp>
        <p:nvSpPr>
          <p:cNvPr id="211" name="Google Shape;211;p27"/>
          <p:cNvSpPr txBox="1"/>
          <p:nvPr/>
        </p:nvSpPr>
        <p:spPr>
          <a:xfrm>
            <a:off x="0" y="486150"/>
            <a:ext cx="9144000" cy="769500"/>
          </a:xfrm>
          <a:prstGeom prst="rect">
            <a:avLst/>
          </a:prstGeom>
          <a:solidFill>
            <a:srgbClr val="6AA84F"/>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3800">
                <a:solidFill>
                  <a:srgbClr val="FFFFFF"/>
                </a:solidFill>
                <a:latin typeface="Slackey"/>
                <a:ea typeface="Slackey"/>
                <a:cs typeface="Slackey"/>
                <a:sym typeface="Slackey"/>
              </a:rPr>
              <a:t>Pictographs</a:t>
            </a:r>
            <a:endParaRPr sz="3800">
              <a:solidFill>
                <a:srgbClr val="FFFFFF"/>
              </a:solidFill>
              <a:latin typeface="Slackey"/>
              <a:ea typeface="Slackey"/>
              <a:cs typeface="Slackey"/>
              <a:sym typeface="Slackey"/>
            </a:endParaRPr>
          </a:p>
        </p:txBody>
      </p:sp>
      <p:pic>
        <p:nvPicPr>
          <p:cNvPr id="212" name="Google Shape;212;p27"/>
          <p:cNvPicPr preferRelativeResize="0"/>
          <p:nvPr/>
        </p:nvPicPr>
        <p:blipFill>
          <a:blip r:embed="rId3">
            <a:alphaModFix/>
          </a:blip>
          <a:stretch>
            <a:fillRect/>
          </a:stretch>
        </p:blipFill>
        <p:spPr>
          <a:xfrm>
            <a:off x="849725" y="0"/>
            <a:ext cx="1393025" cy="1741800"/>
          </a:xfrm>
          <a:prstGeom prst="rect">
            <a:avLst/>
          </a:prstGeom>
          <a:noFill/>
          <a:ln>
            <a:noFill/>
          </a:ln>
        </p:spPr>
      </p:pic>
      <p:graphicFrame>
        <p:nvGraphicFramePr>
          <p:cNvPr id="213" name="Google Shape;213;p27"/>
          <p:cNvGraphicFramePr/>
          <p:nvPr/>
        </p:nvGraphicFramePr>
        <p:xfrm>
          <a:off x="952500" y="2000250"/>
          <a:ext cx="3000000" cy="3000000"/>
        </p:xfrm>
        <a:graphic>
          <a:graphicData uri="http://schemas.openxmlformats.org/drawingml/2006/table">
            <a:tbl>
              <a:tblPr>
                <a:noFill/>
                <a:tableStyleId>{674AB2BD-582D-4A65-9283-172E60CDB74A}</a:tableStyleId>
              </a:tblPr>
              <a:tblGrid>
                <a:gridCol w="1099675"/>
                <a:gridCol w="3736050"/>
              </a:tblGrid>
              <a:tr h="79360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76312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76312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214" name="Google Shape;214;p27"/>
          <p:cNvPicPr preferRelativeResize="0"/>
          <p:nvPr/>
        </p:nvPicPr>
        <p:blipFill>
          <a:blip r:embed="rId4">
            <a:alphaModFix/>
          </a:blip>
          <a:stretch>
            <a:fillRect/>
          </a:stretch>
        </p:blipFill>
        <p:spPr>
          <a:xfrm>
            <a:off x="1210351" y="2811000"/>
            <a:ext cx="671781" cy="698350"/>
          </a:xfrm>
          <a:prstGeom prst="rect">
            <a:avLst/>
          </a:prstGeom>
          <a:noFill/>
          <a:ln>
            <a:noFill/>
          </a:ln>
        </p:spPr>
      </p:pic>
      <p:pic>
        <p:nvPicPr>
          <p:cNvPr id="215" name="Google Shape;215;p27"/>
          <p:cNvPicPr preferRelativeResize="0"/>
          <p:nvPr/>
        </p:nvPicPr>
        <p:blipFill>
          <a:blip r:embed="rId4">
            <a:alphaModFix/>
          </a:blip>
          <a:stretch>
            <a:fillRect/>
          </a:stretch>
        </p:blipFill>
        <p:spPr>
          <a:xfrm>
            <a:off x="4926651" y="2811000"/>
            <a:ext cx="671781" cy="698350"/>
          </a:xfrm>
          <a:prstGeom prst="rect">
            <a:avLst/>
          </a:prstGeom>
          <a:noFill/>
          <a:ln>
            <a:noFill/>
          </a:ln>
        </p:spPr>
      </p:pic>
      <p:pic>
        <p:nvPicPr>
          <p:cNvPr id="216" name="Google Shape;216;p27"/>
          <p:cNvPicPr preferRelativeResize="0"/>
          <p:nvPr/>
        </p:nvPicPr>
        <p:blipFill>
          <a:blip r:embed="rId4">
            <a:alphaModFix/>
          </a:blip>
          <a:stretch>
            <a:fillRect/>
          </a:stretch>
        </p:blipFill>
        <p:spPr>
          <a:xfrm>
            <a:off x="4262451" y="2811000"/>
            <a:ext cx="671781" cy="698350"/>
          </a:xfrm>
          <a:prstGeom prst="rect">
            <a:avLst/>
          </a:prstGeom>
          <a:noFill/>
          <a:ln>
            <a:noFill/>
          </a:ln>
        </p:spPr>
      </p:pic>
      <p:pic>
        <p:nvPicPr>
          <p:cNvPr id="217" name="Google Shape;217;p27"/>
          <p:cNvPicPr preferRelativeResize="0"/>
          <p:nvPr/>
        </p:nvPicPr>
        <p:blipFill>
          <a:blip r:embed="rId4">
            <a:alphaModFix/>
          </a:blip>
          <a:stretch>
            <a:fillRect/>
          </a:stretch>
        </p:blipFill>
        <p:spPr>
          <a:xfrm>
            <a:off x="2242751" y="2811000"/>
            <a:ext cx="671781" cy="698350"/>
          </a:xfrm>
          <a:prstGeom prst="rect">
            <a:avLst/>
          </a:prstGeom>
          <a:noFill/>
          <a:ln>
            <a:noFill/>
          </a:ln>
        </p:spPr>
      </p:pic>
      <p:pic>
        <p:nvPicPr>
          <p:cNvPr id="218" name="Google Shape;218;p27"/>
          <p:cNvPicPr preferRelativeResize="0"/>
          <p:nvPr/>
        </p:nvPicPr>
        <p:blipFill>
          <a:blip r:embed="rId4">
            <a:alphaModFix/>
          </a:blip>
          <a:stretch>
            <a:fillRect/>
          </a:stretch>
        </p:blipFill>
        <p:spPr>
          <a:xfrm>
            <a:off x="2906938" y="2811000"/>
            <a:ext cx="671781" cy="698350"/>
          </a:xfrm>
          <a:prstGeom prst="rect">
            <a:avLst/>
          </a:prstGeom>
          <a:noFill/>
          <a:ln>
            <a:noFill/>
          </a:ln>
        </p:spPr>
      </p:pic>
      <p:pic>
        <p:nvPicPr>
          <p:cNvPr id="219" name="Google Shape;219;p27"/>
          <p:cNvPicPr preferRelativeResize="0"/>
          <p:nvPr/>
        </p:nvPicPr>
        <p:blipFill>
          <a:blip r:embed="rId4">
            <a:alphaModFix/>
          </a:blip>
          <a:stretch>
            <a:fillRect/>
          </a:stretch>
        </p:blipFill>
        <p:spPr>
          <a:xfrm>
            <a:off x="3584701" y="2811000"/>
            <a:ext cx="671781" cy="698350"/>
          </a:xfrm>
          <a:prstGeom prst="rect">
            <a:avLst/>
          </a:prstGeom>
          <a:noFill/>
          <a:ln>
            <a:noFill/>
          </a:ln>
        </p:spPr>
      </p:pic>
      <p:pic>
        <p:nvPicPr>
          <p:cNvPr id="220" name="Google Shape;220;p27"/>
          <p:cNvPicPr preferRelativeResize="0"/>
          <p:nvPr/>
        </p:nvPicPr>
        <p:blipFill>
          <a:blip r:embed="rId5">
            <a:alphaModFix/>
          </a:blip>
          <a:stretch>
            <a:fillRect/>
          </a:stretch>
        </p:blipFill>
        <p:spPr>
          <a:xfrm>
            <a:off x="1192238" y="3621750"/>
            <a:ext cx="707994" cy="698351"/>
          </a:xfrm>
          <a:prstGeom prst="rect">
            <a:avLst/>
          </a:prstGeom>
          <a:noFill/>
          <a:ln>
            <a:noFill/>
          </a:ln>
        </p:spPr>
      </p:pic>
      <p:pic>
        <p:nvPicPr>
          <p:cNvPr id="221" name="Google Shape;221;p27"/>
          <p:cNvPicPr preferRelativeResize="0"/>
          <p:nvPr/>
        </p:nvPicPr>
        <p:blipFill>
          <a:blip r:embed="rId5">
            <a:alphaModFix/>
          </a:blip>
          <a:stretch>
            <a:fillRect/>
          </a:stretch>
        </p:blipFill>
        <p:spPr>
          <a:xfrm>
            <a:off x="3647638" y="3621750"/>
            <a:ext cx="707994" cy="698351"/>
          </a:xfrm>
          <a:prstGeom prst="rect">
            <a:avLst/>
          </a:prstGeom>
          <a:noFill/>
          <a:ln>
            <a:noFill/>
          </a:ln>
        </p:spPr>
      </p:pic>
      <p:pic>
        <p:nvPicPr>
          <p:cNvPr id="222" name="Google Shape;222;p27"/>
          <p:cNvPicPr preferRelativeResize="0"/>
          <p:nvPr/>
        </p:nvPicPr>
        <p:blipFill>
          <a:blip r:embed="rId5">
            <a:alphaModFix/>
          </a:blip>
          <a:stretch>
            <a:fillRect/>
          </a:stretch>
        </p:blipFill>
        <p:spPr>
          <a:xfrm>
            <a:off x="2936138" y="3621750"/>
            <a:ext cx="707994" cy="698351"/>
          </a:xfrm>
          <a:prstGeom prst="rect">
            <a:avLst/>
          </a:prstGeom>
          <a:noFill/>
          <a:ln>
            <a:noFill/>
          </a:ln>
        </p:spPr>
      </p:pic>
      <p:pic>
        <p:nvPicPr>
          <p:cNvPr id="223" name="Google Shape;223;p27"/>
          <p:cNvPicPr preferRelativeResize="0"/>
          <p:nvPr/>
        </p:nvPicPr>
        <p:blipFill>
          <a:blip r:embed="rId5">
            <a:alphaModFix/>
          </a:blip>
          <a:stretch>
            <a:fillRect/>
          </a:stretch>
        </p:blipFill>
        <p:spPr>
          <a:xfrm>
            <a:off x="2224638" y="3621750"/>
            <a:ext cx="707994" cy="698351"/>
          </a:xfrm>
          <a:prstGeom prst="rect">
            <a:avLst/>
          </a:prstGeom>
          <a:noFill/>
          <a:ln>
            <a:noFill/>
          </a:ln>
        </p:spPr>
      </p:pic>
      <p:pic>
        <p:nvPicPr>
          <p:cNvPr id="224" name="Google Shape;224;p27"/>
          <p:cNvPicPr preferRelativeResize="0"/>
          <p:nvPr/>
        </p:nvPicPr>
        <p:blipFill>
          <a:blip r:embed="rId6">
            <a:alphaModFix/>
          </a:blip>
          <a:stretch>
            <a:fillRect/>
          </a:stretch>
        </p:blipFill>
        <p:spPr>
          <a:xfrm>
            <a:off x="1167350" y="2089525"/>
            <a:ext cx="757771" cy="698350"/>
          </a:xfrm>
          <a:prstGeom prst="rect">
            <a:avLst/>
          </a:prstGeom>
          <a:noFill/>
          <a:ln>
            <a:noFill/>
          </a:ln>
        </p:spPr>
      </p:pic>
      <p:pic>
        <p:nvPicPr>
          <p:cNvPr id="225" name="Google Shape;225;p27"/>
          <p:cNvPicPr preferRelativeResize="0"/>
          <p:nvPr/>
        </p:nvPicPr>
        <p:blipFill>
          <a:blip r:embed="rId6">
            <a:alphaModFix/>
          </a:blip>
          <a:stretch>
            <a:fillRect/>
          </a:stretch>
        </p:blipFill>
        <p:spPr>
          <a:xfrm>
            <a:off x="2911250" y="2089525"/>
            <a:ext cx="757771" cy="698350"/>
          </a:xfrm>
          <a:prstGeom prst="rect">
            <a:avLst/>
          </a:prstGeom>
          <a:noFill/>
          <a:ln>
            <a:noFill/>
          </a:ln>
        </p:spPr>
      </p:pic>
      <p:pic>
        <p:nvPicPr>
          <p:cNvPr id="226" name="Google Shape;226;p27"/>
          <p:cNvPicPr preferRelativeResize="0"/>
          <p:nvPr/>
        </p:nvPicPr>
        <p:blipFill>
          <a:blip r:embed="rId6">
            <a:alphaModFix/>
          </a:blip>
          <a:stretch>
            <a:fillRect/>
          </a:stretch>
        </p:blipFill>
        <p:spPr>
          <a:xfrm>
            <a:off x="2199750" y="2089525"/>
            <a:ext cx="757771" cy="698350"/>
          </a:xfrm>
          <a:prstGeom prst="rect">
            <a:avLst/>
          </a:prstGeom>
          <a:noFill/>
          <a:ln>
            <a:noFill/>
          </a:ln>
        </p:spPr>
      </p:pic>
      <p:sp>
        <p:nvSpPr>
          <p:cNvPr id="227" name="Google Shape;227;p27"/>
          <p:cNvSpPr txBox="1"/>
          <p:nvPr/>
        </p:nvSpPr>
        <p:spPr>
          <a:xfrm>
            <a:off x="1644613" y="1418638"/>
            <a:ext cx="34515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latin typeface="Quicksand"/>
                <a:ea typeface="Quicksand"/>
                <a:cs typeface="Quicksand"/>
                <a:sym typeface="Quicksand"/>
              </a:rPr>
              <a:t>Favorite Doughnuts</a:t>
            </a:r>
            <a:endParaRPr b="1" sz="2100">
              <a:latin typeface="Quicksand"/>
              <a:ea typeface="Quicksand"/>
              <a:cs typeface="Quicksand"/>
              <a:sym typeface="Quicksand"/>
            </a:endParaRPr>
          </a:p>
        </p:txBody>
      </p:sp>
      <p:sp>
        <p:nvSpPr>
          <p:cNvPr id="228" name="Google Shape;228;p27"/>
          <p:cNvSpPr txBox="1"/>
          <p:nvPr/>
        </p:nvSpPr>
        <p:spPr>
          <a:xfrm>
            <a:off x="6231300" y="1772700"/>
            <a:ext cx="23052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latin typeface="Quicksand"/>
                <a:ea typeface="Quicksand"/>
                <a:cs typeface="Quicksand"/>
                <a:sym typeface="Quicksand"/>
              </a:rPr>
              <a:t>How many more people were </a:t>
            </a:r>
            <a:r>
              <a:rPr b="1" lang="en" sz="1700">
                <a:latin typeface="Quicksand"/>
                <a:ea typeface="Quicksand"/>
                <a:cs typeface="Quicksand"/>
                <a:sym typeface="Quicksand"/>
              </a:rPr>
              <a:t>surveyed</a:t>
            </a:r>
            <a:r>
              <a:rPr b="1" lang="en" sz="1700">
                <a:latin typeface="Quicksand"/>
                <a:ea typeface="Quicksand"/>
                <a:cs typeface="Quicksand"/>
                <a:sym typeface="Quicksand"/>
              </a:rPr>
              <a:t> for this graph?</a:t>
            </a:r>
            <a:endParaRPr b="1" sz="1700">
              <a:latin typeface="Quicksand"/>
              <a:ea typeface="Quicksand"/>
              <a:cs typeface="Quicksand"/>
              <a:sym typeface="Quicksand"/>
            </a:endParaRPr>
          </a:p>
        </p:txBody>
      </p:sp>
      <p:sp>
        <p:nvSpPr>
          <p:cNvPr id="229" name="Google Shape;229;p27"/>
          <p:cNvSpPr/>
          <p:nvPr/>
        </p:nvSpPr>
        <p:spPr>
          <a:xfrm>
            <a:off x="-94800" y="-94050"/>
            <a:ext cx="9333600" cy="53316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7">
            <a:hlinkClick action="ppaction://hlinkshowjump?jump=nextslide"/>
          </p:cNvPr>
          <p:cNvSpPr/>
          <p:nvPr/>
        </p:nvSpPr>
        <p:spPr>
          <a:xfrm>
            <a:off x="6340338" y="3263350"/>
            <a:ext cx="564000" cy="604200"/>
          </a:xfrm>
          <a:prstGeom prst="roundRect">
            <a:avLst>
              <a:gd fmla="val 16667" name="adj"/>
            </a:avLst>
          </a:prstGeom>
          <a:solidFill>
            <a:srgbClr val="FFFF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latin typeface="Quicksand"/>
                <a:ea typeface="Quicksand"/>
                <a:cs typeface="Quicksand"/>
                <a:sym typeface="Quicksand"/>
              </a:rPr>
              <a:t>13</a:t>
            </a:r>
            <a:endParaRPr b="1" sz="2300">
              <a:latin typeface="Quicksand"/>
              <a:ea typeface="Quicksand"/>
              <a:cs typeface="Quicksand"/>
              <a:sym typeface="Quicksand"/>
            </a:endParaRPr>
          </a:p>
        </p:txBody>
      </p:sp>
      <p:sp>
        <p:nvSpPr>
          <p:cNvPr id="231" name="Google Shape;231;p27">
            <a:hlinkClick action="ppaction://hlinksldjump" r:id="rId7"/>
          </p:cNvPr>
          <p:cNvSpPr/>
          <p:nvPr/>
        </p:nvSpPr>
        <p:spPr>
          <a:xfrm>
            <a:off x="7110488" y="3263350"/>
            <a:ext cx="564000" cy="604200"/>
          </a:xfrm>
          <a:prstGeom prst="roundRect">
            <a:avLst>
              <a:gd fmla="val 16667" name="adj"/>
            </a:avLst>
          </a:prstGeom>
          <a:solidFill>
            <a:srgbClr val="FFFF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latin typeface="Quicksand"/>
                <a:ea typeface="Quicksand"/>
                <a:cs typeface="Quicksand"/>
                <a:sym typeface="Quicksand"/>
              </a:rPr>
              <a:t>10</a:t>
            </a:r>
            <a:endParaRPr b="1" sz="2300">
              <a:latin typeface="Quicksand"/>
              <a:ea typeface="Quicksand"/>
              <a:cs typeface="Quicksand"/>
              <a:sym typeface="Quicksand"/>
            </a:endParaRPr>
          </a:p>
        </p:txBody>
      </p:sp>
      <p:sp>
        <p:nvSpPr>
          <p:cNvPr id="232" name="Google Shape;232;p27">
            <a:hlinkClick action="ppaction://hlinkshowjump?jump=nextslide"/>
          </p:cNvPr>
          <p:cNvSpPr/>
          <p:nvPr/>
        </p:nvSpPr>
        <p:spPr>
          <a:xfrm>
            <a:off x="7863450" y="3263350"/>
            <a:ext cx="564000" cy="604200"/>
          </a:xfrm>
          <a:prstGeom prst="roundRect">
            <a:avLst>
              <a:gd fmla="val 16667" name="adj"/>
            </a:avLst>
          </a:prstGeom>
          <a:solidFill>
            <a:srgbClr val="FFFF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latin typeface="Quicksand"/>
                <a:ea typeface="Quicksand"/>
                <a:cs typeface="Quicksand"/>
                <a:sym typeface="Quicksand"/>
              </a:rPr>
              <a:t>8</a:t>
            </a:r>
            <a:endParaRPr b="1" sz="2300">
              <a:latin typeface="Quicksand"/>
              <a:ea typeface="Quicksand"/>
              <a:cs typeface="Quicksand"/>
              <a:sym typeface="Quicksa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6" name="Shape 236"/>
        <p:cNvGrpSpPr/>
        <p:nvPr/>
      </p:nvGrpSpPr>
      <p:grpSpPr>
        <a:xfrm>
          <a:off x="0" y="0"/>
          <a:ext cx="0" cy="0"/>
          <a:chOff x="0" y="0"/>
          <a:chExt cx="0" cy="0"/>
        </a:xfrm>
      </p:grpSpPr>
      <p:sp>
        <p:nvSpPr>
          <p:cNvPr id="237" name="Google Shape;237;p28">
            <a:hlinkClick action="ppaction://hlinkshowjump?jump=previousslide"/>
          </p:cNvPr>
          <p:cNvSpPr txBox="1"/>
          <p:nvPr/>
        </p:nvSpPr>
        <p:spPr>
          <a:xfrm>
            <a:off x="242100" y="4300525"/>
            <a:ext cx="1849500" cy="60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latin typeface="Bangers"/>
                <a:ea typeface="Bangers"/>
                <a:cs typeface="Bangers"/>
                <a:sym typeface="Bangers"/>
              </a:rPr>
              <a:t>Try again!</a:t>
            </a:r>
            <a:endParaRPr sz="2000">
              <a:latin typeface="Bangers"/>
              <a:ea typeface="Bangers"/>
              <a:cs typeface="Bangers"/>
              <a:sym typeface="Bangers"/>
            </a:endParaRPr>
          </a:p>
        </p:txBody>
      </p:sp>
      <p:pic>
        <p:nvPicPr>
          <p:cNvPr id="238" name="Google Shape;238;p28">
            <a:hlinkClick action="ppaction://hlinkshowjump?jump=previousslide"/>
          </p:cNvPr>
          <p:cNvPicPr preferRelativeResize="0"/>
          <p:nvPr/>
        </p:nvPicPr>
        <p:blipFill>
          <a:blip r:embed="rId4">
            <a:alphaModFix/>
          </a:blip>
          <a:stretch>
            <a:fillRect/>
          </a:stretch>
        </p:blipFill>
        <p:spPr>
          <a:xfrm>
            <a:off x="1416475" y="4300600"/>
            <a:ext cx="543850" cy="600101"/>
          </a:xfrm>
          <a:prstGeom prst="rect">
            <a:avLst/>
          </a:prstGeom>
          <a:noFill/>
          <a:ln>
            <a:noFill/>
          </a:ln>
        </p:spPr>
      </p:pic>
      <p:pic>
        <p:nvPicPr>
          <p:cNvPr descr="Bitmoji Image" id="239" name="Google Shape;239;p28"/>
          <p:cNvPicPr preferRelativeResize="0"/>
          <p:nvPr/>
        </p:nvPicPr>
        <p:blipFill>
          <a:blip r:embed="rId5">
            <a:alphaModFix/>
          </a:blip>
          <a:stretch>
            <a:fillRect/>
          </a:stretch>
        </p:blipFill>
        <p:spPr>
          <a:xfrm rot="-846591">
            <a:off x="4647200" y="446962"/>
            <a:ext cx="4599075" cy="4599075"/>
          </a:xfrm>
          <a:prstGeom prst="rect">
            <a:avLst/>
          </a:prstGeom>
          <a:noFill/>
          <a:ln>
            <a:noFill/>
          </a:ln>
        </p:spPr>
      </p:pic>
      <p:pic>
        <p:nvPicPr>
          <p:cNvPr id="240" name="Google Shape;240;p28"/>
          <p:cNvPicPr preferRelativeResize="0"/>
          <p:nvPr/>
        </p:nvPicPr>
        <p:blipFill rotWithShape="1">
          <a:blip r:embed="rId6">
            <a:alphaModFix/>
          </a:blip>
          <a:srcRect b="30702" l="0" r="0" t="15761"/>
          <a:stretch/>
        </p:blipFill>
        <p:spPr>
          <a:xfrm flipH="1">
            <a:off x="2692575" y="1293775"/>
            <a:ext cx="2356175" cy="1782876"/>
          </a:xfrm>
          <a:prstGeom prst="rect">
            <a:avLst/>
          </a:prstGeom>
          <a:noFill/>
          <a:ln>
            <a:noFill/>
          </a:ln>
        </p:spPr>
      </p:pic>
      <p:sp>
        <p:nvSpPr>
          <p:cNvPr id="241" name="Google Shape;241;p28"/>
          <p:cNvSpPr/>
          <p:nvPr/>
        </p:nvSpPr>
        <p:spPr>
          <a:xfrm>
            <a:off x="4338850" y="201075"/>
            <a:ext cx="2730300" cy="1262400"/>
          </a:xfrm>
          <a:prstGeom prst="wedgeRoundRectCallout">
            <a:avLst>
              <a:gd fmla="val 44424" name="adj1"/>
              <a:gd fmla="val 73198" name="adj2"/>
              <a:gd fmla="val 0" name="adj3"/>
            </a:avLst>
          </a:prstGeom>
          <a:solidFill>
            <a:srgbClr val="FFFF00"/>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chemeClr val="dk1"/>
                </a:solidFill>
                <a:latin typeface="Boogaloo"/>
                <a:ea typeface="Boogaloo"/>
                <a:cs typeface="Boogaloo"/>
                <a:sym typeface="Boogaloo"/>
              </a:rPr>
              <a:t>Oh no! No gold coins here, just some angry bees. Go back and try again!</a:t>
            </a:r>
            <a:endParaRPr/>
          </a:p>
        </p:txBody>
      </p:sp>
      <p:sp>
        <p:nvSpPr>
          <p:cNvPr id="242" name="Google Shape;242;p28"/>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 name="Shape 246"/>
        <p:cNvGrpSpPr/>
        <p:nvPr/>
      </p:nvGrpSpPr>
      <p:grpSpPr>
        <a:xfrm>
          <a:off x="0" y="0"/>
          <a:ext cx="0" cy="0"/>
          <a:chOff x="0" y="0"/>
          <a:chExt cx="0" cy="0"/>
        </a:xfrm>
      </p:grpSpPr>
      <p:sp>
        <p:nvSpPr>
          <p:cNvPr id="247" name="Google Shape;247;p29"/>
          <p:cNvSpPr/>
          <p:nvPr/>
        </p:nvSpPr>
        <p:spPr>
          <a:xfrm flipH="1">
            <a:off x="2924675" y="150175"/>
            <a:ext cx="3642000" cy="1400700"/>
          </a:xfrm>
          <a:prstGeom prst="wedgeEllipseCallout">
            <a:avLst>
              <a:gd fmla="val 51070" name="adj1"/>
              <a:gd fmla="val 41335" name="adj2"/>
            </a:avLst>
          </a:prstGeom>
          <a:solidFill>
            <a:srgbClr val="FFFF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Boogaloo"/>
                <a:ea typeface="Boogaloo"/>
                <a:cs typeface="Boogaloo"/>
                <a:sym typeface="Boogaloo"/>
              </a:rPr>
              <a:t>Yayyy! What luck! You got the correct answer. You have collected another gold coin! </a:t>
            </a:r>
            <a:endParaRPr sz="1900">
              <a:latin typeface="Boogaloo"/>
              <a:ea typeface="Boogaloo"/>
              <a:cs typeface="Boogaloo"/>
              <a:sym typeface="Boogaloo"/>
            </a:endParaRPr>
          </a:p>
        </p:txBody>
      </p:sp>
      <p:pic>
        <p:nvPicPr>
          <p:cNvPr id="248" name="Google Shape;248;p29">
            <a:hlinkClick action="ppaction://hlinkshowjump?jump=nextslide"/>
          </p:cNvPr>
          <p:cNvPicPr preferRelativeResize="0"/>
          <p:nvPr/>
        </p:nvPicPr>
        <p:blipFill>
          <a:blip r:embed="rId4">
            <a:alphaModFix/>
          </a:blip>
          <a:stretch>
            <a:fillRect/>
          </a:stretch>
        </p:blipFill>
        <p:spPr>
          <a:xfrm>
            <a:off x="7784888" y="3970925"/>
            <a:ext cx="1027200" cy="1027200"/>
          </a:xfrm>
          <a:prstGeom prst="rect">
            <a:avLst/>
          </a:prstGeom>
          <a:noFill/>
          <a:ln>
            <a:noFill/>
          </a:ln>
        </p:spPr>
      </p:pic>
      <p:pic>
        <p:nvPicPr>
          <p:cNvPr descr="Bitmoji Image" id="249" name="Google Shape;249;p29"/>
          <p:cNvPicPr preferRelativeResize="0"/>
          <p:nvPr/>
        </p:nvPicPr>
        <p:blipFill>
          <a:blip r:embed="rId5">
            <a:alphaModFix/>
          </a:blip>
          <a:stretch>
            <a:fillRect/>
          </a:stretch>
        </p:blipFill>
        <p:spPr>
          <a:xfrm>
            <a:off x="115225" y="830425"/>
            <a:ext cx="4313075" cy="4313075"/>
          </a:xfrm>
          <a:prstGeom prst="rect">
            <a:avLst/>
          </a:prstGeom>
          <a:noFill/>
          <a:ln>
            <a:noFill/>
          </a:ln>
        </p:spPr>
      </p:pic>
      <p:pic>
        <p:nvPicPr>
          <p:cNvPr id="250" name="Google Shape;250;p29"/>
          <p:cNvPicPr preferRelativeResize="0"/>
          <p:nvPr/>
        </p:nvPicPr>
        <p:blipFill>
          <a:blip r:embed="rId6">
            <a:alphaModFix/>
          </a:blip>
          <a:stretch>
            <a:fillRect/>
          </a:stretch>
        </p:blipFill>
        <p:spPr>
          <a:xfrm>
            <a:off x="336125" y="99575"/>
            <a:ext cx="1296599" cy="1501901"/>
          </a:xfrm>
          <a:prstGeom prst="rect">
            <a:avLst/>
          </a:prstGeom>
          <a:noFill/>
          <a:ln>
            <a:noFill/>
          </a:ln>
        </p:spPr>
      </p:pic>
      <p:pic>
        <p:nvPicPr>
          <p:cNvPr id="251" name="Google Shape;251;p29"/>
          <p:cNvPicPr preferRelativeResize="0"/>
          <p:nvPr/>
        </p:nvPicPr>
        <p:blipFill>
          <a:blip r:embed="rId7">
            <a:alphaModFix/>
          </a:blip>
          <a:stretch>
            <a:fillRect/>
          </a:stretch>
        </p:blipFill>
        <p:spPr>
          <a:xfrm>
            <a:off x="7773525" y="2787300"/>
            <a:ext cx="1049925" cy="1049925"/>
          </a:xfrm>
          <a:prstGeom prst="rect">
            <a:avLst/>
          </a:prstGeom>
          <a:noFill/>
          <a:ln>
            <a:noFill/>
          </a:ln>
        </p:spPr>
      </p:pic>
      <p:pic>
        <p:nvPicPr>
          <p:cNvPr id="252" name="Google Shape;252;p29"/>
          <p:cNvPicPr preferRelativeResize="0"/>
          <p:nvPr/>
        </p:nvPicPr>
        <p:blipFill>
          <a:blip r:embed="rId8">
            <a:alphaModFix/>
          </a:blip>
          <a:stretch>
            <a:fillRect/>
          </a:stretch>
        </p:blipFill>
        <p:spPr>
          <a:xfrm flipH="1">
            <a:off x="5038726" y="2939700"/>
            <a:ext cx="1527962" cy="2203800"/>
          </a:xfrm>
          <a:prstGeom prst="rect">
            <a:avLst/>
          </a:prstGeom>
          <a:noFill/>
          <a:ln>
            <a:noFill/>
          </a:ln>
        </p:spPr>
      </p:pic>
      <p:pic>
        <p:nvPicPr>
          <p:cNvPr id="253" name="Google Shape;253;p29"/>
          <p:cNvPicPr preferRelativeResize="0"/>
          <p:nvPr/>
        </p:nvPicPr>
        <p:blipFill>
          <a:blip r:embed="rId7">
            <a:alphaModFix/>
          </a:blip>
          <a:stretch>
            <a:fillRect/>
          </a:stretch>
        </p:blipFill>
        <p:spPr>
          <a:xfrm>
            <a:off x="7036100" y="1961500"/>
            <a:ext cx="1049925" cy="1049925"/>
          </a:xfrm>
          <a:prstGeom prst="rect">
            <a:avLst/>
          </a:prstGeom>
          <a:noFill/>
          <a:ln>
            <a:noFill/>
          </a:ln>
        </p:spPr>
      </p:pic>
      <p:pic>
        <p:nvPicPr>
          <p:cNvPr id="254" name="Google Shape;254;p29"/>
          <p:cNvPicPr preferRelativeResize="0"/>
          <p:nvPr/>
        </p:nvPicPr>
        <p:blipFill>
          <a:blip r:embed="rId7">
            <a:alphaModFix/>
          </a:blip>
          <a:stretch>
            <a:fillRect/>
          </a:stretch>
        </p:blipFill>
        <p:spPr>
          <a:xfrm>
            <a:off x="5986175" y="1550875"/>
            <a:ext cx="1049925" cy="1049925"/>
          </a:xfrm>
          <a:prstGeom prst="rect">
            <a:avLst/>
          </a:prstGeom>
          <a:noFill/>
          <a:ln>
            <a:noFill/>
          </a:ln>
        </p:spPr>
      </p:pic>
      <p:pic>
        <p:nvPicPr>
          <p:cNvPr id="255" name="Google Shape;255;p29"/>
          <p:cNvPicPr preferRelativeResize="0"/>
          <p:nvPr/>
        </p:nvPicPr>
        <p:blipFill>
          <a:blip r:embed="rId7">
            <a:alphaModFix/>
          </a:blip>
          <a:stretch>
            <a:fillRect/>
          </a:stretch>
        </p:blipFill>
        <p:spPr>
          <a:xfrm>
            <a:off x="4750675" y="1550875"/>
            <a:ext cx="1049925" cy="1049925"/>
          </a:xfrm>
          <a:prstGeom prst="rect">
            <a:avLst/>
          </a:prstGeom>
          <a:noFill/>
          <a:ln>
            <a:noFill/>
          </a:ln>
        </p:spPr>
      </p:pic>
      <p:pic>
        <p:nvPicPr>
          <p:cNvPr id="256" name="Google Shape;256;p29"/>
          <p:cNvPicPr preferRelativeResize="0"/>
          <p:nvPr/>
        </p:nvPicPr>
        <p:blipFill>
          <a:blip r:embed="rId7">
            <a:alphaModFix/>
          </a:blip>
          <a:stretch>
            <a:fillRect/>
          </a:stretch>
        </p:blipFill>
        <p:spPr>
          <a:xfrm>
            <a:off x="3600375" y="1737375"/>
            <a:ext cx="1049925" cy="1049925"/>
          </a:xfrm>
          <a:prstGeom prst="rect">
            <a:avLst/>
          </a:prstGeom>
          <a:noFill/>
          <a:ln>
            <a:noFill/>
          </a:ln>
        </p:spPr>
      </p:pic>
      <p:sp>
        <p:nvSpPr>
          <p:cNvPr id="257" name="Google Shape;257;p29"/>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A86E8"/>
        </a:solidFill>
      </p:bgPr>
    </p:bg>
    <p:spTree>
      <p:nvGrpSpPr>
        <p:cNvPr id="261" name="Shape 261"/>
        <p:cNvGrpSpPr/>
        <p:nvPr/>
      </p:nvGrpSpPr>
      <p:grpSpPr>
        <a:xfrm>
          <a:off x="0" y="0"/>
          <a:ext cx="0" cy="0"/>
          <a:chOff x="0" y="0"/>
          <a:chExt cx="0" cy="0"/>
        </a:xfrm>
      </p:grpSpPr>
      <p:sp>
        <p:nvSpPr>
          <p:cNvPr id="262" name="Google Shape;262;p30"/>
          <p:cNvSpPr txBox="1"/>
          <p:nvPr/>
        </p:nvSpPr>
        <p:spPr>
          <a:xfrm>
            <a:off x="0" y="486150"/>
            <a:ext cx="9144000" cy="769500"/>
          </a:xfrm>
          <a:prstGeom prst="rect">
            <a:avLst/>
          </a:prstGeom>
          <a:solidFill>
            <a:srgbClr val="6AA84F"/>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3800">
                <a:solidFill>
                  <a:srgbClr val="FFFFFF"/>
                </a:solidFill>
                <a:latin typeface="Slackey"/>
                <a:ea typeface="Slackey"/>
                <a:cs typeface="Slackey"/>
                <a:sym typeface="Slackey"/>
              </a:rPr>
              <a:t>Inferencing</a:t>
            </a:r>
            <a:endParaRPr sz="3800">
              <a:solidFill>
                <a:srgbClr val="FFFFFF"/>
              </a:solidFill>
              <a:latin typeface="Slackey"/>
              <a:ea typeface="Slackey"/>
              <a:cs typeface="Slackey"/>
              <a:sym typeface="Slackey"/>
            </a:endParaRPr>
          </a:p>
        </p:txBody>
      </p:sp>
      <p:pic>
        <p:nvPicPr>
          <p:cNvPr id="263" name="Google Shape;263;p30"/>
          <p:cNvPicPr preferRelativeResize="0"/>
          <p:nvPr/>
        </p:nvPicPr>
        <p:blipFill>
          <a:blip r:embed="rId3">
            <a:alphaModFix/>
          </a:blip>
          <a:stretch>
            <a:fillRect/>
          </a:stretch>
        </p:blipFill>
        <p:spPr>
          <a:xfrm>
            <a:off x="997425" y="96663"/>
            <a:ext cx="1432325" cy="1548475"/>
          </a:xfrm>
          <a:prstGeom prst="rect">
            <a:avLst/>
          </a:prstGeom>
          <a:noFill/>
          <a:ln>
            <a:noFill/>
          </a:ln>
        </p:spPr>
      </p:pic>
      <p:pic>
        <p:nvPicPr>
          <p:cNvPr id="264" name="Google Shape;264;p30"/>
          <p:cNvPicPr preferRelativeResize="0"/>
          <p:nvPr/>
        </p:nvPicPr>
        <p:blipFill rotWithShape="1">
          <a:blip r:embed="rId4">
            <a:alphaModFix/>
          </a:blip>
          <a:srcRect b="2860" l="3185" r="0" t="3057"/>
          <a:stretch/>
        </p:blipFill>
        <p:spPr>
          <a:xfrm>
            <a:off x="3773700" y="1517525"/>
            <a:ext cx="4349600" cy="3370825"/>
          </a:xfrm>
          <a:prstGeom prst="rect">
            <a:avLst/>
          </a:prstGeom>
          <a:noFill/>
          <a:ln>
            <a:noFill/>
          </a:ln>
        </p:spPr>
      </p:pic>
      <p:sp>
        <p:nvSpPr>
          <p:cNvPr id="265" name="Google Shape;265;p30"/>
          <p:cNvSpPr/>
          <p:nvPr/>
        </p:nvSpPr>
        <p:spPr>
          <a:xfrm>
            <a:off x="-108150" y="-13425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0">
            <a:hlinkClick action="ppaction://hlinkshowjump?jump=nextslide"/>
          </p:cNvPr>
          <p:cNvSpPr/>
          <p:nvPr/>
        </p:nvSpPr>
        <p:spPr>
          <a:xfrm>
            <a:off x="738600" y="1967313"/>
            <a:ext cx="2068200" cy="644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horseshoe</a:t>
            </a:r>
            <a:endParaRPr b="1" sz="2200">
              <a:latin typeface="Quicksand"/>
              <a:ea typeface="Quicksand"/>
              <a:cs typeface="Quicksand"/>
              <a:sym typeface="Quicksand"/>
            </a:endParaRPr>
          </a:p>
        </p:txBody>
      </p:sp>
      <p:sp>
        <p:nvSpPr>
          <p:cNvPr id="267" name="Google Shape;267;p30">
            <a:hlinkClick action="ppaction://hlinkshowjump?jump=nextslide"/>
          </p:cNvPr>
          <p:cNvSpPr/>
          <p:nvPr/>
        </p:nvSpPr>
        <p:spPr>
          <a:xfrm>
            <a:off x="738600" y="2880588"/>
            <a:ext cx="2068200" cy="644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leprechaun</a:t>
            </a:r>
            <a:endParaRPr b="1" sz="2200">
              <a:latin typeface="Quicksand"/>
              <a:ea typeface="Quicksand"/>
              <a:cs typeface="Quicksand"/>
              <a:sym typeface="Quicksand"/>
            </a:endParaRPr>
          </a:p>
        </p:txBody>
      </p:sp>
      <p:sp>
        <p:nvSpPr>
          <p:cNvPr id="268" name="Google Shape;268;p30">
            <a:hlinkClick action="ppaction://hlinksldjump" r:id="rId5"/>
          </p:cNvPr>
          <p:cNvSpPr/>
          <p:nvPr/>
        </p:nvSpPr>
        <p:spPr>
          <a:xfrm>
            <a:off x="738600" y="3793863"/>
            <a:ext cx="2068200" cy="644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Quicksand"/>
                <a:ea typeface="Quicksand"/>
                <a:cs typeface="Quicksand"/>
                <a:sym typeface="Quicksand"/>
              </a:rPr>
              <a:t>gold</a:t>
            </a:r>
            <a:endParaRPr b="1" sz="2200">
              <a:latin typeface="Quicksand"/>
              <a:ea typeface="Quicksand"/>
              <a:cs typeface="Quicksand"/>
              <a:sym typeface="Quicksa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2" name="Shape 272"/>
        <p:cNvGrpSpPr/>
        <p:nvPr/>
      </p:nvGrpSpPr>
      <p:grpSpPr>
        <a:xfrm>
          <a:off x="0" y="0"/>
          <a:ext cx="0" cy="0"/>
          <a:chOff x="0" y="0"/>
          <a:chExt cx="0" cy="0"/>
        </a:xfrm>
      </p:grpSpPr>
      <p:sp>
        <p:nvSpPr>
          <p:cNvPr id="273" name="Google Shape;273;p31">
            <a:hlinkClick action="ppaction://hlinkshowjump?jump=previousslide"/>
          </p:cNvPr>
          <p:cNvSpPr txBox="1"/>
          <p:nvPr/>
        </p:nvSpPr>
        <p:spPr>
          <a:xfrm>
            <a:off x="282375" y="4193100"/>
            <a:ext cx="1849500" cy="60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latin typeface="Bangers"/>
                <a:ea typeface="Bangers"/>
                <a:cs typeface="Bangers"/>
                <a:sym typeface="Bangers"/>
              </a:rPr>
              <a:t>Try again!</a:t>
            </a:r>
            <a:endParaRPr sz="2000">
              <a:latin typeface="Bangers"/>
              <a:ea typeface="Bangers"/>
              <a:cs typeface="Bangers"/>
              <a:sym typeface="Bangers"/>
            </a:endParaRPr>
          </a:p>
        </p:txBody>
      </p:sp>
      <p:pic>
        <p:nvPicPr>
          <p:cNvPr id="274" name="Google Shape;274;p31">
            <a:hlinkClick action="ppaction://hlinkshowjump?jump=previousslide"/>
          </p:cNvPr>
          <p:cNvPicPr preferRelativeResize="0"/>
          <p:nvPr/>
        </p:nvPicPr>
        <p:blipFill>
          <a:blip r:embed="rId4">
            <a:alphaModFix/>
          </a:blip>
          <a:stretch>
            <a:fillRect/>
          </a:stretch>
        </p:blipFill>
        <p:spPr>
          <a:xfrm>
            <a:off x="1456750" y="4193175"/>
            <a:ext cx="543850" cy="600101"/>
          </a:xfrm>
          <a:prstGeom prst="rect">
            <a:avLst/>
          </a:prstGeom>
          <a:noFill/>
          <a:ln>
            <a:noFill/>
          </a:ln>
        </p:spPr>
      </p:pic>
      <p:pic>
        <p:nvPicPr>
          <p:cNvPr descr="Bitmoji Image" id="275" name="Google Shape;275;p31"/>
          <p:cNvPicPr preferRelativeResize="0"/>
          <p:nvPr/>
        </p:nvPicPr>
        <p:blipFill>
          <a:blip r:embed="rId5">
            <a:alphaModFix/>
          </a:blip>
          <a:stretch>
            <a:fillRect/>
          </a:stretch>
        </p:blipFill>
        <p:spPr>
          <a:xfrm rot="-846591">
            <a:off x="4647200" y="446962"/>
            <a:ext cx="4599075" cy="4599075"/>
          </a:xfrm>
          <a:prstGeom prst="rect">
            <a:avLst/>
          </a:prstGeom>
          <a:noFill/>
          <a:ln>
            <a:noFill/>
          </a:ln>
        </p:spPr>
      </p:pic>
      <p:pic>
        <p:nvPicPr>
          <p:cNvPr id="276" name="Google Shape;276;p31"/>
          <p:cNvPicPr preferRelativeResize="0"/>
          <p:nvPr/>
        </p:nvPicPr>
        <p:blipFill rotWithShape="1">
          <a:blip r:embed="rId6">
            <a:alphaModFix/>
          </a:blip>
          <a:srcRect b="30702" l="0" r="0" t="15761"/>
          <a:stretch/>
        </p:blipFill>
        <p:spPr>
          <a:xfrm flipH="1">
            <a:off x="2692575" y="1293775"/>
            <a:ext cx="2356175" cy="1782876"/>
          </a:xfrm>
          <a:prstGeom prst="rect">
            <a:avLst/>
          </a:prstGeom>
          <a:noFill/>
          <a:ln>
            <a:noFill/>
          </a:ln>
        </p:spPr>
      </p:pic>
      <p:sp>
        <p:nvSpPr>
          <p:cNvPr id="277" name="Google Shape;277;p31"/>
          <p:cNvSpPr/>
          <p:nvPr/>
        </p:nvSpPr>
        <p:spPr>
          <a:xfrm>
            <a:off x="4338850" y="201075"/>
            <a:ext cx="2730300" cy="1262400"/>
          </a:xfrm>
          <a:prstGeom prst="wedgeRoundRectCallout">
            <a:avLst>
              <a:gd fmla="val 44424" name="adj1"/>
              <a:gd fmla="val 73198" name="adj2"/>
              <a:gd fmla="val 0" name="adj3"/>
            </a:avLst>
          </a:prstGeom>
          <a:solidFill>
            <a:schemeClr val="lt2"/>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chemeClr val="dk1"/>
                </a:solidFill>
                <a:latin typeface="Boogaloo"/>
                <a:ea typeface="Boogaloo"/>
                <a:cs typeface="Boogaloo"/>
                <a:sym typeface="Boogaloo"/>
              </a:rPr>
              <a:t>Oh no! No gold coins here, just some angry bees. Go back and try again!</a:t>
            </a:r>
            <a:endParaRPr/>
          </a:p>
        </p:txBody>
      </p:sp>
      <p:sp>
        <p:nvSpPr>
          <p:cNvPr id="278" name="Google Shape;278;p31"/>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id="283" name="Google Shape;283;p32"/>
          <p:cNvSpPr/>
          <p:nvPr/>
        </p:nvSpPr>
        <p:spPr>
          <a:xfrm flipH="1">
            <a:off x="2924675" y="150175"/>
            <a:ext cx="3642000" cy="1400700"/>
          </a:xfrm>
          <a:prstGeom prst="wedgeEllipseCallout">
            <a:avLst>
              <a:gd fmla="val 51070" name="adj1"/>
              <a:gd fmla="val 41335" name="adj2"/>
            </a:avLst>
          </a:prstGeom>
          <a:solidFill>
            <a:srgbClr val="FFFF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Boogaloo"/>
                <a:ea typeface="Boogaloo"/>
                <a:cs typeface="Boogaloo"/>
                <a:sym typeface="Boogaloo"/>
              </a:rPr>
              <a:t>Yayyy! What luck! You got the correct answer. You have collected another gold coin! </a:t>
            </a:r>
            <a:endParaRPr sz="1900">
              <a:latin typeface="Boogaloo"/>
              <a:ea typeface="Boogaloo"/>
              <a:cs typeface="Boogaloo"/>
              <a:sym typeface="Boogaloo"/>
            </a:endParaRPr>
          </a:p>
        </p:txBody>
      </p:sp>
      <p:pic>
        <p:nvPicPr>
          <p:cNvPr id="284" name="Google Shape;284;p32">
            <a:hlinkClick action="ppaction://hlinkshowjump?jump=nextslide"/>
          </p:cNvPr>
          <p:cNvPicPr preferRelativeResize="0"/>
          <p:nvPr/>
        </p:nvPicPr>
        <p:blipFill>
          <a:blip r:embed="rId4">
            <a:alphaModFix/>
          </a:blip>
          <a:stretch>
            <a:fillRect/>
          </a:stretch>
        </p:blipFill>
        <p:spPr>
          <a:xfrm>
            <a:off x="7879225" y="3930875"/>
            <a:ext cx="1027200" cy="1027200"/>
          </a:xfrm>
          <a:prstGeom prst="rect">
            <a:avLst/>
          </a:prstGeom>
          <a:noFill/>
          <a:ln>
            <a:noFill/>
          </a:ln>
        </p:spPr>
      </p:pic>
      <p:pic>
        <p:nvPicPr>
          <p:cNvPr descr="Bitmoji Image" id="285" name="Google Shape;285;p32"/>
          <p:cNvPicPr preferRelativeResize="0"/>
          <p:nvPr/>
        </p:nvPicPr>
        <p:blipFill>
          <a:blip r:embed="rId5">
            <a:alphaModFix/>
          </a:blip>
          <a:stretch>
            <a:fillRect/>
          </a:stretch>
        </p:blipFill>
        <p:spPr>
          <a:xfrm>
            <a:off x="115225" y="830425"/>
            <a:ext cx="4313075" cy="4313075"/>
          </a:xfrm>
          <a:prstGeom prst="rect">
            <a:avLst/>
          </a:prstGeom>
          <a:noFill/>
          <a:ln>
            <a:noFill/>
          </a:ln>
        </p:spPr>
      </p:pic>
      <p:pic>
        <p:nvPicPr>
          <p:cNvPr id="286" name="Google Shape;286;p32"/>
          <p:cNvPicPr preferRelativeResize="0"/>
          <p:nvPr/>
        </p:nvPicPr>
        <p:blipFill>
          <a:blip r:embed="rId6">
            <a:alphaModFix/>
          </a:blip>
          <a:stretch>
            <a:fillRect/>
          </a:stretch>
        </p:blipFill>
        <p:spPr>
          <a:xfrm>
            <a:off x="336125" y="99575"/>
            <a:ext cx="1296599" cy="1501901"/>
          </a:xfrm>
          <a:prstGeom prst="rect">
            <a:avLst/>
          </a:prstGeom>
          <a:noFill/>
          <a:ln>
            <a:noFill/>
          </a:ln>
        </p:spPr>
      </p:pic>
      <p:pic>
        <p:nvPicPr>
          <p:cNvPr id="287" name="Google Shape;287;p32"/>
          <p:cNvPicPr preferRelativeResize="0"/>
          <p:nvPr/>
        </p:nvPicPr>
        <p:blipFill>
          <a:blip r:embed="rId7">
            <a:alphaModFix/>
          </a:blip>
          <a:stretch>
            <a:fillRect/>
          </a:stretch>
        </p:blipFill>
        <p:spPr>
          <a:xfrm>
            <a:off x="7773525" y="2787300"/>
            <a:ext cx="1049925" cy="1049925"/>
          </a:xfrm>
          <a:prstGeom prst="rect">
            <a:avLst/>
          </a:prstGeom>
          <a:noFill/>
          <a:ln>
            <a:noFill/>
          </a:ln>
        </p:spPr>
      </p:pic>
      <p:pic>
        <p:nvPicPr>
          <p:cNvPr id="288" name="Google Shape;288;p32"/>
          <p:cNvPicPr preferRelativeResize="0"/>
          <p:nvPr/>
        </p:nvPicPr>
        <p:blipFill>
          <a:blip r:embed="rId8">
            <a:alphaModFix/>
          </a:blip>
          <a:stretch>
            <a:fillRect/>
          </a:stretch>
        </p:blipFill>
        <p:spPr>
          <a:xfrm flipH="1">
            <a:off x="5038726" y="2939700"/>
            <a:ext cx="1527962" cy="2203800"/>
          </a:xfrm>
          <a:prstGeom prst="rect">
            <a:avLst/>
          </a:prstGeom>
          <a:noFill/>
          <a:ln>
            <a:noFill/>
          </a:ln>
        </p:spPr>
      </p:pic>
      <p:pic>
        <p:nvPicPr>
          <p:cNvPr id="289" name="Google Shape;289;p32"/>
          <p:cNvPicPr preferRelativeResize="0"/>
          <p:nvPr/>
        </p:nvPicPr>
        <p:blipFill>
          <a:blip r:embed="rId7">
            <a:alphaModFix/>
          </a:blip>
          <a:stretch>
            <a:fillRect/>
          </a:stretch>
        </p:blipFill>
        <p:spPr>
          <a:xfrm>
            <a:off x="7036100" y="1961500"/>
            <a:ext cx="1049925" cy="1049925"/>
          </a:xfrm>
          <a:prstGeom prst="rect">
            <a:avLst/>
          </a:prstGeom>
          <a:noFill/>
          <a:ln>
            <a:noFill/>
          </a:ln>
        </p:spPr>
      </p:pic>
      <p:pic>
        <p:nvPicPr>
          <p:cNvPr id="290" name="Google Shape;290;p32"/>
          <p:cNvPicPr preferRelativeResize="0"/>
          <p:nvPr/>
        </p:nvPicPr>
        <p:blipFill>
          <a:blip r:embed="rId7">
            <a:alphaModFix/>
          </a:blip>
          <a:stretch>
            <a:fillRect/>
          </a:stretch>
        </p:blipFill>
        <p:spPr>
          <a:xfrm>
            <a:off x="5986175" y="1550875"/>
            <a:ext cx="1049925" cy="1049925"/>
          </a:xfrm>
          <a:prstGeom prst="rect">
            <a:avLst/>
          </a:prstGeom>
          <a:noFill/>
          <a:ln>
            <a:noFill/>
          </a:ln>
        </p:spPr>
      </p:pic>
      <p:pic>
        <p:nvPicPr>
          <p:cNvPr id="291" name="Google Shape;291;p32"/>
          <p:cNvPicPr preferRelativeResize="0"/>
          <p:nvPr/>
        </p:nvPicPr>
        <p:blipFill>
          <a:blip r:embed="rId7">
            <a:alphaModFix/>
          </a:blip>
          <a:stretch>
            <a:fillRect/>
          </a:stretch>
        </p:blipFill>
        <p:spPr>
          <a:xfrm>
            <a:off x="4750675" y="1550875"/>
            <a:ext cx="1049925" cy="1049925"/>
          </a:xfrm>
          <a:prstGeom prst="rect">
            <a:avLst/>
          </a:prstGeom>
          <a:noFill/>
          <a:ln>
            <a:noFill/>
          </a:ln>
        </p:spPr>
      </p:pic>
      <p:pic>
        <p:nvPicPr>
          <p:cNvPr id="292" name="Google Shape;292;p32"/>
          <p:cNvPicPr preferRelativeResize="0"/>
          <p:nvPr/>
        </p:nvPicPr>
        <p:blipFill>
          <a:blip r:embed="rId7">
            <a:alphaModFix/>
          </a:blip>
          <a:stretch>
            <a:fillRect/>
          </a:stretch>
        </p:blipFill>
        <p:spPr>
          <a:xfrm>
            <a:off x="3600375" y="1737375"/>
            <a:ext cx="1049925" cy="1049925"/>
          </a:xfrm>
          <a:prstGeom prst="rect">
            <a:avLst/>
          </a:prstGeom>
          <a:noFill/>
          <a:ln>
            <a:noFill/>
          </a:ln>
        </p:spPr>
      </p:pic>
      <p:pic>
        <p:nvPicPr>
          <p:cNvPr id="293" name="Google Shape;293;p32"/>
          <p:cNvPicPr preferRelativeResize="0"/>
          <p:nvPr/>
        </p:nvPicPr>
        <p:blipFill>
          <a:blip r:embed="rId7">
            <a:alphaModFix/>
          </a:blip>
          <a:stretch>
            <a:fillRect/>
          </a:stretch>
        </p:blipFill>
        <p:spPr>
          <a:xfrm>
            <a:off x="2781950" y="2656775"/>
            <a:ext cx="1049925" cy="1049925"/>
          </a:xfrm>
          <a:prstGeom prst="rect">
            <a:avLst/>
          </a:prstGeom>
          <a:noFill/>
          <a:ln>
            <a:noFill/>
          </a:ln>
        </p:spPr>
      </p:pic>
      <p:sp>
        <p:nvSpPr>
          <p:cNvPr id="294" name="Google Shape;294;p32"/>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A86E8"/>
        </a:solidFill>
      </p:bgPr>
    </p:bg>
    <p:spTree>
      <p:nvGrpSpPr>
        <p:cNvPr id="298" name="Shape 298"/>
        <p:cNvGrpSpPr/>
        <p:nvPr/>
      </p:nvGrpSpPr>
      <p:grpSpPr>
        <a:xfrm>
          <a:off x="0" y="0"/>
          <a:ext cx="0" cy="0"/>
          <a:chOff x="0" y="0"/>
          <a:chExt cx="0" cy="0"/>
        </a:xfrm>
      </p:grpSpPr>
      <p:sp>
        <p:nvSpPr>
          <p:cNvPr id="299" name="Google Shape;299;p33"/>
          <p:cNvSpPr/>
          <p:nvPr/>
        </p:nvSpPr>
        <p:spPr>
          <a:xfrm>
            <a:off x="3553050" y="1850225"/>
            <a:ext cx="4861500" cy="2999400"/>
          </a:xfrm>
          <a:prstGeom prst="round1Rect">
            <a:avLst>
              <a:gd fmla="val 16667" name="adj"/>
            </a:avLst>
          </a:prstGeom>
          <a:solidFill>
            <a:srgbClr val="FF00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3"/>
          <p:cNvSpPr/>
          <p:nvPr/>
        </p:nvSpPr>
        <p:spPr>
          <a:xfrm>
            <a:off x="3791810" y="2600870"/>
            <a:ext cx="4434000" cy="165750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latin typeface="Quicksand"/>
                <a:ea typeface="Quicksand"/>
                <a:cs typeface="Quicksand"/>
                <a:sym typeface="Quicksand"/>
              </a:rPr>
              <a:t>The </a:t>
            </a:r>
            <a:r>
              <a:rPr b="1" lang="en" sz="3000">
                <a:solidFill>
                  <a:srgbClr val="0000FF"/>
                </a:solidFill>
                <a:latin typeface="Quicksand"/>
                <a:ea typeface="Quicksand"/>
                <a:cs typeface="Quicksand"/>
                <a:sym typeface="Quicksand"/>
              </a:rPr>
              <a:t>gold </a:t>
            </a:r>
            <a:r>
              <a:rPr b="1" lang="en" sz="3000">
                <a:latin typeface="Quicksand"/>
                <a:ea typeface="Quicksand"/>
                <a:cs typeface="Quicksand"/>
                <a:sym typeface="Quicksand"/>
              </a:rPr>
              <a:t>in the pot sparkled </a:t>
            </a:r>
            <a:r>
              <a:rPr b="1" lang="en" sz="3000">
                <a:solidFill>
                  <a:srgbClr val="FF0000"/>
                </a:solidFill>
                <a:latin typeface="Quicksand"/>
                <a:ea typeface="Quicksand"/>
                <a:cs typeface="Quicksand"/>
                <a:sym typeface="Quicksand"/>
              </a:rPr>
              <a:t>like </a:t>
            </a:r>
            <a:r>
              <a:rPr b="1" lang="en" sz="3000">
                <a:solidFill>
                  <a:srgbClr val="0000FF"/>
                </a:solidFill>
                <a:latin typeface="Quicksand"/>
                <a:ea typeface="Quicksand"/>
                <a:cs typeface="Quicksand"/>
                <a:sym typeface="Quicksand"/>
              </a:rPr>
              <a:t>diamonds</a:t>
            </a:r>
            <a:r>
              <a:rPr b="1" lang="en" sz="3000">
                <a:latin typeface="Quicksand"/>
                <a:ea typeface="Quicksand"/>
                <a:cs typeface="Quicksand"/>
                <a:sym typeface="Quicksand"/>
              </a:rPr>
              <a:t> in the sun.</a:t>
            </a:r>
            <a:endParaRPr b="1" sz="3000">
              <a:latin typeface="Quicksand"/>
              <a:ea typeface="Quicksand"/>
              <a:cs typeface="Quicksand"/>
              <a:sym typeface="Quicksand"/>
            </a:endParaRPr>
          </a:p>
        </p:txBody>
      </p:sp>
      <p:sp>
        <p:nvSpPr>
          <p:cNvPr id="301" name="Google Shape;301;p33"/>
          <p:cNvSpPr txBox="1"/>
          <p:nvPr/>
        </p:nvSpPr>
        <p:spPr>
          <a:xfrm>
            <a:off x="174575" y="1279400"/>
            <a:ext cx="8769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Quicksand"/>
                <a:ea typeface="Quicksand"/>
                <a:cs typeface="Quicksand"/>
                <a:sym typeface="Quicksand"/>
              </a:rPr>
              <a:t>What is the correct figure of speech in the sentence below? Click on the correct answer. </a:t>
            </a:r>
            <a:endParaRPr b="1" sz="1600">
              <a:latin typeface="Quicksand"/>
              <a:ea typeface="Quicksand"/>
              <a:cs typeface="Quicksand"/>
              <a:sym typeface="Quicksand"/>
            </a:endParaRPr>
          </a:p>
        </p:txBody>
      </p:sp>
      <p:sp>
        <p:nvSpPr>
          <p:cNvPr id="302" name="Google Shape;302;p33"/>
          <p:cNvSpPr txBox="1"/>
          <p:nvPr/>
        </p:nvSpPr>
        <p:spPr>
          <a:xfrm>
            <a:off x="0" y="289600"/>
            <a:ext cx="9144000" cy="769500"/>
          </a:xfrm>
          <a:prstGeom prst="rect">
            <a:avLst/>
          </a:prstGeom>
          <a:solidFill>
            <a:srgbClr val="6AA84F"/>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3800">
                <a:solidFill>
                  <a:srgbClr val="FFFFFF"/>
                </a:solidFill>
                <a:latin typeface="Slackey"/>
                <a:ea typeface="Slackey"/>
                <a:cs typeface="Slackey"/>
                <a:sym typeface="Slackey"/>
              </a:rPr>
              <a:t>Figurative Language</a:t>
            </a:r>
            <a:endParaRPr sz="3800">
              <a:solidFill>
                <a:srgbClr val="FFFFFF"/>
              </a:solidFill>
              <a:latin typeface="Slackey"/>
              <a:ea typeface="Slackey"/>
              <a:cs typeface="Slackey"/>
              <a:sym typeface="Slackey"/>
            </a:endParaRPr>
          </a:p>
        </p:txBody>
      </p:sp>
      <p:sp>
        <p:nvSpPr>
          <p:cNvPr id="303" name="Google Shape;303;p33"/>
          <p:cNvSpPr/>
          <p:nvPr/>
        </p:nvSpPr>
        <p:spPr>
          <a:xfrm>
            <a:off x="-161125" y="-94050"/>
            <a:ext cx="9441000" cy="533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3">
            <a:hlinkClick action="ppaction://hlinksldjump" r:id="rId3"/>
          </p:cNvPr>
          <p:cNvSpPr txBox="1"/>
          <p:nvPr/>
        </p:nvSpPr>
        <p:spPr>
          <a:xfrm>
            <a:off x="886350" y="2036625"/>
            <a:ext cx="2437800" cy="432000"/>
          </a:xfrm>
          <a:prstGeom prst="rect">
            <a:avLst/>
          </a:prstGeom>
          <a:solidFill>
            <a:srgbClr val="FFFF00"/>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latin typeface="Quicksand"/>
                <a:ea typeface="Quicksand"/>
                <a:cs typeface="Quicksand"/>
                <a:sym typeface="Quicksand"/>
              </a:rPr>
              <a:t>Simile</a:t>
            </a:r>
            <a:endParaRPr b="1" sz="2400">
              <a:latin typeface="Quicksand"/>
              <a:ea typeface="Quicksand"/>
              <a:cs typeface="Quicksand"/>
              <a:sym typeface="Quicksand"/>
            </a:endParaRPr>
          </a:p>
        </p:txBody>
      </p:sp>
      <p:sp>
        <p:nvSpPr>
          <p:cNvPr id="305" name="Google Shape;305;p33">
            <a:hlinkClick action="ppaction://hlinkshowjump?jump=nextslide"/>
          </p:cNvPr>
          <p:cNvSpPr txBox="1"/>
          <p:nvPr/>
        </p:nvSpPr>
        <p:spPr>
          <a:xfrm>
            <a:off x="886350" y="2585268"/>
            <a:ext cx="2437800" cy="432000"/>
          </a:xfrm>
          <a:prstGeom prst="rect">
            <a:avLst/>
          </a:prstGeom>
          <a:solidFill>
            <a:srgbClr val="00FFFF"/>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latin typeface="Quicksand"/>
                <a:ea typeface="Quicksand"/>
                <a:cs typeface="Quicksand"/>
                <a:sym typeface="Quicksand"/>
              </a:rPr>
              <a:t>Metaphor</a:t>
            </a:r>
            <a:endParaRPr b="1" sz="2400">
              <a:latin typeface="Quicksand"/>
              <a:ea typeface="Quicksand"/>
              <a:cs typeface="Quicksand"/>
              <a:sym typeface="Quicksand"/>
            </a:endParaRPr>
          </a:p>
        </p:txBody>
      </p:sp>
      <p:sp>
        <p:nvSpPr>
          <p:cNvPr id="306" name="Google Shape;306;p33">
            <a:hlinkClick action="ppaction://hlinkshowjump?jump=nextslide"/>
          </p:cNvPr>
          <p:cNvSpPr txBox="1"/>
          <p:nvPr/>
        </p:nvSpPr>
        <p:spPr>
          <a:xfrm>
            <a:off x="886350" y="3133911"/>
            <a:ext cx="2437800" cy="432000"/>
          </a:xfrm>
          <a:prstGeom prst="rect">
            <a:avLst/>
          </a:prstGeom>
          <a:solidFill>
            <a:srgbClr val="00FF00"/>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latin typeface="Quicksand"/>
                <a:ea typeface="Quicksand"/>
                <a:cs typeface="Quicksand"/>
                <a:sym typeface="Quicksand"/>
              </a:rPr>
              <a:t>Personification</a:t>
            </a:r>
            <a:endParaRPr b="1" sz="2400">
              <a:latin typeface="Quicksand"/>
              <a:ea typeface="Quicksand"/>
              <a:cs typeface="Quicksand"/>
              <a:sym typeface="Quicksand"/>
            </a:endParaRPr>
          </a:p>
        </p:txBody>
      </p:sp>
      <p:sp>
        <p:nvSpPr>
          <p:cNvPr id="307" name="Google Shape;307;p33">
            <a:hlinkClick action="ppaction://hlinkshowjump?jump=nextslide"/>
          </p:cNvPr>
          <p:cNvSpPr txBox="1"/>
          <p:nvPr/>
        </p:nvSpPr>
        <p:spPr>
          <a:xfrm>
            <a:off x="886350" y="3682554"/>
            <a:ext cx="2437800" cy="432000"/>
          </a:xfrm>
          <a:prstGeom prst="rect">
            <a:avLst/>
          </a:prstGeom>
          <a:solidFill>
            <a:srgbClr val="9900FF"/>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latin typeface="Quicksand"/>
                <a:ea typeface="Quicksand"/>
                <a:cs typeface="Quicksand"/>
                <a:sym typeface="Quicksand"/>
              </a:rPr>
              <a:t>Alliteration</a:t>
            </a:r>
            <a:endParaRPr b="1" sz="2400">
              <a:latin typeface="Quicksand"/>
              <a:ea typeface="Quicksand"/>
              <a:cs typeface="Quicksand"/>
              <a:sym typeface="Quicksand"/>
            </a:endParaRPr>
          </a:p>
        </p:txBody>
      </p:sp>
      <p:sp>
        <p:nvSpPr>
          <p:cNvPr id="308" name="Google Shape;308;p33">
            <a:hlinkClick action="ppaction://hlinkshowjump?jump=nextslide"/>
          </p:cNvPr>
          <p:cNvSpPr txBox="1"/>
          <p:nvPr/>
        </p:nvSpPr>
        <p:spPr>
          <a:xfrm>
            <a:off x="886350" y="4231197"/>
            <a:ext cx="2437800" cy="432000"/>
          </a:xfrm>
          <a:prstGeom prst="rect">
            <a:avLst/>
          </a:prstGeom>
          <a:solidFill>
            <a:srgbClr val="FF0000"/>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latin typeface="Quicksand"/>
                <a:ea typeface="Quicksand"/>
                <a:cs typeface="Quicksand"/>
                <a:sym typeface="Quicksand"/>
              </a:rPr>
              <a:t>Onomatopoeia</a:t>
            </a:r>
            <a:endParaRPr b="1" sz="2400">
              <a:latin typeface="Quicksand"/>
              <a:ea typeface="Quicksand"/>
              <a:cs typeface="Quicksand"/>
              <a:sym typeface="Quicksa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2" name="Shape 312"/>
        <p:cNvGrpSpPr/>
        <p:nvPr/>
      </p:nvGrpSpPr>
      <p:grpSpPr>
        <a:xfrm>
          <a:off x="0" y="0"/>
          <a:ext cx="0" cy="0"/>
          <a:chOff x="0" y="0"/>
          <a:chExt cx="0" cy="0"/>
        </a:xfrm>
      </p:grpSpPr>
      <p:sp>
        <p:nvSpPr>
          <p:cNvPr id="313" name="Google Shape;313;p34">
            <a:hlinkClick action="ppaction://hlinkshowjump?jump=previousslide"/>
          </p:cNvPr>
          <p:cNvSpPr txBox="1"/>
          <p:nvPr/>
        </p:nvSpPr>
        <p:spPr>
          <a:xfrm>
            <a:off x="188400" y="4394525"/>
            <a:ext cx="1849500" cy="60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latin typeface="Bangers"/>
                <a:ea typeface="Bangers"/>
                <a:cs typeface="Bangers"/>
                <a:sym typeface="Bangers"/>
              </a:rPr>
              <a:t>Try again!</a:t>
            </a:r>
            <a:endParaRPr sz="2000">
              <a:latin typeface="Bangers"/>
              <a:ea typeface="Bangers"/>
              <a:cs typeface="Bangers"/>
              <a:sym typeface="Bangers"/>
            </a:endParaRPr>
          </a:p>
        </p:txBody>
      </p:sp>
      <p:pic>
        <p:nvPicPr>
          <p:cNvPr id="314" name="Google Shape;314;p34">
            <a:hlinkClick action="ppaction://hlinkshowjump?jump=previousslide"/>
          </p:cNvPr>
          <p:cNvPicPr preferRelativeResize="0"/>
          <p:nvPr/>
        </p:nvPicPr>
        <p:blipFill>
          <a:blip r:embed="rId4">
            <a:alphaModFix/>
          </a:blip>
          <a:stretch>
            <a:fillRect/>
          </a:stretch>
        </p:blipFill>
        <p:spPr>
          <a:xfrm>
            <a:off x="1362775" y="4394600"/>
            <a:ext cx="543850" cy="600101"/>
          </a:xfrm>
          <a:prstGeom prst="rect">
            <a:avLst/>
          </a:prstGeom>
          <a:noFill/>
          <a:ln>
            <a:noFill/>
          </a:ln>
        </p:spPr>
      </p:pic>
      <p:pic>
        <p:nvPicPr>
          <p:cNvPr descr="Bitmoji Image" id="315" name="Google Shape;315;p34"/>
          <p:cNvPicPr preferRelativeResize="0"/>
          <p:nvPr/>
        </p:nvPicPr>
        <p:blipFill>
          <a:blip r:embed="rId5">
            <a:alphaModFix/>
          </a:blip>
          <a:stretch>
            <a:fillRect/>
          </a:stretch>
        </p:blipFill>
        <p:spPr>
          <a:xfrm rot="-846591">
            <a:off x="4647200" y="446962"/>
            <a:ext cx="4599075" cy="4599075"/>
          </a:xfrm>
          <a:prstGeom prst="rect">
            <a:avLst/>
          </a:prstGeom>
          <a:noFill/>
          <a:ln>
            <a:noFill/>
          </a:ln>
        </p:spPr>
      </p:pic>
      <p:pic>
        <p:nvPicPr>
          <p:cNvPr id="316" name="Google Shape;316;p34"/>
          <p:cNvPicPr preferRelativeResize="0"/>
          <p:nvPr/>
        </p:nvPicPr>
        <p:blipFill rotWithShape="1">
          <a:blip r:embed="rId6">
            <a:alphaModFix/>
          </a:blip>
          <a:srcRect b="30702" l="0" r="0" t="15761"/>
          <a:stretch/>
        </p:blipFill>
        <p:spPr>
          <a:xfrm flipH="1">
            <a:off x="2692575" y="1293775"/>
            <a:ext cx="2356175" cy="1782876"/>
          </a:xfrm>
          <a:prstGeom prst="rect">
            <a:avLst/>
          </a:prstGeom>
          <a:noFill/>
          <a:ln>
            <a:noFill/>
          </a:ln>
        </p:spPr>
      </p:pic>
      <p:sp>
        <p:nvSpPr>
          <p:cNvPr id="317" name="Google Shape;317;p34"/>
          <p:cNvSpPr/>
          <p:nvPr/>
        </p:nvSpPr>
        <p:spPr>
          <a:xfrm>
            <a:off x="4338850" y="201075"/>
            <a:ext cx="2730300" cy="1262400"/>
          </a:xfrm>
          <a:prstGeom prst="wedgeRoundRectCallout">
            <a:avLst>
              <a:gd fmla="val 44424" name="adj1"/>
              <a:gd fmla="val 73198" name="adj2"/>
              <a:gd fmla="val 0" name="adj3"/>
            </a:avLst>
          </a:prstGeom>
          <a:solidFill>
            <a:srgbClr val="FFFF00"/>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chemeClr val="dk1"/>
                </a:solidFill>
                <a:latin typeface="Boogaloo"/>
                <a:ea typeface="Boogaloo"/>
                <a:cs typeface="Boogaloo"/>
                <a:sym typeface="Boogaloo"/>
              </a:rPr>
              <a:t>Oh no! No gold coins here, just some angry bees. Go back and try again!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1" name="Shape 321"/>
        <p:cNvGrpSpPr/>
        <p:nvPr/>
      </p:nvGrpSpPr>
      <p:grpSpPr>
        <a:xfrm>
          <a:off x="0" y="0"/>
          <a:ext cx="0" cy="0"/>
          <a:chOff x="0" y="0"/>
          <a:chExt cx="0" cy="0"/>
        </a:xfrm>
      </p:grpSpPr>
      <p:sp>
        <p:nvSpPr>
          <p:cNvPr id="322" name="Google Shape;322;p35"/>
          <p:cNvSpPr/>
          <p:nvPr/>
        </p:nvSpPr>
        <p:spPr>
          <a:xfrm flipH="1">
            <a:off x="2924675" y="150175"/>
            <a:ext cx="3642000" cy="1400700"/>
          </a:xfrm>
          <a:prstGeom prst="wedgeEllipseCallout">
            <a:avLst>
              <a:gd fmla="val 51070" name="adj1"/>
              <a:gd fmla="val 41335" name="adj2"/>
            </a:avLst>
          </a:prstGeom>
          <a:solidFill>
            <a:srgbClr val="FFFF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Boogaloo"/>
                <a:ea typeface="Boogaloo"/>
                <a:cs typeface="Boogaloo"/>
                <a:sym typeface="Boogaloo"/>
              </a:rPr>
              <a:t>Yayyy! What luck! You got the correct answer. You have collected another gold coin! </a:t>
            </a:r>
            <a:endParaRPr sz="1900">
              <a:latin typeface="Boogaloo"/>
              <a:ea typeface="Boogaloo"/>
              <a:cs typeface="Boogaloo"/>
              <a:sym typeface="Boogaloo"/>
            </a:endParaRPr>
          </a:p>
        </p:txBody>
      </p:sp>
      <p:pic>
        <p:nvPicPr>
          <p:cNvPr id="323" name="Google Shape;323;p35">
            <a:hlinkClick action="ppaction://hlinkshowjump?jump=nextslide"/>
          </p:cNvPr>
          <p:cNvPicPr preferRelativeResize="0"/>
          <p:nvPr/>
        </p:nvPicPr>
        <p:blipFill>
          <a:blip r:embed="rId4">
            <a:alphaModFix/>
          </a:blip>
          <a:stretch>
            <a:fillRect/>
          </a:stretch>
        </p:blipFill>
        <p:spPr>
          <a:xfrm>
            <a:off x="7959800" y="4024650"/>
            <a:ext cx="1027200" cy="1027200"/>
          </a:xfrm>
          <a:prstGeom prst="rect">
            <a:avLst/>
          </a:prstGeom>
          <a:noFill/>
          <a:ln>
            <a:noFill/>
          </a:ln>
        </p:spPr>
      </p:pic>
      <p:pic>
        <p:nvPicPr>
          <p:cNvPr descr="Bitmoji Image" id="324" name="Google Shape;324;p35"/>
          <p:cNvPicPr preferRelativeResize="0"/>
          <p:nvPr/>
        </p:nvPicPr>
        <p:blipFill>
          <a:blip r:embed="rId5">
            <a:alphaModFix/>
          </a:blip>
          <a:stretch>
            <a:fillRect/>
          </a:stretch>
        </p:blipFill>
        <p:spPr>
          <a:xfrm>
            <a:off x="115225" y="830425"/>
            <a:ext cx="4313075" cy="4313075"/>
          </a:xfrm>
          <a:prstGeom prst="rect">
            <a:avLst/>
          </a:prstGeom>
          <a:noFill/>
          <a:ln>
            <a:noFill/>
          </a:ln>
        </p:spPr>
      </p:pic>
      <p:pic>
        <p:nvPicPr>
          <p:cNvPr id="325" name="Google Shape;325;p35"/>
          <p:cNvPicPr preferRelativeResize="0"/>
          <p:nvPr/>
        </p:nvPicPr>
        <p:blipFill>
          <a:blip r:embed="rId6">
            <a:alphaModFix/>
          </a:blip>
          <a:stretch>
            <a:fillRect/>
          </a:stretch>
        </p:blipFill>
        <p:spPr>
          <a:xfrm>
            <a:off x="336125" y="99575"/>
            <a:ext cx="1296599" cy="1501901"/>
          </a:xfrm>
          <a:prstGeom prst="rect">
            <a:avLst/>
          </a:prstGeom>
          <a:noFill/>
          <a:ln>
            <a:noFill/>
          </a:ln>
        </p:spPr>
      </p:pic>
      <p:pic>
        <p:nvPicPr>
          <p:cNvPr id="326" name="Google Shape;326;p35"/>
          <p:cNvPicPr preferRelativeResize="0"/>
          <p:nvPr/>
        </p:nvPicPr>
        <p:blipFill>
          <a:blip r:embed="rId7">
            <a:alphaModFix/>
          </a:blip>
          <a:stretch>
            <a:fillRect/>
          </a:stretch>
        </p:blipFill>
        <p:spPr>
          <a:xfrm>
            <a:off x="7773525" y="2787300"/>
            <a:ext cx="1049925" cy="1049925"/>
          </a:xfrm>
          <a:prstGeom prst="rect">
            <a:avLst/>
          </a:prstGeom>
          <a:noFill/>
          <a:ln>
            <a:noFill/>
          </a:ln>
        </p:spPr>
      </p:pic>
      <p:pic>
        <p:nvPicPr>
          <p:cNvPr id="327" name="Google Shape;327;p35"/>
          <p:cNvPicPr preferRelativeResize="0"/>
          <p:nvPr/>
        </p:nvPicPr>
        <p:blipFill>
          <a:blip r:embed="rId8">
            <a:alphaModFix/>
          </a:blip>
          <a:stretch>
            <a:fillRect/>
          </a:stretch>
        </p:blipFill>
        <p:spPr>
          <a:xfrm flipH="1">
            <a:off x="5038726" y="2939700"/>
            <a:ext cx="1527962" cy="2203800"/>
          </a:xfrm>
          <a:prstGeom prst="rect">
            <a:avLst/>
          </a:prstGeom>
          <a:noFill/>
          <a:ln>
            <a:noFill/>
          </a:ln>
        </p:spPr>
      </p:pic>
      <p:pic>
        <p:nvPicPr>
          <p:cNvPr id="328" name="Google Shape;328;p35"/>
          <p:cNvPicPr preferRelativeResize="0"/>
          <p:nvPr/>
        </p:nvPicPr>
        <p:blipFill>
          <a:blip r:embed="rId7">
            <a:alphaModFix/>
          </a:blip>
          <a:stretch>
            <a:fillRect/>
          </a:stretch>
        </p:blipFill>
        <p:spPr>
          <a:xfrm>
            <a:off x="7036100" y="1961500"/>
            <a:ext cx="1049925" cy="1049925"/>
          </a:xfrm>
          <a:prstGeom prst="rect">
            <a:avLst/>
          </a:prstGeom>
          <a:noFill/>
          <a:ln>
            <a:noFill/>
          </a:ln>
        </p:spPr>
      </p:pic>
      <p:pic>
        <p:nvPicPr>
          <p:cNvPr id="329" name="Google Shape;329;p35"/>
          <p:cNvPicPr preferRelativeResize="0"/>
          <p:nvPr/>
        </p:nvPicPr>
        <p:blipFill>
          <a:blip r:embed="rId7">
            <a:alphaModFix/>
          </a:blip>
          <a:stretch>
            <a:fillRect/>
          </a:stretch>
        </p:blipFill>
        <p:spPr>
          <a:xfrm>
            <a:off x="5986175" y="1550875"/>
            <a:ext cx="1049925" cy="1049925"/>
          </a:xfrm>
          <a:prstGeom prst="rect">
            <a:avLst/>
          </a:prstGeom>
          <a:noFill/>
          <a:ln>
            <a:noFill/>
          </a:ln>
        </p:spPr>
      </p:pic>
      <p:pic>
        <p:nvPicPr>
          <p:cNvPr id="330" name="Google Shape;330;p35"/>
          <p:cNvPicPr preferRelativeResize="0"/>
          <p:nvPr/>
        </p:nvPicPr>
        <p:blipFill>
          <a:blip r:embed="rId7">
            <a:alphaModFix/>
          </a:blip>
          <a:stretch>
            <a:fillRect/>
          </a:stretch>
        </p:blipFill>
        <p:spPr>
          <a:xfrm>
            <a:off x="4750675" y="1550875"/>
            <a:ext cx="1049925" cy="1049925"/>
          </a:xfrm>
          <a:prstGeom prst="rect">
            <a:avLst/>
          </a:prstGeom>
          <a:noFill/>
          <a:ln>
            <a:noFill/>
          </a:ln>
        </p:spPr>
      </p:pic>
      <p:pic>
        <p:nvPicPr>
          <p:cNvPr id="331" name="Google Shape;331;p35"/>
          <p:cNvPicPr preferRelativeResize="0"/>
          <p:nvPr/>
        </p:nvPicPr>
        <p:blipFill>
          <a:blip r:embed="rId7">
            <a:alphaModFix/>
          </a:blip>
          <a:stretch>
            <a:fillRect/>
          </a:stretch>
        </p:blipFill>
        <p:spPr>
          <a:xfrm>
            <a:off x="3600375" y="1737375"/>
            <a:ext cx="1049925" cy="1049925"/>
          </a:xfrm>
          <a:prstGeom prst="rect">
            <a:avLst/>
          </a:prstGeom>
          <a:noFill/>
          <a:ln>
            <a:noFill/>
          </a:ln>
        </p:spPr>
      </p:pic>
      <p:pic>
        <p:nvPicPr>
          <p:cNvPr id="332" name="Google Shape;332;p35"/>
          <p:cNvPicPr preferRelativeResize="0"/>
          <p:nvPr/>
        </p:nvPicPr>
        <p:blipFill>
          <a:blip r:embed="rId7">
            <a:alphaModFix/>
          </a:blip>
          <a:stretch>
            <a:fillRect/>
          </a:stretch>
        </p:blipFill>
        <p:spPr>
          <a:xfrm>
            <a:off x="2849075" y="2600800"/>
            <a:ext cx="1049925" cy="1049925"/>
          </a:xfrm>
          <a:prstGeom prst="rect">
            <a:avLst/>
          </a:prstGeom>
          <a:noFill/>
          <a:ln>
            <a:noFill/>
          </a:ln>
        </p:spPr>
      </p:pic>
      <p:pic>
        <p:nvPicPr>
          <p:cNvPr id="333" name="Google Shape;333;p35"/>
          <p:cNvPicPr preferRelativeResize="0"/>
          <p:nvPr/>
        </p:nvPicPr>
        <p:blipFill>
          <a:blip r:embed="rId7">
            <a:alphaModFix/>
          </a:blip>
          <a:stretch>
            <a:fillRect/>
          </a:stretch>
        </p:blipFill>
        <p:spPr>
          <a:xfrm>
            <a:off x="2421000" y="3585825"/>
            <a:ext cx="1049925" cy="10499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7" name="Shape 337"/>
        <p:cNvGrpSpPr/>
        <p:nvPr/>
      </p:nvGrpSpPr>
      <p:grpSpPr>
        <a:xfrm>
          <a:off x="0" y="0"/>
          <a:ext cx="0" cy="0"/>
          <a:chOff x="0" y="0"/>
          <a:chExt cx="0" cy="0"/>
        </a:xfrm>
      </p:grpSpPr>
      <p:sp>
        <p:nvSpPr>
          <p:cNvPr id="338" name="Google Shape;338;p36"/>
          <p:cNvSpPr/>
          <p:nvPr/>
        </p:nvSpPr>
        <p:spPr>
          <a:xfrm>
            <a:off x="4400550" y="219300"/>
            <a:ext cx="3670500" cy="1133100"/>
          </a:xfrm>
          <a:prstGeom prst="wedgeRoundRectCallout">
            <a:avLst>
              <a:gd fmla="val -53315" name="adj1"/>
              <a:gd fmla="val 85319" name="adj2"/>
              <a:gd fmla="val 0" name="adj3"/>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Boogaloo"/>
                <a:ea typeface="Boogaloo"/>
                <a:cs typeface="Boogaloo"/>
                <a:sym typeface="Boogaloo"/>
              </a:rPr>
              <a:t>You did it! Congratulations! You collected all the gold coins! </a:t>
            </a:r>
            <a:r>
              <a:rPr lang="en" sz="1900">
                <a:latin typeface="Boogaloo"/>
                <a:ea typeface="Boogaloo"/>
                <a:cs typeface="Boogaloo"/>
                <a:sym typeface="Boogaloo"/>
              </a:rPr>
              <a:t>Let’s dance! Click me to celebrate! Then click NEXT!</a:t>
            </a:r>
            <a:endParaRPr sz="1900">
              <a:latin typeface="Boogaloo"/>
              <a:ea typeface="Boogaloo"/>
              <a:cs typeface="Boogaloo"/>
              <a:sym typeface="Boogaloo"/>
            </a:endParaRPr>
          </a:p>
        </p:txBody>
      </p:sp>
      <p:sp>
        <p:nvSpPr>
          <p:cNvPr id="339" name="Google Shape;339;p36">
            <a:hlinkClick action="ppaction://hlinksldjump" r:id="rId4"/>
          </p:cNvPr>
          <p:cNvSpPr txBox="1"/>
          <p:nvPr/>
        </p:nvSpPr>
        <p:spPr>
          <a:xfrm>
            <a:off x="-3981450" y="-180900"/>
            <a:ext cx="975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descr="Bitmoji Image" id="340" name="Google Shape;340;p36">
            <a:hlinkClick r:id="rId5"/>
          </p:cNvPr>
          <p:cNvPicPr preferRelativeResize="0"/>
          <p:nvPr/>
        </p:nvPicPr>
        <p:blipFill rotWithShape="1">
          <a:blip r:embed="rId6">
            <a:alphaModFix/>
          </a:blip>
          <a:srcRect b="0" l="18226" r="22306" t="0"/>
          <a:stretch/>
        </p:blipFill>
        <p:spPr>
          <a:xfrm>
            <a:off x="2476125" y="0"/>
            <a:ext cx="2945300" cy="4953000"/>
          </a:xfrm>
          <a:prstGeom prst="rect">
            <a:avLst/>
          </a:prstGeom>
          <a:noFill/>
          <a:ln>
            <a:noFill/>
          </a:ln>
        </p:spPr>
      </p:pic>
      <p:pic>
        <p:nvPicPr>
          <p:cNvPr id="341" name="Google Shape;341;p36">
            <a:hlinkClick action="ppaction://hlinkshowjump?jump=nextslide"/>
          </p:cNvPr>
          <p:cNvPicPr preferRelativeResize="0"/>
          <p:nvPr/>
        </p:nvPicPr>
        <p:blipFill>
          <a:blip r:embed="rId7">
            <a:alphaModFix/>
          </a:blip>
          <a:stretch>
            <a:fillRect/>
          </a:stretch>
        </p:blipFill>
        <p:spPr>
          <a:xfrm>
            <a:off x="7798150" y="4048650"/>
            <a:ext cx="1027200" cy="1027200"/>
          </a:xfrm>
          <a:prstGeom prst="rect">
            <a:avLst/>
          </a:prstGeom>
          <a:noFill/>
          <a:ln>
            <a:noFill/>
          </a:ln>
        </p:spPr>
      </p:pic>
      <p:pic>
        <p:nvPicPr>
          <p:cNvPr id="342" name="Google Shape;342;p36"/>
          <p:cNvPicPr preferRelativeResize="0"/>
          <p:nvPr/>
        </p:nvPicPr>
        <p:blipFill>
          <a:blip r:embed="rId8">
            <a:alphaModFix/>
          </a:blip>
          <a:stretch>
            <a:fillRect/>
          </a:stretch>
        </p:blipFill>
        <p:spPr>
          <a:xfrm>
            <a:off x="5184350" y="2780600"/>
            <a:ext cx="2192775" cy="2295251"/>
          </a:xfrm>
          <a:prstGeom prst="rect">
            <a:avLst/>
          </a:prstGeom>
          <a:noFill/>
          <a:ln>
            <a:noFill/>
          </a:ln>
        </p:spPr>
      </p:pic>
      <p:pic>
        <p:nvPicPr>
          <p:cNvPr id="343" name="Google Shape;343;p36"/>
          <p:cNvPicPr preferRelativeResize="0"/>
          <p:nvPr/>
        </p:nvPicPr>
        <p:blipFill>
          <a:blip r:embed="rId9">
            <a:alphaModFix/>
          </a:blip>
          <a:stretch>
            <a:fillRect/>
          </a:stretch>
        </p:blipFill>
        <p:spPr>
          <a:xfrm>
            <a:off x="7000875" y="1404938"/>
            <a:ext cx="2143125" cy="2143125"/>
          </a:xfrm>
          <a:prstGeom prst="rect">
            <a:avLst/>
          </a:prstGeom>
          <a:noFill/>
          <a:ln>
            <a:noFill/>
          </a:ln>
        </p:spPr>
      </p:pic>
      <p:sp>
        <p:nvSpPr>
          <p:cNvPr id="344" name="Google Shape;344;p36"/>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8" name="Shape 348"/>
        <p:cNvGrpSpPr/>
        <p:nvPr/>
      </p:nvGrpSpPr>
      <p:grpSpPr>
        <a:xfrm>
          <a:off x="0" y="0"/>
          <a:ext cx="0" cy="0"/>
          <a:chOff x="0" y="0"/>
          <a:chExt cx="0" cy="0"/>
        </a:xfrm>
      </p:grpSpPr>
      <p:sp>
        <p:nvSpPr>
          <p:cNvPr id="349" name="Google Shape;349;p37"/>
          <p:cNvSpPr/>
          <p:nvPr/>
        </p:nvSpPr>
        <p:spPr>
          <a:xfrm>
            <a:off x="237400" y="219300"/>
            <a:ext cx="3872100" cy="1459500"/>
          </a:xfrm>
          <a:prstGeom prst="wedgeRoundRectCallout">
            <a:avLst>
              <a:gd fmla="val -8591" name="adj1"/>
              <a:gd fmla="val 64573" name="adj2"/>
              <a:gd fmla="val 0" name="adj3"/>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Boogaloo"/>
                <a:ea typeface="Boogaloo"/>
                <a:cs typeface="Boogaloo"/>
                <a:sym typeface="Boogaloo"/>
              </a:rPr>
              <a:t>Type the phrase, “Rock it like a shamrock” in the private comment and receive a homework pass for one assignment! No assessments or graded work though!</a:t>
            </a:r>
            <a:endParaRPr sz="1900">
              <a:latin typeface="Boogaloo"/>
              <a:ea typeface="Boogaloo"/>
              <a:cs typeface="Boogaloo"/>
              <a:sym typeface="Boogaloo"/>
            </a:endParaRPr>
          </a:p>
        </p:txBody>
      </p:sp>
      <p:sp>
        <p:nvSpPr>
          <p:cNvPr id="350" name="Google Shape;350;p37">
            <a:hlinkClick action="ppaction://hlinksldjump" r:id="rId3"/>
          </p:cNvPr>
          <p:cNvSpPr txBox="1"/>
          <p:nvPr/>
        </p:nvSpPr>
        <p:spPr>
          <a:xfrm>
            <a:off x="-3981450" y="-180900"/>
            <a:ext cx="975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351" name="Google Shape;351;p37"/>
          <p:cNvPicPr preferRelativeResize="0"/>
          <p:nvPr/>
        </p:nvPicPr>
        <p:blipFill>
          <a:blip r:embed="rId4">
            <a:alphaModFix/>
          </a:blip>
          <a:stretch>
            <a:fillRect/>
          </a:stretch>
        </p:blipFill>
        <p:spPr>
          <a:xfrm>
            <a:off x="5286200" y="565203"/>
            <a:ext cx="2587775" cy="2587775"/>
          </a:xfrm>
          <a:prstGeom prst="rect">
            <a:avLst/>
          </a:prstGeom>
          <a:noFill/>
          <a:ln>
            <a:noFill/>
          </a:ln>
        </p:spPr>
      </p:pic>
      <p:pic>
        <p:nvPicPr>
          <p:cNvPr descr="Bitmoji Image" id="352" name="Google Shape;352;p37"/>
          <p:cNvPicPr preferRelativeResize="0"/>
          <p:nvPr/>
        </p:nvPicPr>
        <p:blipFill>
          <a:blip r:embed="rId5">
            <a:alphaModFix/>
          </a:blip>
          <a:stretch>
            <a:fillRect/>
          </a:stretch>
        </p:blipFill>
        <p:spPr>
          <a:xfrm>
            <a:off x="402875" y="1596625"/>
            <a:ext cx="3491825" cy="3491825"/>
          </a:xfrm>
          <a:prstGeom prst="rect">
            <a:avLst/>
          </a:prstGeom>
          <a:noFill/>
          <a:ln>
            <a:noFill/>
          </a:ln>
        </p:spPr>
      </p:pic>
      <p:pic>
        <p:nvPicPr>
          <p:cNvPr id="353" name="Google Shape;353;p37"/>
          <p:cNvPicPr preferRelativeResize="0"/>
          <p:nvPr/>
        </p:nvPicPr>
        <p:blipFill>
          <a:blip r:embed="rId6">
            <a:alphaModFix/>
          </a:blip>
          <a:stretch>
            <a:fillRect/>
          </a:stretch>
        </p:blipFill>
        <p:spPr>
          <a:xfrm>
            <a:off x="4422000" y="219288"/>
            <a:ext cx="1049925" cy="1049925"/>
          </a:xfrm>
          <a:prstGeom prst="rect">
            <a:avLst/>
          </a:prstGeom>
          <a:noFill/>
          <a:ln>
            <a:noFill/>
          </a:ln>
        </p:spPr>
      </p:pic>
      <p:pic>
        <p:nvPicPr>
          <p:cNvPr id="354" name="Google Shape;354;p37"/>
          <p:cNvPicPr preferRelativeResize="0"/>
          <p:nvPr/>
        </p:nvPicPr>
        <p:blipFill>
          <a:blip r:embed="rId6">
            <a:alphaModFix/>
          </a:blip>
          <a:stretch>
            <a:fillRect/>
          </a:stretch>
        </p:blipFill>
        <p:spPr>
          <a:xfrm>
            <a:off x="7743775" y="2220675"/>
            <a:ext cx="1049925" cy="1049925"/>
          </a:xfrm>
          <a:prstGeom prst="rect">
            <a:avLst/>
          </a:prstGeom>
          <a:noFill/>
          <a:ln>
            <a:noFill/>
          </a:ln>
        </p:spPr>
      </p:pic>
      <p:pic>
        <p:nvPicPr>
          <p:cNvPr id="355" name="Google Shape;355;p37"/>
          <p:cNvPicPr preferRelativeResize="0"/>
          <p:nvPr/>
        </p:nvPicPr>
        <p:blipFill>
          <a:blip r:embed="rId6">
            <a:alphaModFix/>
          </a:blip>
          <a:stretch>
            <a:fillRect/>
          </a:stretch>
        </p:blipFill>
        <p:spPr>
          <a:xfrm>
            <a:off x="4065488" y="1066588"/>
            <a:ext cx="1049925" cy="1049925"/>
          </a:xfrm>
          <a:prstGeom prst="rect">
            <a:avLst/>
          </a:prstGeom>
          <a:noFill/>
          <a:ln>
            <a:noFill/>
          </a:ln>
        </p:spPr>
      </p:pic>
      <p:pic>
        <p:nvPicPr>
          <p:cNvPr id="356" name="Google Shape;356;p37"/>
          <p:cNvPicPr preferRelativeResize="0"/>
          <p:nvPr/>
        </p:nvPicPr>
        <p:blipFill>
          <a:blip r:embed="rId6">
            <a:alphaModFix/>
          </a:blip>
          <a:stretch>
            <a:fillRect/>
          </a:stretch>
        </p:blipFill>
        <p:spPr>
          <a:xfrm rot="4139069">
            <a:off x="4218849" y="2137700"/>
            <a:ext cx="1049925" cy="1049925"/>
          </a:xfrm>
          <a:prstGeom prst="rect">
            <a:avLst/>
          </a:prstGeom>
          <a:noFill/>
          <a:ln>
            <a:noFill/>
          </a:ln>
        </p:spPr>
      </p:pic>
      <p:sp>
        <p:nvSpPr>
          <p:cNvPr id="357" name="Google Shape;357;p37"/>
          <p:cNvSpPr txBox="1"/>
          <p:nvPr/>
        </p:nvSpPr>
        <p:spPr>
          <a:xfrm>
            <a:off x="3599175" y="3152975"/>
            <a:ext cx="48504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900">
                <a:solidFill>
                  <a:srgbClr val="6AA84F"/>
                </a:solidFill>
                <a:latin typeface="Slackey"/>
                <a:ea typeface="Slackey"/>
                <a:cs typeface="Slackey"/>
                <a:sym typeface="Slackey"/>
              </a:rPr>
              <a:t>Rock it like a SHAMROCK!</a:t>
            </a:r>
            <a:endParaRPr sz="3900">
              <a:solidFill>
                <a:srgbClr val="6AA84F"/>
              </a:solidFill>
              <a:latin typeface="Slackey"/>
              <a:ea typeface="Slackey"/>
              <a:cs typeface="Slackey"/>
              <a:sym typeface="Slackey"/>
            </a:endParaRPr>
          </a:p>
        </p:txBody>
      </p:sp>
      <p:pic>
        <p:nvPicPr>
          <p:cNvPr id="358" name="Google Shape;358;p37"/>
          <p:cNvPicPr preferRelativeResize="0"/>
          <p:nvPr/>
        </p:nvPicPr>
        <p:blipFill>
          <a:blip r:embed="rId6">
            <a:alphaModFix/>
          </a:blip>
          <a:stretch>
            <a:fillRect/>
          </a:stretch>
        </p:blipFill>
        <p:spPr>
          <a:xfrm rot="4139069">
            <a:off x="7907637" y="1066600"/>
            <a:ext cx="1049925" cy="1049925"/>
          </a:xfrm>
          <a:prstGeom prst="rect">
            <a:avLst/>
          </a:prstGeom>
          <a:noFill/>
          <a:ln>
            <a:noFill/>
          </a:ln>
        </p:spPr>
      </p:pic>
      <p:pic>
        <p:nvPicPr>
          <p:cNvPr id="359" name="Google Shape;359;p37">
            <a:hlinkClick action="ppaction://hlinkshowjump?jump=nextslide"/>
          </p:cNvPr>
          <p:cNvPicPr preferRelativeResize="0"/>
          <p:nvPr/>
        </p:nvPicPr>
        <p:blipFill>
          <a:blip r:embed="rId7">
            <a:alphaModFix/>
          </a:blip>
          <a:stretch>
            <a:fillRect/>
          </a:stretch>
        </p:blipFill>
        <p:spPr>
          <a:xfrm>
            <a:off x="7919000" y="3979550"/>
            <a:ext cx="1027200" cy="1027200"/>
          </a:xfrm>
          <a:prstGeom prst="rect">
            <a:avLst/>
          </a:prstGeom>
          <a:noFill/>
          <a:ln>
            <a:noFill/>
          </a:ln>
        </p:spPr>
      </p:pic>
      <p:sp>
        <p:nvSpPr>
          <p:cNvPr id="360" name="Google Shape;360;p37"/>
          <p:cNvSpPr/>
          <p:nvPr/>
        </p:nvSpPr>
        <p:spPr>
          <a:xfrm>
            <a:off x="6741600" y="161150"/>
            <a:ext cx="1707900" cy="752100"/>
          </a:xfrm>
          <a:prstGeom prst="wedgeRoundRectCallout">
            <a:avLst>
              <a:gd fmla="val -37419" name="adj1"/>
              <a:gd fmla="val 67850" name="adj2"/>
              <a:gd fmla="val 0" name="adj3"/>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Click NEXT for some more fun!</a:t>
            </a:r>
            <a:endParaRPr/>
          </a:p>
        </p:txBody>
      </p:sp>
      <p:sp>
        <p:nvSpPr>
          <p:cNvPr id="361" name="Google Shape;361;p37"/>
          <p:cNvSpPr/>
          <p:nvPr/>
        </p:nvSpPr>
        <p:spPr>
          <a:xfrm>
            <a:off x="-107425" y="-134300"/>
            <a:ext cx="9360300" cy="541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pic>
        <p:nvPicPr>
          <p:cNvPr descr="PE Games : St. Patrick's Day Yoga Party Freeze Dance!&#10;Don’t forget to check out how to get early access to the Curriculum Arcade below!&#10;https://coachmeger.com/memberships&#10;&#10;Get your kids moving with this instant St. Patrick's Day Freeze Dance pe game, warmup or classroom brain break.&#10;Follow the music, and copy the moves!&#10;&#10;===============================&#10;Follow on Facebook:&#10;https://www.facebook.com/coachmeger&#10;&#10;More online PE games:&#10;https://www.coachmeger.com&#10;&#10;=======================================&#10;&#10;This is my new favorite way to warm up in elementary pe class during the valentines season. I use as an easy K-5 daily warmup that includes a freeze dance party and yoga cool down breathing in between to keep 'em in control.&#10;&#10;Music Credits:&#10;Youtube Audio Library&#10;Storyblocks&#10;Shoutout to 'Ikson' for the awesome tracks below!&#10;https://www.youtube.com/watch?v=-tazbyzcgME&#10;&#10;&#10;&#10;🚫Disclaimers:&#10;*This content was created using licensing in combination with creative commons and fair use guidelines, no copyright infringement is intended. It was made by teachers and is used in educational settings. Any monetization of video is from Youtube's declared copyright owners.&#10;&#10;*While this is an effective teaching aide for the vast majority of students, it does contain flashing images and contrasting colors. Around 1 in 100 people has epilepsy. Of these individuals, around 3% have &quot;Photosensitive Epilepsy&quot;. This means that roughly 3 in 10,000 students should not watch the video to avoid being triggered. Know your students! If one of them has Photosensitive Epilepsy, be careful with what you let them watch 👌" id="366" name="Google Shape;366;p38" title="St. Patrick's Day Freeze Dance!">
            <a:hlinkClick r:id="rId3"/>
          </p:cNvPr>
          <p:cNvPicPr preferRelativeResize="0"/>
          <p:nvPr/>
        </p:nvPicPr>
        <p:blipFill>
          <a:blip r:embed="rId4">
            <a:alphaModFix/>
          </a:blip>
          <a:stretch>
            <a:fillRect/>
          </a:stretch>
        </p:blipFill>
        <p:spPr>
          <a:xfrm>
            <a:off x="232975" y="3263888"/>
            <a:ext cx="2389600" cy="1792200"/>
          </a:xfrm>
          <a:prstGeom prst="rect">
            <a:avLst/>
          </a:prstGeom>
          <a:noFill/>
          <a:ln>
            <a:noFill/>
          </a:ln>
        </p:spPr>
      </p:pic>
      <p:pic>
        <p:nvPicPr>
          <p:cNvPr descr="Kids Books: How to Catch a Leprechaun read aloud for children is a zany St. Patrick's Day read aloud that's SUPPOSED to teach us how to catch a leprechaun...but it may prove to be impossible! KidTime StoryTime is testing its luck with this popular book for kids to see if luck is on our side!&#10;&#10;Published by our pals at Sourcebooks Kids, and written by the bestselling duo behind the entire &quot;How To Catch A...&quot; series, writer Adam Wallace and illustrator Andy Elkerton.&#10;&#10;VISIT OUR WEBSITE FOR FREEBIES &amp; TEACHER STUFF:&#10;http://KidTimeStoryTime.com/&#10;&#10;BUY THE BOOK HERE:&#10;https://kidtimestorytime.com/go/how-to-catch-a-leprechaun/&#10;&#10;BUY PERSONALIZED VIDEOS FROM STORYTELLER &amp; THE PUPPETS:&#10;https://kidtimestorytime.com/greetings/&#10;&#10;SUBSCRIBE &amp; BECOME A KidTime StoryTimer! &#10;http://ow.ly/59um50zq812&#10;&#10;KidTime StoryTime is a Kids YouTube Channel all about kids books read aloud with love, funny voices &amp; wacky puppets...to entertain, educate &amp; inspire a love of reading! StoryTeller &amp; her peppy puppets read aloud all kinds of children stories every week. From monsters to princesses to dinosaurs, Disney books, the ABCs, even bilingual and nonfiction story time! Ideal from birth through approximately 99 years of age.  Because kids books are seriously awesome &amp; surprisingly deep. No Kidding.&#10;&#10;Facebook: https://www.facebook.com/KidTimeStoryTime/&#10;Instagram: https://www.instagram.com/kidtimestorytime/&#10;Twitter: https://twitter.com/KidTimeStory&#10;Website: http://KidTimeStoryTime.com&#10;Patreon: https://www.patreon.com/KidTimeStoryTime&#10;&#10;#KidTimeStoryTime&#10;#kidsbooksreadaloud" id="367" name="Google Shape;367;p38" title="How to Catch a Leprechaun ☘️ St Patricks Day Read Aloud">
            <a:hlinkClick r:id="rId5"/>
          </p:cNvPr>
          <p:cNvPicPr preferRelativeResize="0"/>
          <p:nvPr/>
        </p:nvPicPr>
        <p:blipFill>
          <a:blip r:embed="rId6">
            <a:alphaModFix/>
          </a:blip>
          <a:stretch>
            <a:fillRect/>
          </a:stretch>
        </p:blipFill>
        <p:spPr>
          <a:xfrm>
            <a:off x="6180575" y="1427188"/>
            <a:ext cx="2306875" cy="1730150"/>
          </a:xfrm>
          <a:prstGeom prst="rect">
            <a:avLst/>
          </a:prstGeom>
          <a:noFill/>
          <a:ln>
            <a:noFill/>
          </a:ln>
        </p:spPr>
      </p:pic>
      <p:pic>
        <p:nvPicPr>
          <p:cNvPr descr="Teryn ( Mrs. Hubs) and I are learning how to draw a really cute cartoon St. Patrick's Day Kitten! We hope you and your kids have a lot of fun following along with us. &#10;👩‍🎨  JOIN OUR ART HUB MEMBERSHIP! VISIT https://www.artforkidshub.tv/&#10;&#10;🎨   VISIT OUR AMAZON ART SUPPLY STORE https://www.amazon.com/shop/artforkidshub&#10;&#10;📺   SUBSCRIBE to our channel here http://bit.ly/afksubscribe&#10;&#10;📷  POST your child's artwork to:&#10;FACEBOOK http://facebook.com/artforkidshub&#10;INSTAGRAM http://instagram.com/artforkidshub&#10;&#10;#howtodraw #artforkidshub" id="368" name="Google Shape;368;p38" title="How To Draw A Cute St. Patricks Day Kitten">
            <a:hlinkClick r:id="rId7"/>
          </p:cNvPr>
          <p:cNvPicPr preferRelativeResize="0"/>
          <p:nvPr/>
        </p:nvPicPr>
        <p:blipFill>
          <a:blip r:embed="rId8">
            <a:alphaModFix/>
          </a:blip>
          <a:stretch>
            <a:fillRect/>
          </a:stretch>
        </p:blipFill>
        <p:spPr>
          <a:xfrm>
            <a:off x="2515138" y="1396175"/>
            <a:ext cx="2389600" cy="1792200"/>
          </a:xfrm>
          <a:prstGeom prst="rect">
            <a:avLst/>
          </a:prstGeom>
          <a:noFill/>
          <a:ln>
            <a:noFill/>
          </a:ln>
        </p:spPr>
      </p:pic>
      <p:sp>
        <p:nvSpPr>
          <p:cNvPr id="369" name="Google Shape;369;p38"/>
          <p:cNvSpPr txBox="1"/>
          <p:nvPr/>
        </p:nvSpPr>
        <p:spPr>
          <a:xfrm>
            <a:off x="0" y="486150"/>
            <a:ext cx="9144000" cy="769500"/>
          </a:xfrm>
          <a:prstGeom prst="rect">
            <a:avLst/>
          </a:prstGeom>
          <a:solidFill>
            <a:srgbClr val="6AA84F"/>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3800">
                <a:solidFill>
                  <a:srgbClr val="FFFFFF"/>
                </a:solidFill>
                <a:latin typeface="Slackey"/>
                <a:ea typeface="Slackey"/>
                <a:cs typeface="Slackey"/>
                <a:sym typeface="Slackey"/>
              </a:rPr>
              <a:t>St. Patrick’s Day Fun</a:t>
            </a:r>
            <a:endParaRPr sz="3800">
              <a:solidFill>
                <a:srgbClr val="FFFFFF"/>
              </a:solidFill>
              <a:latin typeface="Slackey"/>
              <a:ea typeface="Slackey"/>
              <a:cs typeface="Slackey"/>
              <a:sym typeface="Slackey"/>
            </a:endParaRPr>
          </a:p>
        </p:txBody>
      </p:sp>
      <p:pic>
        <p:nvPicPr>
          <p:cNvPr descr="Hey Happy Readers!!  Welcome to our Children's Books Read Aloud! In this video we present one of our St Patricks Day Books for Kids, Luckiest Leprechaun book for kids read aloud by Beth with Happy Cultivated. &#10;&#10;Today's St Patrick's Day Book: Luckiest Leprechaun is written by Justine Korman and illustrated by Denise Brunkus&#10;&#10;Donate to our growing educational channel that helps kids grow a love of reading great books: https://www.patreon.com/happycultivated&#10;&#10;Join Us on Social Media: &#10;https://www.facebook.com/happycultivated&#10;http://instagram.com/happycultivated&#10;&#10;Stop by to affordably decorate your Kid's Room with Printable Wall Art Inspired by Books for Kids: https://www.etsy.com/shop/happycultivated&#10;&#10;&#10;-------------------------------&#10;In the St Patrick's Day Children's Book, Luckiest Leprechaun, MacKenzie O'Shamrock is a leprechaun with firm opinions. He's convinced that all human beings are after his gold. He prides himself on outsmarting treasure hunters. And he likes his tidy, well-ordered life, sleeping by day and making shoes for the fairy folk by night. But everything changes for Mac the day a dog called Lucky crashes through his roof. Lucky takes a liking to the leprechaun and won't take SHOO for an answer! Readers of all ages will love this tender, funny tale about trust and friendship -- treasures worth more than gold. Luckiest Leprechaun is a great Leprechaun Book for Kids and is a great addition to St Patricks Day Books for Kids!!&#10;-------------------------------&#10;&#10;Happy Cultivated loves to see knowledge and imagination grow in kids as we read aloud children's books and provide a bedtime story for children around the world. &#10;&#10;Kids books read aloud help children to learn to read books themselves. Reading for kids is very important and the way that a children's book sweeps them on an adventure is irreplaceable.  &#10;&#10;Storybooks help capture children’s imagination and keep them excited while they read along with us. Letting Happy Cultivated assist in book reading for kids is a good resource for parents to help capture their attention or when parents can’t read books aloud themselves. &#10;&#10;Bedtime stories are a great way to calm children for bed and these books read aloud are a perfect way to help them relax at bedtime. Each of our videos are digital reading books for kids. &#10;&#10;As we read kid's books online, each book reading has inspired a digital wall print for nursery art or playroom art. The downloadable and printable wall art inspired by kids stories can be found at: https://www.etsy.com/shop/happycultivated&#10;&#10;These children books read aloud can be used for storytime or for a read along bedtime story. Happy Cultivated strives to cultivate (or grow) happiness in kids of all ages and to provide quality books read aloud for children. Enjoy the high quality videos of our children’s books read aloud. &#10;&#10;Leave comments below on what book you loved as a kid or what picture books your children love! We'd love to make a video of your favorite book for all to enjoy." id="370" name="Google Shape;370;p38" title="LUCKIEST LEPRECHAUN Book for Kids | St Patricks Day Books for Kids | Children's Books Read Aloud">
            <a:hlinkClick r:id="rId9"/>
          </p:cNvPr>
          <p:cNvPicPr preferRelativeResize="0"/>
          <p:nvPr/>
        </p:nvPicPr>
        <p:blipFill>
          <a:blip r:embed="rId10">
            <a:alphaModFix/>
          </a:blip>
          <a:stretch>
            <a:fillRect/>
          </a:stretch>
        </p:blipFill>
        <p:spPr>
          <a:xfrm>
            <a:off x="5245162" y="3328875"/>
            <a:ext cx="2216300" cy="1662225"/>
          </a:xfrm>
          <a:prstGeom prst="rect">
            <a:avLst/>
          </a:prstGeom>
          <a:noFill/>
          <a:ln>
            <a:noFill/>
          </a:ln>
        </p:spPr>
      </p:pic>
      <p:pic>
        <p:nvPicPr>
          <p:cNvPr id="371" name="Google Shape;371;p38"/>
          <p:cNvPicPr preferRelativeResize="0"/>
          <p:nvPr/>
        </p:nvPicPr>
        <p:blipFill>
          <a:blip r:embed="rId11">
            <a:alphaModFix/>
          </a:blip>
          <a:stretch>
            <a:fillRect/>
          </a:stretch>
        </p:blipFill>
        <p:spPr>
          <a:xfrm>
            <a:off x="728900" y="1734800"/>
            <a:ext cx="1049925" cy="1049925"/>
          </a:xfrm>
          <a:prstGeom prst="rect">
            <a:avLst/>
          </a:prstGeom>
          <a:noFill/>
          <a:ln>
            <a:noFill/>
          </a:ln>
        </p:spPr>
      </p:pic>
      <p:pic>
        <p:nvPicPr>
          <p:cNvPr id="372" name="Google Shape;372;p38"/>
          <p:cNvPicPr preferRelativeResize="0"/>
          <p:nvPr/>
        </p:nvPicPr>
        <p:blipFill>
          <a:blip r:embed="rId11">
            <a:alphaModFix/>
          </a:blip>
          <a:stretch>
            <a:fillRect/>
          </a:stretch>
        </p:blipFill>
        <p:spPr>
          <a:xfrm>
            <a:off x="3408900" y="3571263"/>
            <a:ext cx="1049925" cy="1049925"/>
          </a:xfrm>
          <a:prstGeom prst="rect">
            <a:avLst/>
          </a:prstGeom>
          <a:noFill/>
          <a:ln>
            <a:noFill/>
          </a:ln>
        </p:spPr>
      </p:pic>
      <p:pic>
        <p:nvPicPr>
          <p:cNvPr id="373" name="Google Shape;373;p38"/>
          <p:cNvPicPr preferRelativeResize="0"/>
          <p:nvPr/>
        </p:nvPicPr>
        <p:blipFill>
          <a:blip r:embed="rId11">
            <a:alphaModFix/>
          </a:blip>
          <a:stretch>
            <a:fillRect/>
          </a:stretch>
        </p:blipFill>
        <p:spPr>
          <a:xfrm>
            <a:off x="5017688" y="1767288"/>
            <a:ext cx="1049925" cy="1049925"/>
          </a:xfrm>
          <a:prstGeom prst="rect">
            <a:avLst/>
          </a:prstGeom>
          <a:noFill/>
          <a:ln>
            <a:noFill/>
          </a:ln>
        </p:spPr>
      </p:pic>
      <p:pic>
        <p:nvPicPr>
          <p:cNvPr id="374" name="Google Shape;374;p38"/>
          <p:cNvPicPr preferRelativeResize="0"/>
          <p:nvPr/>
        </p:nvPicPr>
        <p:blipFill>
          <a:blip r:embed="rId11">
            <a:alphaModFix/>
          </a:blip>
          <a:stretch>
            <a:fillRect/>
          </a:stretch>
        </p:blipFill>
        <p:spPr>
          <a:xfrm>
            <a:off x="7726275" y="3571263"/>
            <a:ext cx="1049925" cy="1049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1000"/>
                                        <p:tgtEl>
                                          <p:spTgt spid="3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1000"/>
                                        <p:tgtEl>
                                          <p:spTgt spid="3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1000"/>
                                        <p:tgtEl>
                                          <p:spTgt spid="3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1000"/>
                                        <p:tgtEl>
                                          <p:spTgt spid="3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