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Carter One"/>
      <p:regular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CarterOne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8895de15dc_0_8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8895de15dc_0_8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hyperlink" Target="https://safeyoutube.net/w/CxZI" TargetMode="External"/><Relationship Id="rId42" Type="http://schemas.openxmlformats.org/officeDocument/2006/relationships/hyperlink" Target="https://safeyoutube.net/w/JTWI" TargetMode="External"/><Relationship Id="rId41" Type="http://schemas.openxmlformats.org/officeDocument/2006/relationships/image" Target="../media/image23.png"/><Relationship Id="rId44" Type="http://schemas.openxmlformats.org/officeDocument/2006/relationships/hyperlink" Target="https://safeyoutube.net/w/q7mJ" TargetMode="External"/><Relationship Id="rId43" Type="http://schemas.openxmlformats.org/officeDocument/2006/relationships/image" Target="../media/image27.png"/><Relationship Id="rId46" Type="http://schemas.openxmlformats.org/officeDocument/2006/relationships/image" Target="../media/image21.gif"/><Relationship Id="rId45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jpg"/><Relationship Id="rId4" Type="http://schemas.openxmlformats.org/officeDocument/2006/relationships/image" Target="../media/image20.gif"/><Relationship Id="rId9" Type="http://schemas.openxmlformats.org/officeDocument/2006/relationships/hyperlink" Target="https://safeyoutube.net/w/OZ4K" TargetMode="External"/><Relationship Id="rId48" Type="http://schemas.openxmlformats.org/officeDocument/2006/relationships/hyperlink" Target="https://safeyoutube.net/w/1VWI" TargetMode="External"/><Relationship Id="rId47" Type="http://schemas.openxmlformats.org/officeDocument/2006/relationships/image" Target="../media/image25.gif"/><Relationship Id="rId49" Type="http://schemas.openxmlformats.org/officeDocument/2006/relationships/image" Target="../media/image24.png"/><Relationship Id="rId5" Type="http://schemas.openxmlformats.org/officeDocument/2006/relationships/image" Target="../media/image1.png"/><Relationship Id="rId6" Type="http://schemas.openxmlformats.org/officeDocument/2006/relationships/image" Target="../media/image2.png"/><Relationship Id="rId7" Type="http://schemas.openxmlformats.org/officeDocument/2006/relationships/hyperlink" Target="https://safeyoutube.net/w/oZ4K" TargetMode="External"/><Relationship Id="rId8" Type="http://schemas.openxmlformats.org/officeDocument/2006/relationships/image" Target="../media/image9.png"/><Relationship Id="rId31" Type="http://schemas.openxmlformats.org/officeDocument/2006/relationships/image" Target="../media/image26.jpg"/><Relationship Id="rId30" Type="http://schemas.openxmlformats.org/officeDocument/2006/relationships/hyperlink" Target="https://safeyoutube.net/w/W5DJ" TargetMode="External"/><Relationship Id="rId33" Type="http://schemas.openxmlformats.org/officeDocument/2006/relationships/image" Target="../media/image18.png"/><Relationship Id="rId32" Type="http://schemas.openxmlformats.org/officeDocument/2006/relationships/hyperlink" Target="https://safeyoutube.net/w/SuXI" TargetMode="External"/><Relationship Id="rId35" Type="http://schemas.openxmlformats.org/officeDocument/2006/relationships/image" Target="../media/image14.png"/><Relationship Id="rId34" Type="http://schemas.openxmlformats.org/officeDocument/2006/relationships/hyperlink" Target="https://safeyoutube.net/w/65gJ" TargetMode="External"/><Relationship Id="rId37" Type="http://schemas.openxmlformats.org/officeDocument/2006/relationships/image" Target="../media/image19.png"/><Relationship Id="rId36" Type="http://schemas.openxmlformats.org/officeDocument/2006/relationships/hyperlink" Target="https://safeyoutube.net/w/lAmJ" TargetMode="External"/><Relationship Id="rId39" Type="http://schemas.openxmlformats.org/officeDocument/2006/relationships/image" Target="../media/image16.png"/><Relationship Id="rId38" Type="http://schemas.openxmlformats.org/officeDocument/2006/relationships/hyperlink" Target="https://safeyoutube.net/w/zFYI" TargetMode="External"/><Relationship Id="rId20" Type="http://schemas.openxmlformats.org/officeDocument/2006/relationships/image" Target="../media/image5.png"/><Relationship Id="rId22" Type="http://schemas.openxmlformats.org/officeDocument/2006/relationships/image" Target="../media/image3.png"/><Relationship Id="rId21" Type="http://schemas.openxmlformats.org/officeDocument/2006/relationships/hyperlink" Target="https://safeyoutube.net/w/Ve5K" TargetMode="External"/><Relationship Id="rId24" Type="http://schemas.openxmlformats.org/officeDocument/2006/relationships/image" Target="../media/image13.png"/><Relationship Id="rId23" Type="http://schemas.openxmlformats.org/officeDocument/2006/relationships/hyperlink" Target="https://safeyoutube.net/w/Kf5K" TargetMode="External"/><Relationship Id="rId26" Type="http://schemas.openxmlformats.org/officeDocument/2006/relationships/image" Target="../media/image10.png"/><Relationship Id="rId25" Type="http://schemas.openxmlformats.org/officeDocument/2006/relationships/hyperlink" Target="https://safeyoutube.net/w/ui5K" TargetMode="External"/><Relationship Id="rId28" Type="http://schemas.openxmlformats.org/officeDocument/2006/relationships/hyperlink" Target="https://safeyoutube.net/w/M2DJ" TargetMode="External"/><Relationship Id="rId27" Type="http://schemas.openxmlformats.org/officeDocument/2006/relationships/image" Target="../media/image17.gif"/><Relationship Id="rId29" Type="http://schemas.openxmlformats.org/officeDocument/2006/relationships/image" Target="../media/image15.jpg"/><Relationship Id="rId11" Type="http://schemas.openxmlformats.org/officeDocument/2006/relationships/hyperlink" Target="https://safeyoutube.net/w/la5K" TargetMode="External"/><Relationship Id="rId10" Type="http://schemas.openxmlformats.org/officeDocument/2006/relationships/image" Target="../media/image6.png"/><Relationship Id="rId13" Type="http://schemas.openxmlformats.org/officeDocument/2006/relationships/hyperlink" Target="https://safeyoutube.net/w/Ma5K" TargetMode="External"/><Relationship Id="rId12" Type="http://schemas.openxmlformats.org/officeDocument/2006/relationships/image" Target="../media/image11.png"/><Relationship Id="rId15" Type="http://schemas.openxmlformats.org/officeDocument/2006/relationships/hyperlink" Target="https://safeyoutube.net/w/Tb5K" TargetMode="External"/><Relationship Id="rId14" Type="http://schemas.openxmlformats.org/officeDocument/2006/relationships/image" Target="../media/image12.png"/><Relationship Id="rId17" Type="http://schemas.openxmlformats.org/officeDocument/2006/relationships/hyperlink" Target="https://safeyoutube.net/w/Cc5K" TargetMode="External"/><Relationship Id="rId16" Type="http://schemas.openxmlformats.org/officeDocument/2006/relationships/image" Target="../media/image4.png"/><Relationship Id="rId19" Type="http://schemas.openxmlformats.org/officeDocument/2006/relationships/hyperlink" Target="https://safeyoutube.net/w/Tc5K" TargetMode="External"/><Relationship Id="rId18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41050" y="2515200"/>
            <a:ext cx="4572000" cy="2628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43600" y="1647182"/>
            <a:ext cx="4603826" cy="349633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0"/>
            <a:ext cx="3028575" cy="3028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>
            <a:hlinkClick r:id="rId7"/>
          </p:cNvPr>
          <p:cNvPicPr preferRelativeResize="0"/>
          <p:nvPr/>
        </p:nvPicPr>
        <p:blipFill rotWithShape="1">
          <a:blip r:embed="rId8">
            <a:alphaModFix/>
          </a:blip>
          <a:srcRect b="0" l="18433" r="14488" t="0"/>
          <a:stretch/>
        </p:blipFill>
        <p:spPr>
          <a:xfrm>
            <a:off x="6329236" y="3547030"/>
            <a:ext cx="787614" cy="660475"/>
          </a:xfrm>
          <a:prstGeom prst="rect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8" name="Google Shape;58;p13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rot="34">
            <a:off x="6481622" y="1775105"/>
            <a:ext cx="552354" cy="689769"/>
          </a:xfrm>
          <a:prstGeom prst="rect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9" name="Google Shape;59;p13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8281773" y="1775095"/>
            <a:ext cx="674600" cy="689780"/>
          </a:xfrm>
          <a:prstGeom prst="rect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0" name="Google Shape;60;p13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6267682" y="4394450"/>
            <a:ext cx="713030" cy="583650"/>
          </a:xfrm>
          <a:prstGeom prst="rect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1" name="Google Shape;61;p13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6797351" y="705853"/>
            <a:ext cx="941300" cy="941321"/>
          </a:xfrm>
          <a:prstGeom prst="rect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2" name="Google Shape;62;p13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5661525" y="705850"/>
            <a:ext cx="941300" cy="913375"/>
          </a:xfrm>
          <a:prstGeom prst="rect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3" name="Google Shape;63;p13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7938821" y="705848"/>
            <a:ext cx="941305" cy="941325"/>
          </a:xfrm>
          <a:prstGeom prst="rect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4" name="Google Shape;64;p13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7643600" y="2653411"/>
            <a:ext cx="583650" cy="706664"/>
          </a:xfrm>
          <a:prstGeom prst="rect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5" name="Google Shape;65;p13">
            <a:hlinkClick r:id="rId23"/>
          </p:cNvPr>
          <p:cNvPicPr preferRelativeResize="0"/>
          <p:nvPr/>
        </p:nvPicPr>
        <p:blipFill rotWithShape="1">
          <a:blip r:embed="rId24">
            <a:alphaModFix/>
          </a:blip>
          <a:srcRect b="0" l="21532" r="21015" t="0"/>
          <a:stretch/>
        </p:blipFill>
        <p:spPr>
          <a:xfrm>
            <a:off x="6796800" y="2699592"/>
            <a:ext cx="674600" cy="660483"/>
          </a:xfrm>
          <a:prstGeom prst="rect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6" name="Google Shape;66;p13">
            <a:hlinkClick r:id="rId25"/>
          </p:cNvPr>
          <p:cNvPicPr preferRelativeResize="0"/>
          <p:nvPr/>
        </p:nvPicPr>
        <p:blipFill rotWithShape="1">
          <a:blip r:embed="rId26">
            <a:alphaModFix/>
          </a:blip>
          <a:srcRect b="0" l="0" r="37031" t="0"/>
          <a:stretch/>
        </p:blipFill>
        <p:spPr>
          <a:xfrm>
            <a:off x="6025075" y="2698012"/>
            <a:ext cx="583650" cy="662063"/>
          </a:xfrm>
          <a:prstGeom prst="rect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7" name="Google Shape;67;p13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1454400" y="1071225"/>
            <a:ext cx="331025" cy="331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7274192" y="1775123"/>
            <a:ext cx="583658" cy="727327"/>
          </a:xfrm>
          <a:prstGeom prst="rect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9" name="Google Shape;69;p13">
            <a:hlinkClick r:id="rId30"/>
          </p:cNvPr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5350475" y="1745349"/>
            <a:ext cx="674600" cy="757101"/>
          </a:xfrm>
          <a:prstGeom prst="rect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0" name="Google Shape;70;p13">
            <a:hlinkClick r:id="rId32"/>
          </p:cNvPr>
          <p:cNvPicPr preferRelativeResize="0"/>
          <p:nvPr/>
        </p:nvPicPr>
        <p:blipFill rotWithShape="1">
          <a:blip r:embed="rId33">
            <a:alphaModFix/>
          </a:blip>
          <a:srcRect b="0" l="21753" r="21832" t="0"/>
          <a:stretch/>
        </p:blipFill>
        <p:spPr>
          <a:xfrm>
            <a:off x="5196350" y="2707250"/>
            <a:ext cx="583651" cy="652826"/>
          </a:xfrm>
          <a:prstGeom prst="rect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1" name="Google Shape;71;p13">
            <a:hlinkClick r:id="rId34"/>
          </p:cNvPr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7314576" y="3521631"/>
            <a:ext cx="552350" cy="652820"/>
          </a:xfrm>
          <a:prstGeom prst="rect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2" name="Google Shape;72;p13">
            <a:hlinkClick r:id="rId36"/>
          </p:cNvPr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8281775" y="3521625"/>
            <a:ext cx="583650" cy="652825"/>
          </a:xfrm>
          <a:prstGeom prst="rect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3" name="Google Shape;73;p13">
            <a:hlinkClick r:id="rId38"/>
          </p:cNvPr>
          <p:cNvPicPr preferRelativeResize="0"/>
          <p:nvPr/>
        </p:nvPicPr>
        <p:blipFill rotWithShape="1">
          <a:blip r:embed="rId39">
            <a:alphaModFix/>
          </a:blip>
          <a:srcRect b="17441" l="0" r="0" t="16166"/>
          <a:stretch/>
        </p:blipFill>
        <p:spPr>
          <a:xfrm>
            <a:off x="5395950" y="3503147"/>
            <a:ext cx="583650" cy="689779"/>
          </a:xfrm>
          <a:prstGeom prst="rect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4" name="Google Shape;74;p13">
            <a:hlinkClick r:id="rId40"/>
          </p:cNvPr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>
            <a:off x="7234225" y="4366292"/>
            <a:ext cx="713050" cy="611209"/>
          </a:xfrm>
          <a:prstGeom prst="rect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5" name="Google Shape;75;p13">
            <a:hlinkClick r:id="rId42"/>
          </p:cNvPr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8510002" y="4396586"/>
            <a:ext cx="583648" cy="583680"/>
          </a:xfrm>
          <a:prstGeom prst="rect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6" name="Google Shape;76;p13">
            <a:hlinkClick r:id="rId44"/>
          </p:cNvPr>
          <p:cNvPicPr preferRelativeResize="0"/>
          <p:nvPr/>
        </p:nvPicPr>
        <p:blipFill>
          <a:blip r:embed="rId45">
            <a:alphaModFix/>
          </a:blip>
          <a:stretch>
            <a:fillRect/>
          </a:stretch>
        </p:blipFill>
        <p:spPr>
          <a:xfrm>
            <a:off x="5187300" y="4387159"/>
            <a:ext cx="552350" cy="602541"/>
          </a:xfrm>
          <a:prstGeom prst="rect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7" name="Google Shape;77;p13"/>
          <p:cNvPicPr preferRelativeResize="0"/>
          <p:nvPr/>
        </p:nvPicPr>
        <p:blipFill>
          <a:blip r:embed="rId46">
            <a:alphaModFix/>
          </a:blip>
          <a:stretch>
            <a:fillRect/>
          </a:stretch>
        </p:blipFill>
        <p:spPr>
          <a:xfrm>
            <a:off x="5661525" y="1402250"/>
            <a:ext cx="251524" cy="222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/>
          <p:cNvPicPr preferRelativeResize="0"/>
          <p:nvPr/>
        </p:nvPicPr>
        <p:blipFill>
          <a:blip r:embed="rId46">
            <a:alphaModFix/>
          </a:blip>
          <a:stretch>
            <a:fillRect/>
          </a:stretch>
        </p:blipFill>
        <p:spPr>
          <a:xfrm>
            <a:off x="6792127" y="1402250"/>
            <a:ext cx="251528" cy="22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/>
          <p:cNvPicPr preferRelativeResize="0"/>
          <p:nvPr/>
        </p:nvPicPr>
        <p:blipFill>
          <a:blip r:embed="rId46">
            <a:alphaModFix/>
          </a:blip>
          <a:stretch>
            <a:fillRect/>
          </a:stretch>
        </p:blipFill>
        <p:spPr>
          <a:xfrm>
            <a:off x="7917496" y="1425102"/>
            <a:ext cx="251528" cy="22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/>
          <p:cNvPicPr preferRelativeResize="0"/>
          <p:nvPr/>
        </p:nvPicPr>
        <p:blipFill>
          <a:blip r:embed="rId46">
            <a:alphaModFix/>
          </a:blip>
          <a:stretch>
            <a:fillRect/>
          </a:stretch>
        </p:blipFill>
        <p:spPr>
          <a:xfrm>
            <a:off x="6481621" y="2288977"/>
            <a:ext cx="251528" cy="22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/>
          <p:cNvPicPr preferRelativeResize="0"/>
          <p:nvPr/>
        </p:nvPicPr>
        <p:blipFill>
          <a:blip r:embed="rId46">
            <a:alphaModFix/>
          </a:blip>
          <a:stretch>
            <a:fillRect/>
          </a:stretch>
        </p:blipFill>
        <p:spPr>
          <a:xfrm>
            <a:off x="8283709" y="2223352"/>
            <a:ext cx="251528" cy="22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/>
          <p:cNvPicPr preferRelativeResize="0"/>
          <p:nvPr/>
        </p:nvPicPr>
        <p:blipFill>
          <a:blip r:embed="rId46">
            <a:alphaModFix/>
          </a:blip>
          <a:stretch>
            <a:fillRect/>
          </a:stretch>
        </p:blipFill>
        <p:spPr>
          <a:xfrm>
            <a:off x="6326271" y="3970852"/>
            <a:ext cx="251528" cy="22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/>
          <p:cNvPicPr preferRelativeResize="0"/>
          <p:nvPr/>
        </p:nvPicPr>
        <p:blipFill>
          <a:blip r:embed="rId46">
            <a:alphaModFix/>
          </a:blip>
          <a:stretch>
            <a:fillRect/>
          </a:stretch>
        </p:blipFill>
        <p:spPr>
          <a:xfrm>
            <a:off x="8283696" y="3952377"/>
            <a:ext cx="251528" cy="22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3"/>
          <p:cNvPicPr preferRelativeResize="0"/>
          <p:nvPr/>
        </p:nvPicPr>
        <p:blipFill>
          <a:blip r:embed="rId47">
            <a:alphaModFix/>
          </a:blip>
          <a:stretch>
            <a:fillRect/>
          </a:stretch>
        </p:blipFill>
        <p:spPr>
          <a:xfrm>
            <a:off x="592300" y="518075"/>
            <a:ext cx="4572000" cy="302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/>
          <p:cNvPicPr preferRelativeResize="0"/>
          <p:nvPr/>
        </p:nvPicPr>
        <p:blipFill>
          <a:blip r:embed="rId46">
            <a:alphaModFix/>
          </a:blip>
          <a:stretch>
            <a:fillRect/>
          </a:stretch>
        </p:blipFill>
        <p:spPr>
          <a:xfrm>
            <a:off x="5187296" y="4767627"/>
            <a:ext cx="251528" cy="22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/>
          <p:cNvPicPr preferRelativeResize="0"/>
          <p:nvPr/>
        </p:nvPicPr>
        <p:blipFill>
          <a:blip r:embed="rId46">
            <a:alphaModFix/>
          </a:blip>
          <a:stretch>
            <a:fillRect/>
          </a:stretch>
        </p:blipFill>
        <p:spPr>
          <a:xfrm>
            <a:off x="6286084" y="4767627"/>
            <a:ext cx="251528" cy="22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/>
          <p:cNvPicPr preferRelativeResize="0"/>
          <p:nvPr/>
        </p:nvPicPr>
        <p:blipFill>
          <a:blip r:embed="rId46">
            <a:alphaModFix/>
          </a:blip>
          <a:stretch>
            <a:fillRect/>
          </a:stretch>
        </p:blipFill>
        <p:spPr>
          <a:xfrm>
            <a:off x="8535234" y="4767627"/>
            <a:ext cx="251528" cy="22207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8" name="Google Shape;88;p13"/>
          <p:cNvGrpSpPr/>
          <p:nvPr/>
        </p:nvGrpSpPr>
        <p:grpSpPr>
          <a:xfrm>
            <a:off x="2592950" y="4117113"/>
            <a:ext cx="2451000" cy="913500"/>
            <a:chOff x="2745350" y="4421913"/>
            <a:chExt cx="2451000" cy="913500"/>
          </a:xfrm>
        </p:grpSpPr>
        <p:pic>
          <p:nvPicPr>
            <p:cNvPr id="89" name="Google Shape;89;p13"/>
            <p:cNvPicPr preferRelativeResize="0"/>
            <p:nvPr/>
          </p:nvPicPr>
          <p:blipFill>
            <a:blip r:embed="rId46">
              <a:alphaModFix/>
            </a:blip>
            <a:stretch>
              <a:fillRect/>
            </a:stretch>
          </p:blipFill>
          <p:spPr>
            <a:xfrm>
              <a:off x="3845096" y="4545552"/>
              <a:ext cx="251528" cy="222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0" name="Google Shape;90;p13"/>
            <p:cNvSpPr txBox="1"/>
            <p:nvPr/>
          </p:nvSpPr>
          <p:spPr>
            <a:xfrm>
              <a:off x="2745350" y="4421913"/>
              <a:ext cx="2451000" cy="91350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6900000" dist="19050">
                <a:srgbClr val="000000"/>
              </a:outerShdw>
            </a:effectLst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FFFF"/>
                  </a:solidFill>
                  <a:latin typeface="Carter One"/>
                  <a:ea typeface="Carter One"/>
                  <a:cs typeface="Carter One"/>
                  <a:sym typeface="Carter One"/>
                </a:rPr>
                <a:t>If you see a        that means a real life </a:t>
              </a:r>
              <a:r>
                <a:rPr lang="en">
                  <a:solidFill>
                    <a:srgbClr val="FFFFFF"/>
                  </a:solidFill>
                  <a:latin typeface="Carter One"/>
                  <a:ea typeface="Carter One"/>
                  <a:cs typeface="Carter One"/>
                  <a:sym typeface="Carter One"/>
                </a:rPr>
                <a:t>astronaut</a:t>
              </a:r>
              <a:r>
                <a:rPr lang="en">
                  <a:solidFill>
                    <a:srgbClr val="FFFFFF"/>
                  </a:solidFill>
                  <a:latin typeface="Carter One"/>
                  <a:ea typeface="Carter One"/>
                  <a:cs typeface="Carter One"/>
                  <a:sym typeface="Carter One"/>
                </a:rPr>
                <a:t> is going to read the story to you from space. </a:t>
              </a:r>
              <a:endParaRPr>
                <a:solidFill>
                  <a:srgbClr val="FFFFFF"/>
                </a:solidFill>
                <a:latin typeface="Carter One"/>
                <a:ea typeface="Carter One"/>
                <a:cs typeface="Carter One"/>
                <a:sym typeface="Carter One"/>
              </a:endParaRPr>
            </a:p>
          </p:txBody>
        </p:sp>
      </p:grpSp>
      <p:pic>
        <p:nvPicPr>
          <p:cNvPr id="91" name="Google Shape;91;p13">
            <a:hlinkClick r:id="rId48"/>
          </p:cNvPr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8488200" y="2661831"/>
            <a:ext cx="552350" cy="662833"/>
          </a:xfrm>
          <a:prstGeom prst="rect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2" name="Google Shape;92;p13"/>
          <p:cNvPicPr preferRelativeResize="0"/>
          <p:nvPr/>
        </p:nvPicPr>
        <p:blipFill>
          <a:blip r:embed="rId46">
            <a:alphaModFix/>
          </a:blip>
          <a:stretch>
            <a:fillRect/>
          </a:stretch>
        </p:blipFill>
        <p:spPr>
          <a:xfrm>
            <a:off x="8488209" y="3137127"/>
            <a:ext cx="251528" cy="222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