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oiny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in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cvM0c-VIsIA" TargetMode="External"/><Relationship Id="rId22" Type="http://schemas.openxmlformats.org/officeDocument/2006/relationships/hyperlink" Target="https://www.youtube.com/watch?v=r_mqgLHfOYc" TargetMode="External"/><Relationship Id="rId21" Type="http://schemas.openxmlformats.org/officeDocument/2006/relationships/image" Target="../media/image16.png"/><Relationship Id="rId24" Type="http://schemas.openxmlformats.org/officeDocument/2006/relationships/hyperlink" Target="https://www.youtube.com/watch?v=xZj5rdZ2oBw" TargetMode="External"/><Relationship Id="rId23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26" Type="http://schemas.openxmlformats.org/officeDocument/2006/relationships/hyperlink" Target="https://www.youtube.com/watch?v=EMtkf8rrxLs" TargetMode="External"/><Relationship Id="rId25" Type="http://schemas.openxmlformats.org/officeDocument/2006/relationships/image" Target="../media/image6.png"/><Relationship Id="rId28" Type="http://schemas.openxmlformats.org/officeDocument/2006/relationships/hyperlink" Target="https://www.youtube.com/watch?v=-YBREWI5M-M" TargetMode="External"/><Relationship Id="rId27" Type="http://schemas.openxmlformats.org/officeDocument/2006/relationships/image" Target="../media/image15.png"/><Relationship Id="rId5" Type="http://schemas.openxmlformats.org/officeDocument/2006/relationships/hyperlink" Target="https://www.youtube.com/watch?v=-Eq1FLi5RHA" TargetMode="External"/><Relationship Id="rId6" Type="http://schemas.openxmlformats.org/officeDocument/2006/relationships/image" Target="../media/image12.png"/><Relationship Id="rId29" Type="http://schemas.openxmlformats.org/officeDocument/2006/relationships/image" Target="../media/image13.png"/><Relationship Id="rId7" Type="http://schemas.openxmlformats.org/officeDocument/2006/relationships/image" Target="../media/image2.png"/><Relationship Id="rId8" Type="http://schemas.openxmlformats.org/officeDocument/2006/relationships/hyperlink" Target="https://www.youtube.com/watch?v=h3KKWNPB1NE" TargetMode="External"/><Relationship Id="rId31" Type="http://schemas.openxmlformats.org/officeDocument/2006/relationships/image" Target="../media/image17.png"/><Relationship Id="rId30" Type="http://schemas.openxmlformats.org/officeDocument/2006/relationships/hyperlink" Target="https://www.youtube.com/watch?v=eievHxC9bRk" TargetMode="External"/><Relationship Id="rId11" Type="http://schemas.openxmlformats.org/officeDocument/2006/relationships/image" Target="../media/image10.png"/><Relationship Id="rId33" Type="http://schemas.openxmlformats.org/officeDocument/2006/relationships/image" Target="../media/image5.png"/><Relationship Id="rId10" Type="http://schemas.openxmlformats.org/officeDocument/2006/relationships/hyperlink" Target="https://www.youtube.com/watch?v=nypyvjDS1SQ" TargetMode="External"/><Relationship Id="rId32" Type="http://schemas.openxmlformats.org/officeDocument/2006/relationships/hyperlink" Target="https://www.youtube.com/watch?v=zllTwLdLZ3M" TargetMode="External"/><Relationship Id="rId13" Type="http://schemas.openxmlformats.org/officeDocument/2006/relationships/image" Target="../media/image8.png"/><Relationship Id="rId12" Type="http://schemas.openxmlformats.org/officeDocument/2006/relationships/hyperlink" Target="https://www.youtube.com/watch?v=1OB4cQySVTE" TargetMode="External"/><Relationship Id="rId15" Type="http://schemas.openxmlformats.org/officeDocument/2006/relationships/image" Target="../media/image9.png"/><Relationship Id="rId14" Type="http://schemas.openxmlformats.org/officeDocument/2006/relationships/hyperlink" Target="https://www.youtube.com/watch?v=TNPwS_egWrk" TargetMode="External"/><Relationship Id="rId17" Type="http://schemas.openxmlformats.org/officeDocument/2006/relationships/image" Target="../media/image4.png"/><Relationship Id="rId16" Type="http://schemas.openxmlformats.org/officeDocument/2006/relationships/hyperlink" Target="https://www.youtube.com/watch?v=N14Voc75dVA" TargetMode="External"/><Relationship Id="rId19" Type="http://schemas.openxmlformats.org/officeDocument/2006/relationships/image" Target="../media/image1.png"/><Relationship Id="rId18" Type="http://schemas.openxmlformats.org/officeDocument/2006/relationships/hyperlink" Target="https://www.youtube.com/watch?v=R8buNif7ZD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5399998">
            <a:off x="628363" y="2528688"/>
            <a:ext cx="1986450" cy="324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51" y="4262625"/>
            <a:ext cx="765986" cy="76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5399998">
            <a:off x="3987600" y="2581626"/>
            <a:ext cx="1986450" cy="313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9475" y="2571750"/>
            <a:ext cx="2640800" cy="26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550" y="3346375"/>
            <a:ext cx="940044" cy="7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22562" y="4209950"/>
            <a:ext cx="637150" cy="8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4316" l="2949" r="4312" t="7414"/>
          <a:stretch/>
        </p:blipFill>
        <p:spPr>
          <a:xfrm>
            <a:off x="3544825" y="4245651"/>
            <a:ext cx="765975" cy="79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648150" y="3343561"/>
            <a:ext cx="765975" cy="76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14938" y="3346400"/>
            <a:ext cx="931786" cy="7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151563" y="3292681"/>
            <a:ext cx="940050" cy="86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19600" y="3291950"/>
            <a:ext cx="940051" cy="86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6420" r="4277" t="0"/>
          <a:stretch/>
        </p:blipFill>
        <p:spPr>
          <a:xfrm>
            <a:off x="2347700" y="4213900"/>
            <a:ext cx="765977" cy="85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97413" y="4252377"/>
            <a:ext cx="637150" cy="78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414125" y="4286039"/>
            <a:ext cx="637153" cy="71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111563" y="4230554"/>
            <a:ext cx="637150" cy="82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572575" y="3297675"/>
            <a:ext cx="851040" cy="857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830525" y="4261010"/>
            <a:ext cx="637150" cy="76356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593250" y="139675"/>
            <a:ext cx="7957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FFFFFF"/>
                </a:solidFill>
                <a:latin typeface="Coiny"/>
                <a:ea typeface="Coiny"/>
                <a:cs typeface="Coiny"/>
                <a:sym typeface="Coiny"/>
              </a:rPr>
              <a:t>Solar System Digital Library</a:t>
            </a:r>
            <a:endParaRPr sz="4100">
              <a:solidFill>
                <a:srgbClr val="FFFFFF"/>
              </a:solidFill>
              <a:latin typeface="Coiny"/>
              <a:ea typeface="Coiny"/>
              <a:cs typeface="Coiny"/>
              <a:sym typeface="Coin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