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0c4adc30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0c4adc30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youtube.com/watch?v=B1j3_GuK1Tg" TargetMode="External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1136" r="0" t="0"/>
          <a:stretch/>
        </p:blipFill>
        <p:spPr>
          <a:xfrm>
            <a:off x="1524000" y="115025"/>
            <a:ext cx="7619999" cy="503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34175" y="2108675"/>
            <a:ext cx="2804549" cy="31306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0475" y="2012825"/>
            <a:ext cx="3226525" cy="32265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52375" y="-95850"/>
            <a:ext cx="1808100" cy="23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 u="sng">
                <a:highlight>
                  <a:srgbClr val="FFFF00"/>
                </a:highlight>
              </a:rPr>
              <a:t>Poet</a:t>
            </a:r>
            <a:endParaRPr sz="5700" u="sng"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u="sng">
                <a:highlight>
                  <a:srgbClr val="FFFF00"/>
                </a:highlight>
              </a:rPr>
              <a:t>Author</a:t>
            </a:r>
            <a:endParaRPr sz="4000" u="sng"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highlight>
                  <a:srgbClr val="FFFF00"/>
                </a:highlight>
              </a:rPr>
              <a:t>Illustrator</a:t>
            </a:r>
            <a:endParaRPr sz="2800" u="sng"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highlight>
                  <a:srgbClr val="FFFF00"/>
                </a:highlight>
              </a:rPr>
              <a:t>Environmentalist</a:t>
            </a:r>
            <a:endParaRPr sz="1600" u="sng">
              <a:highlight>
                <a:srgbClr val="FFFF00"/>
              </a:highlight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689350" y="4762350"/>
            <a:ext cx="3226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Mr Lecours as </a:t>
            </a:r>
            <a:r>
              <a:rPr lang="en" sz="1900"/>
              <a:t>The Lorax</a:t>
            </a:r>
            <a:endParaRPr sz="19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eet the Lorax!&#10;He speaks for the trees. Can you speak for them, too?&#10;The forest will thank you, if you do!&#10;&#10;Background royalty free music from https://www.bensound.com/" id="63" name="Google Shape;63;p14" title="I am the Lorax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6600" y="-8"/>
            <a:ext cx="685798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5">
            <a:alphaModFix/>
          </a:blip>
          <a:srcRect b="0" l="43826" r="0" t="0"/>
          <a:stretch/>
        </p:blipFill>
        <p:spPr>
          <a:xfrm>
            <a:off x="5291677" y="0"/>
            <a:ext cx="385232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6">
            <a:alphaModFix/>
          </a:blip>
          <a:srcRect b="0" l="13785" r="29250" t="0"/>
          <a:stretch/>
        </p:blipFill>
        <p:spPr>
          <a:xfrm>
            <a:off x="6452203" y="747975"/>
            <a:ext cx="1879000" cy="439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