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Luckiest Guy"/>
      <p:regular r:id="rId28"/>
    </p:embeddedFont>
    <p:embeddedFont>
      <p:font typeface="Century Gothic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uckiestGu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italic.fntdata"/><Relationship Id="rId30" Type="http://schemas.openxmlformats.org/officeDocument/2006/relationships/font" Target="fonts/CenturyGothic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CenturyGothic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fdb1a6a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bfdb1a6a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ffe723ba1_0_1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ffe723ba1_0_1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095fbf3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c095fbf3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bffe723ba1_0_1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bffe723ba1_0_1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bffe723ba1_0_1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bffe723ba1_0_1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bffe723ba1_0_1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bffe723ba1_0_1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bffe723ba1_0_1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bffe723ba1_0_1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bffe723ba1_0_19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bffe723ba1_0_1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bffe723ba1_0_20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bffe723ba1_0_2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bffe723ba1_0_2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bffe723ba1_0_2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bffe723ba1_0_2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bffe723ba1_0_2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bffe723ba1_0_2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bffe723ba1_0_2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bffe723ba1_0_2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bffe723ba1_0_2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bffe723ba1_0_27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bffe723ba1_0_2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bffe723ba1_0_2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bffe723ba1_0_2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bffe723ba1_0_3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bffe723ba1_0_3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bffe723ba1_0_3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8" name="Google Shape;2128;gbffe723ba1_0_3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3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Google Shape;2264;gc095fbf315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5" name="Google Shape;2265;gc095fbf31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gbffe723ba1_0_1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2" name="Google Shape;2402;gbffe723ba1_0_1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gbffe723ba1_0_8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6" name="Google Shape;2406;gbffe723ba1_0_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</a:rPr>
              <a:t>Master letters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gbffe723ba1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3" name="Google Shape;2543;gbffe723ba1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Master background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30" Type="http://schemas.openxmlformats.org/officeDocument/2006/relationships/image" Target="../media/image32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9.png"/><Relationship Id="rId21" Type="http://schemas.openxmlformats.org/officeDocument/2006/relationships/image" Target="../media/image21.png"/><Relationship Id="rId24" Type="http://schemas.openxmlformats.org/officeDocument/2006/relationships/image" Target="../media/image2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8.png"/><Relationship Id="rId25" Type="http://schemas.openxmlformats.org/officeDocument/2006/relationships/image" Target="../media/image17.png"/><Relationship Id="rId28" Type="http://schemas.openxmlformats.org/officeDocument/2006/relationships/image" Target="../media/image26.png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29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image" Target="../media/image4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8.png"/><Relationship Id="rId14" Type="http://schemas.openxmlformats.org/officeDocument/2006/relationships/image" Target="../media/image5.png"/><Relationship Id="rId17" Type="http://schemas.openxmlformats.org/officeDocument/2006/relationships/image" Target="../media/image23.png"/><Relationship Id="rId16" Type="http://schemas.openxmlformats.org/officeDocument/2006/relationships/image" Target="../media/image11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1.png"/><Relationship Id="rId22" Type="http://schemas.openxmlformats.org/officeDocument/2006/relationships/image" Target="../media/image22.png"/><Relationship Id="rId21" Type="http://schemas.openxmlformats.org/officeDocument/2006/relationships/image" Target="../media/image19.png"/><Relationship Id="rId24" Type="http://schemas.openxmlformats.org/officeDocument/2006/relationships/image" Target="../media/image17.png"/><Relationship Id="rId23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26" Type="http://schemas.openxmlformats.org/officeDocument/2006/relationships/image" Target="../media/image25.png"/><Relationship Id="rId25" Type="http://schemas.openxmlformats.org/officeDocument/2006/relationships/image" Target="../media/image28.png"/><Relationship Id="rId28" Type="http://schemas.openxmlformats.org/officeDocument/2006/relationships/image" Target="../media/image30.png"/><Relationship Id="rId27" Type="http://schemas.openxmlformats.org/officeDocument/2006/relationships/image" Target="../media/image26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4.png"/><Relationship Id="rId8" Type="http://schemas.openxmlformats.org/officeDocument/2006/relationships/image" Target="../media/image10.png"/><Relationship Id="rId11" Type="http://schemas.openxmlformats.org/officeDocument/2006/relationships/image" Target="../media/image12.png"/><Relationship Id="rId10" Type="http://schemas.openxmlformats.org/officeDocument/2006/relationships/image" Target="../media/image15.png"/><Relationship Id="rId13" Type="http://schemas.openxmlformats.org/officeDocument/2006/relationships/image" Target="../media/image5.png"/><Relationship Id="rId12" Type="http://schemas.openxmlformats.org/officeDocument/2006/relationships/image" Target="../media/image7.png"/><Relationship Id="rId15" Type="http://schemas.openxmlformats.org/officeDocument/2006/relationships/image" Target="../media/image11.png"/><Relationship Id="rId14" Type="http://schemas.openxmlformats.org/officeDocument/2006/relationships/image" Target="../media/image18.png"/><Relationship Id="rId17" Type="http://schemas.openxmlformats.org/officeDocument/2006/relationships/image" Target="../media/image24.png"/><Relationship Id="rId16" Type="http://schemas.openxmlformats.org/officeDocument/2006/relationships/image" Target="../media/image23.png"/><Relationship Id="rId19" Type="http://schemas.openxmlformats.org/officeDocument/2006/relationships/image" Target="../media/image27.png"/><Relationship Id="rId18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878150" y="485475"/>
            <a:ext cx="7366800" cy="3106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uckiest Guy"/>
                <a:ea typeface="Luckiest Guy"/>
                <a:cs typeface="Luckiest Guy"/>
                <a:sym typeface="Luckiest Guy"/>
              </a:rPr>
              <a:t>S</a:t>
            </a:r>
            <a:r>
              <a:rPr lang="en" sz="7700">
                <a:solidFill>
                  <a:srgbClr val="00FF00"/>
                </a:solidFill>
                <a:latin typeface="Luckiest Guy"/>
                <a:ea typeface="Luckiest Guy"/>
                <a:cs typeface="Luckiest Guy"/>
                <a:sym typeface="Luckiest Guy"/>
              </a:rPr>
              <a:t>h</a:t>
            </a:r>
            <a:r>
              <a:rPr lang="en" sz="7700">
                <a:latin typeface="Luckiest Guy"/>
                <a:ea typeface="Luckiest Guy"/>
                <a:cs typeface="Luckiest Guy"/>
                <a:sym typeface="Luckiest Guy"/>
              </a:rPr>
              <a:t>a</a:t>
            </a:r>
            <a:r>
              <a:rPr lang="en" sz="7700">
                <a:solidFill>
                  <a:srgbClr val="00FF00"/>
                </a:solidFill>
                <a:latin typeface="Luckiest Guy"/>
                <a:ea typeface="Luckiest Guy"/>
                <a:cs typeface="Luckiest Guy"/>
                <a:sym typeface="Luckiest Guy"/>
              </a:rPr>
              <a:t>m</a:t>
            </a:r>
            <a:r>
              <a:rPr lang="en" sz="7700">
                <a:latin typeface="Luckiest Guy"/>
                <a:ea typeface="Luckiest Guy"/>
                <a:cs typeface="Luckiest Guy"/>
                <a:sym typeface="Luckiest Guy"/>
              </a:rPr>
              <a:t>r</a:t>
            </a:r>
            <a:r>
              <a:rPr lang="en" sz="7700">
                <a:solidFill>
                  <a:srgbClr val="00FF00"/>
                </a:solidFill>
                <a:latin typeface="Luckiest Guy"/>
                <a:ea typeface="Luckiest Guy"/>
                <a:cs typeface="Luckiest Guy"/>
                <a:sym typeface="Luckiest Guy"/>
              </a:rPr>
              <a:t>o</a:t>
            </a:r>
            <a:r>
              <a:rPr lang="en" sz="7700">
                <a:latin typeface="Luckiest Guy"/>
                <a:ea typeface="Luckiest Guy"/>
                <a:cs typeface="Luckiest Guy"/>
                <a:sym typeface="Luckiest Guy"/>
              </a:rPr>
              <a:t>c</a:t>
            </a:r>
            <a:r>
              <a:rPr lang="en" sz="7700">
                <a:solidFill>
                  <a:srgbClr val="00FF00"/>
                </a:solidFill>
                <a:latin typeface="Luckiest Guy"/>
                <a:ea typeface="Luckiest Guy"/>
                <a:cs typeface="Luckiest Guy"/>
                <a:sym typeface="Luckiest Guy"/>
              </a:rPr>
              <a:t>k</a:t>
            </a:r>
            <a:r>
              <a:rPr lang="en" sz="7700">
                <a:latin typeface="Luckiest Guy"/>
                <a:ea typeface="Luckiest Guy"/>
                <a:cs typeface="Luckiest Guy"/>
                <a:sym typeface="Luckiest Guy"/>
              </a:rPr>
              <a:t> </a:t>
            </a:r>
            <a:endParaRPr sz="7700"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uckiest Guy"/>
                <a:ea typeface="Luckiest Guy"/>
                <a:cs typeface="Luckiest Guy"/>
                <a:sym typeface="Luckiest Guy"/>
              </a:rPr>
              <a:t>Spelling</a:t>
            </a:r>
            <a:endParaRPr sz="77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626" y="144150"/>
            <a:ext cx="832250" cy="7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744626" y="194900"/>
            <a:ext cx="832250" cy="7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744626" y="3124600"/>
            <a:ext cx="832250" cy="7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626" y="3124600"/>
            <a:ext cx="832250" cy="77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927275" y="549025"/>
            <a:ext cx="7405500" cy="2628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The leprechauns need your help to spell our spelling words this week! 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Help them by dragging the correct letter shamrocks on to the pot of gold.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626" y="144150"/>
            <a:ext cx="832250" cy="7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7975" y="2941624"/>
            <a:ext cx="3252275" cy="21681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876818" y="144150"/>
            <a:ext cx="832256" cy="77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5918" y="1591561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07825" y="16159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233038" y="16480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41038" y="157527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5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word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15"/>
          <p:cNvSpPr/>
          <p:nvPr/>
        </p:nvSpPr>
        <p:spPr>
          <a:xfrm>
            <a:off x="247275" y="1454675"/>
            <a:ext cx="1568700" cy="15405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Drag the letters below to spell the word in the white box.</a:t>
            </a:r>
            <a:endParaRPr/>
          </a:p>
        </p:txBody>
      </p:sp>
      <p:cxnSp>
        <p:nvCxnSpPr>
          <p:cNvPr id="205" name="Google Shape;205;p15"/>
          <p:cNvCxnSpPr/>
          <p:nvPr/>
        </p:nvCxnSpPr>
        <p:spPr>
          <a:xfrm>
            <a:off x="1370975" y="1876475"/>
            <a:ext cx="1270800" cy="111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" name="Google Shape;206;p15"/>
          <p:cNvCxnSpPr/>
          <p:nvPr/>
        </p:nvCxnSpPr>
        <p:spPr>
          <a:xfrm flipH="1" rot="10800000">
            <a:off x="525725" y="745775"/>
            <a:ext cx="7200" cy="1929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2" name="Google Shape;2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6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car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4" name="Google Shape;344;p16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-2485550" y="0"/>
            <a:ext cx="2431943" cy="214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7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0" name="Google Shape;35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1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17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dark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8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87" name="Google Shape;4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18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arm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19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24" name="Google Shape;6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19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star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20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61" name="Google Shape;7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20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park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21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98" name="Google Shape;8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21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arm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22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35" name="Google Shape;103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8" name="Google Shape;1108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22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party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3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72" name="Google Shape;117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2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2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2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2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2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5" name="Google Shape;1295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23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hard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24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09" name="Google Shape;130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1" name="Google Shape;131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1" name="Google Shape;1321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6" name="Google Shape;1326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2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6" name="Google Shape;133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3" name="Google Shape;1343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4" name="Google Shape;1344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6" name="Google Shape;1346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2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2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6" name="Google Shape;138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7" name="Google Shape;138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8" name="Google Shape;1388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" name="Google Shape;1390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1" name="Google Shape;1391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3" name="Google Shape;1393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8" name="Google Shape;1398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1" name="Google Shape;1401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2" name="Google Shape;1402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3" name="Google Shape;1403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4" name="Google Shape;1404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" name="Google Shape;1405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6" name="Google Shape;1406;p2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7" name="Google Shape;1417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8" name="Google Shape;1418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7" name="Google Shape;1427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2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2" name="Google Shape;1432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" name="Google Shape;1433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7" name="Google Shape;1437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8" name="Google Shape;1438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24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farm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25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46" name="Google Shape;14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" name="Google Shape;1469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0" name="Google Shape;1470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1" name="Google Shape;147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2" name="Google Shape;147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3" name="Google Shape;147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4" name="Google Shape;147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9" name="Google Shape;1479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8" name="Google Shape;1488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8" name="Google Shape;149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9" name="Google Shape;149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0" name="Google Shape;150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1" name="Google Shape;1501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4" name="Google Shape;1504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6" name="Google Shape;1516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7" name="Google Shape;1517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8" name="Google Shape;1518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0" name="Google Shape;1520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1" name="Google Shape;152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2" name="Google Shape;152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3" name="Google Shape;152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4" name="Google Shape;152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" name="Google Shape;1525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8" name="Google Shape;1528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9" name="Google Shape;1529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1" name="Google Shape;1531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5" name="Google Shape;1535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8" name="Google Shape;154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9" name="Google Shape;1559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0" name="Google Shape;1560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1" name="Google Shape;1561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2" name="Google Shape;1562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4" name="Google Shape;1564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5" name="Google Shape;1565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6" name="Google Shape;1566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7" name="Google Shape;1567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9" name="Google Shape;1569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1" name="Google Shape;1571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3" name="Google Shape;1573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4" name="Google Shape;1574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" name="Google Shape;1575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6" name="Google Shape;1576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577" name="Google Shape;1577;p25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start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26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83" name="Google Shape;15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4" name="Google Shape;158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5" name="Google Shape;158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6" name="Google Shape;158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7" name="Google Shape;158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8" name="Google Shape;158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9" name="Google Shape;1589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0" name="Google Shape;159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1" name="Google Shape;1591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2" name="Google Shape;1592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" name="Google Shape;1593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4" name="Google Shape;1594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5" name="Google Shape;1595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6" name="Google Shape;1596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7" name="Google Shape;1597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8" name="Google Shape;1598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9" name="Google Shape;1599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0" name="Google Shape;1600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2" name="Google Shape;1602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3" name="Google Shape;1603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5" name="Google Shape;1605;p2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6" name="Google Shape;1606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7" name="Google Shape;1607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8" name="Google Shape;160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0" name="Google Shape;161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1" name="Google Shape;161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2" name="Google Shape;1612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3" name="Google Shape;1613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4" name="Google Shape;1614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5" name="Google Shape;1615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6" name="Google Shape;1616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7" name="Google Shape;1617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8" name="Google Shape;1618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" name="Google Shape;1619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0" name="Google Shape;1620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0" name="Google Shape;1630;p2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7" name="Google Shape;1647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" name="Google Shape;1649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0" name="Google Shape;1650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3" name="Google Shape;1653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2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6" name="Google Shape;1656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8" name="Google Shape;165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9" name="Google Shape;165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0" name="Google Shape;166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2" name="Google Shape;1662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3" name="Google Shape;1663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4" name="Google Shape;1664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5" name="Google Shape;1665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6" name="Google Shape;1666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7" name="Google Shape;1667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" name="Google Shape;1669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0" name="Google Shape;1670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1" name="Google Shape;1671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2" name="Google Shape;1672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3" name="Google Shape;1673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4" name="Google Shape;1674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1" name="Google Shape;1681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2" name="Google Shape;1682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" name="Google Shape;16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5" name="Google Shape;168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7" name="Google Shape;168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8" name="Google Shape;168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9" name="Google Shape;1689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" name="Google Shape;169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1" name="Google Shape;1691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2" name="Google Shape;1692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3" name="Google Shape;1693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4" name="Google Shape;1694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5" name="Google Shape;1695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6" name="Google Shape;1696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7" name="Google Shape;1697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8" name="Google Shape;1698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9" name="Google Shape;1699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" name="Google Shape;1700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1" name="Google Shape;1701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2" name="Google Shape;1702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3" name="Google Shape;1703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4" name="Google Shape;1704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5" name="Google Shape;1705;p2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7" name="Google Shape;1707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9" name="Google Shape;1709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0" name="Google Shape;1710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714" name="Google Shape;1714;p26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park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27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20" name="Google Shape;172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1" name="Google Shape;172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2" name="Google Shape;172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1" name="Google Shape;1731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2" name="Google Shape;1732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2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4" name="Google Shape;1744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7" name="Google Shape;174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8" name="Google Shape;174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8" name="Google Shape;1758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9" name="Google Shape;1759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6" name="Google Shape;1766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7" name="Google Shape;1767;p2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8" name="Google Shape;1768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9" name="Google Shape;1769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0" name="Google Shape;17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1" name="Google Shape;177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2" name="Google Shape;177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3" name="Google Shape;177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5" name="Google Shape;1775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6" name="Google Shape;1776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0" name="Google Shape;1790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1" name="Google Shape;1791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2" name="Google Shape;1792;p2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3" name="Google Shape;1793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4" name="Google Shape;1794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" name="Google Shape;179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1" name="Google Shape;1801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2" name="Google Shape;1802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3" name="Google Shape;1803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4" name="Google Shape;1804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5" name="Google Shape;1805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6" name="Google Shape;1806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7" name="Google Shape;1807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8" name="Google Shape;1808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9" name="Google Shape;1809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2" name="Google Shape;1812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3" name="Google Shape;1813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5" name="Google Shape;1815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6" name="Google Shape;1816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2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" name="Google Shape;182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3" name="Google Shape;182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9" name="Google Shape;1839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0" name="Google Shape;1840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1" name="Google Shape;1841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2" name="Google Shape;1842;p2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" name="Google Shape;1843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" name="Google Shape;1844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5" name="Google Shape;1845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9" name="Google Shape;1849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27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spark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28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57" name="Google Shape;185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9" name="Google Shape;185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0" name="Google Shape;186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1" name="Google Shape;186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0" name="Google Shape;1870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1" name="Google Shape;1871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7" name="Google Shape;1877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8" name="Google Shape;1878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9" name="Google Shape;1879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0" name="Google Shape;1880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5" name="Google Shape;188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6" name="Google Shape;188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8" name="Google Shape;1888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9" name="Google Shape;1889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7" name="Google Shape;1897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0" name="Google Shape;1900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6" name="Google Shape;1916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8" name="Google Shape;1918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9" name="Google Shape;1919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0" name="Google Shape;1920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1" name="Google Shape;1921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3" name="Google Shape;1923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4" name="Google Shape;1924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5" name="Google Shape;1925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6" name="Google Shape;1926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7" name="Google Shape;1927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8" name="Google Shape;1928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9" name="Google Shape;1929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0" name="Google Shape;1930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1" name="Google Shape;1931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2" name="Google Shape;193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3" name="Google Shape;193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4" name="Google Shape;193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6" name="Google Shape;193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7" name="Google Shape;1937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8" name="Google Shape;1938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0" name="Google Shape;1940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9" name="Google Shape;1949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" name="Google Shape;1955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7" name="Google Shape;195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9" name="Google Shape;195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0" name="Google Shape;196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3" name="Google Shape;1963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4" name="Google Shape;1964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5" name="Google Shape;1965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7" name="Google Shape;1967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8" name="Google Shape;1968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9" name="Google Shape;1969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0" name="Google Shape;1970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1" name="Google Shape;1971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988" name="Google Shape;1988;p28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art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29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94" name="Google Shape;19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0" name="Google Shape;2000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1" name="Google Shape;2001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2" name="Google Shape;2002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9" name="Google Shape;2009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1" name="Google Shape;2011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2" name="Google Shape;2012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4" name="Google Shape;2014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2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" name="Google Shape;202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4" name="Google Shape;2024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5" name="Google Shape;2025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6" name="Google Shape;2026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" name="Google Shape;2027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8" name="Google Shape;2028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0" name="Google Shape;2030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1" name="Google Shape;2031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2" name="Google Shape;2032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3" name="Google Shape;2033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4" name="Google Shape;2034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5" name="Google Shape;2035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6" name="Google Shape;2036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7" name="Google Shape;2037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8" name="Google Shape;2038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9" name="Google Shape;2039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0" name="Google Shape;2040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1" name="Google Shape;2041;p2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2" name="Google Shape;2042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3" name="Google Shape;2043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7" name="Google Shape;2047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" name="Google Shape;204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" name="Google Shape;2049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Google Shape;2050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Google Shape;2051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Google Shape;2052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Google Shape;2053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Google Shape;2054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Google Shape;2055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Google Shape;2056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7" name="Google Shape;2057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8" name="Google Shape;2058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Google Shape;2060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5" name="Google Shape;2065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6" name="Google Shape;2066;p2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7" name="Google Shape;2067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8" name="Google Shape;2068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9" name="Google Shape;20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1" name="Google Shape;207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2" name="Google Shape;207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3" name="Google Shape;207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4" name="Google Shape;2074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1" name="Google Shape;2081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2" name="Google Shape;2082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3" name="Google Shape;2083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4" name="Google Shape;2084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7" name="Google Shape;2087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2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3" name="Google Shape;2103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4" name="Google Shape;2104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5" name="Google Shape;2105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6" name="Google Shape;2106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7" name="Google Shape;2107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8" name="Google Shape;2108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9" name="Google Shape;2109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0" name="Google Shape;2110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1" name="Google Shape;2111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2" name="Google Shape;2112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3" name="Google Shape;2113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4" name="Google Shape;2114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5" name="Google Shape;2115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6" name="Google Shape;2116;p2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7" name="Google Shape;2117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8" name="Google Shape;2118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9" name="Google Shape;2119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0" name="Google Shape;2120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1" name="Google Shape;2121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2" name="Google Shape;2122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3" name="Google Shape;2123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4" name="Google Shape;2124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125" name="Google Shape;2125;p29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jar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30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31" name="Google Shape;213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2" name="Google Shape;213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3" name="Google Shape;213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4" name="Google Shape;213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5" name="Google Shape;213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7" name="Google Shape;2137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8" name="Google Shape;2138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9" name="Google Shape;2139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0" name="Google Shape;2140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1" name="Google Shape;2141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2" name="Google Shape;2142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3" name="Google Shape;2143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4" name="Google Shape;2144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5" name="Google Shape;2145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6" name="Google Shape;2146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7" name="Google Shape;2147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8" name="Google Shape;2148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9" name="Google Shape;2149;p3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" name="Google Shape;2150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1" name="Google Shape;2151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2" name="Google Shape;2152;p3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" name="Google Shape;2153;p3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4" name="Google Shape;2154;p3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5" name="Google Shape;2155;p3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6" name="Google Shape;215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7" name="Google Shape;215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8" name="Google Shape;215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9" name="Google Shape;2159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0" name="Google Shape;2160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1" name="Google Shape;216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2" name="Google Shape;2162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3" name="Google Shape;2163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4" name="Google Shape;2164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5" name="Google Shape;2165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7" name="Google Shape;2167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8" name="Google Shape;2168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0" name="Google Shape;2170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1" name="Google Shape;2171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4" name="Google Shape;2174;p3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5" name="Google Shape;2175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6" name="Google Shape;2176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7" name="Google Shape;2177;p3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8" name="Google Shape;2178;p3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9" name="Google Shape;2179;p3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0" name="Google Shape;2180;p3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1" name="Google Shape;218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2" name="Google Shape;218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4" name="Google Shape;218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5" name="Google Shape;218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6" name="Google Shape;2186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7" name="Google Shape;2187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8" name="Google Shape;2188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9" name="Google Shape;2189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0" name="Google Shape;2190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1" name="Google Shape;2191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2" name="Google Shape;2192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3" name="Google Shape;2193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6" name="Google Shape;2196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8" name="Google Shape;2198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9" name="Google Shape;2199;p3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0" name="Google Shape;2200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1" name="Google Shape;2201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2" name="Google Shape;2202;p3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3" name="Google Shape;2203;p3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4" name="Google Shape;2204;p3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5" name="Google Shape;2205;p3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6" name="Google Shape;220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7" name="Google Shape;220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8" name="Google Shape;220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9" name="Google Shape;2209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0" name="Google Shape;2210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1" name="Google Shape;221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2" name="Google Shape;2212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3" name="Google Shape;2213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4" name="Google Shape;2214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5" name="Google Shape;2215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6" name="Google Shape;2216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7" name="Google Shape;2217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8" name="Google Shape;2218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9" name="Google Shape;2219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0" name="Google Shape;2220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1" name="Google Shape;2221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2" name="Google Shape;2222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3" name="Google Shape;2223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4" name="Google Shape;2224;p3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5" name="Google Shape;2225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6" name="Google Shape;2226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7" name="Google Shape;2227;p3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8" name="Google Shape;2228;p3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9" name="Google Shape;2229;p3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0" name="Google Shape;2230;p3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1" name="Google Shape;223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2" name="Google Shape;223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3" name="Google Shape;223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4" name="Google Shape;223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5" name="Google Shape;223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6" name="Google Shape;2236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7" name="Google Shape;2237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8" name="Google Shape;2238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9" name="Google Shape;2239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0" name="Google Shape;2240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1" name="Google Shape;2241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2" name="Google Shape;2242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3" name="Google Shape;2243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4" name="Google Shape;2244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5" name="Google Shape;2245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6" name="Google Shape;2246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7" name="Google Shape;2247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9" name="Google Shape;2249;p3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0" name="Google Shape;2250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1" name="Google Shape;2251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2" name="Google Shape;2252;p3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" name="Google Shape;2253;p3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4" name="Google Shape;2254;p3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5" name="Google Shape;2255;p3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6" name="Google Shape;2256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7" name="Google Shape;2257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8" name="Google Shape;2258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9" name="Google Shape;2259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0" name="Google Shape;2260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1" name="Google Shape;2261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262" name="Google Shape;2262;p30"/>
          <p:cNvSpPr/>
          <p:nvPr/>
        </p:nvSpPr>
        <p:spPr>
          <a:xfrm>
            <a:off x="41075" y="38700"/>
            <a:ext cx="18636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carpet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6" name="Shape 2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7" name="Google Shape;2267;p31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68" name="Google Shape;22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9" name="Google Shape;22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0" name="Google Shape;227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1" name="Google Shape;2271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2" name="Google Shape;2272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5" name="Google Shape;2275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6" name="Google Shape;2276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7" name="Google Shape;2277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8" name="Google Shape;2278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9" name="Google Shape;2279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0" name="Google Shape;2280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1" name="Google Shape;2281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2" name="Google Shape;2282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3" name="Google Shape;2283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3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5" name="Google Shape;2285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6" name="Google Shape;2286;p3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7" name="Google Shape;2287;p3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8" name="Google Shape;2288;p3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9" name="Google Shape;2289;p3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0" name="Google Shape;2290;p3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" name="Google Shape;2291;p3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2" name="Google Shape;2292;p3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3" name="Google Shape;229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4" name="Google Shape;229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5" name="Google Shape;229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6" name="Google Shape;229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7" name="Google Shape;229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8" name="Google Shape;229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9" name="Google Shape;229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0" name="Google Shape;2300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1" name="Google Shape;2301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2" name="Google Shape;2302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3" name="Google Shape;2303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4" name="Google Shape;2304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5" name="Google Shape;2305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6" name="Google Shape;2306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7" name="Google Shape;2307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8" name="Google Shape;2308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9" name="Google Shape;2309;p3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0" name="Google Shape;2310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1" name="Google Shape;2311;p3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2" name="Google Shape;2312;p3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3" name="Google Shape;2313;p3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4" name="Google Shape;2314;p3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5" name="Google Shape;2315;p3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6" name="Google Shape;2316;p3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7" name="Google Shape;2317;p3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8" name="Google Shape;231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9" name="Google Shape;231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0" name="Google Shape;232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1" name="Google Shape;2321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2" name="Google Shape;2322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3" name="Google Shape;2323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4" name="Google Shape;2324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5" name="Google Shape;2325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6" name="Google Shape;2326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7" name="Google Shape;2327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8" name="Google Shape;2328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9" name="Google Shape;2329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0" name="Google Shape;2330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1" name="Google Shape;2331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2" name="Google Shape;2332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3" name="Google Shape;2333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4" name="Google Shape;2334;p3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5" name="Google Shape;2335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6" name="Google Shape;2336;p3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7" name="Google Shape;2337;p3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8" name="Google Shape;2338;p3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9" name="Google Shape;2339;p3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0" name="Google Shape;2340;p3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1" name="Google Shape;2341;p3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2" name="Google Shape;2342;p3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3" name="Google Shape;234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4" name="Google Shape;234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5" name="Google Shape;234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6" name="Google Shape;234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7" name="Google Shape;234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8" name="Google Shape;234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9" name="Google Shape;234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0" name="Google Shape;2350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1" name="Google Shape;2351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2" name="Google Shape;2352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3" name="Google Shape;2353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4" name="Google Shape;2354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5" name="Google Shape;2355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" name="Google Shape;2356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7" name="Google Shape;2357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8" name="Google Shape;2358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9" name="Google Shape;2359;p3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0" name="Google Shape;2360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1" name="Google Shape;2361;p3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3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3" name="Google Shape;2363;p3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4" name="Google Shape;2364;p3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5" name="Google Shape;2365;p3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6" name="Google Shape;2366;p3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7" name="Google Shape;2367;p3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8" name="Google Shape;23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9" name="Google Shape;23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0" name="Google Shape;237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1" name="Google Shape;2371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2" name="Google Shape;2372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3" name="Google Shape;2373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4" name="Google Shape;2374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5" name="Google Shape;2375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6" name="Google Shape;2376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7" name="Google Shape;2377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8" name="Google Shape;2378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9" name="Google Shape;2379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1" name="Google Shape;2381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2" name="Google Shape;2382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3" name="Google Shape;2383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4" name="Google Shape;2384;p3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5" name="Google Shape;2385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6" name="Google Shape;2386;p3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7" name="Google Shape;2387;p3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8" name="Google Shape;2388;p3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9" name="Google Shape;2389;p3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0" name="Google Shape;2390;p3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1" name="Google Shape;2391;p3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2" name="Google Shape;2392;p3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3" name="Google Shape;2393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4" name="Google Shape;2394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5" name="Google Shape;2395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6" name="Google Shape;2396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7" name="Google Shape;2397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8" name="Google Shape;2398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399" name="Google Shape;2399;p31"/>
          <p:cNvSpPr/>
          <p:nvPr/>
        </p:nvSpPr>
        <p:spPr>
          <a:xfrm>
            <a:off x="41075" y="38700"/>
            <a:ext cx="2036400" cy="60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apartment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3" name="Shape 24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33"/>
          <p:cNvSpPr txBox="1"/>
          <p:nvPr/>
        </p:nvSpPr>
        <p:spPr>
          <a:xfrm>
            <a:off x="72100" y="3566839"/>
            <a:ext cx="6423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1" sz="3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09" name="Google Shape;24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0" name="Google Shape;241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1" name="Google Shape;241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2" name="Google Shape;2412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3" name="Google Shape;241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4" name="Google Shape;2414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5" name="Google Shape;2415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6" name="Google Shape;2416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7" name="Google Shape;2417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8" name="Google Shape;2418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9" name="Google Shape;2419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0" name="Google Shape;2420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1" name="Google Shape;2421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2" name="Google Shape;2422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3" name="Google Shape;2423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4" name="Google Shape;2424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5" name="Google Shape;2425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6" name="Google Shape;2426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7" name="Google Shape;2427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8" name="Google Shape;2428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9" name="Google Shape;2429;p3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0" name="Google Shape;2430;p3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1" name="Google Shape;2431;p3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2" name="Google Shape;2432;p3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3" name="Google Shape;2433;p3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4" name="Google Shape;24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5" name="Google Shape;243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6" name="Google Shape;243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7" name="Google Shape;243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8" name="Google Shape;2438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9" name="Google Shape;2439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0" name="Google Shape;2440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1" name="Google Shape;2441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2" name="Google Shape;2442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3" name="Google Shape;2443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4" name="Google Shape;2444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5" name="Google Shape;2445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6" name="Google Shape;2446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7" name="Google Shape;2447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8" name="Google Shape;2448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9" name="Google Shape;2449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0" name="Google Shape;2450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1" name="Google Shape;2451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2" name="Google Shape;2452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3" name="Google Shape;2453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4" name="Google Shape;2454;p3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5" name="Google Shape;2455;p3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6" name="Google Shape;2456;p3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7" name="Google Shape;2457;p3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" name="Google Shape;2458;p3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9" name="Google Shape;245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0" name="Google Shape;246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48" y="3534256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1" name="Google Shape;246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6708" y="3539829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2" name="Google Shape;2462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1868" y="3528024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3" name="Google Shape;246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7028" y="3528015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4" name="Google Shape;2464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2189" y="3512400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5" name="Google Shape;2465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349" y="3535580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6" name="Google Shape;2466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82509" y="3528014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7" name="Google Shape;2467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29196" y="3539826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8" name="Google Shape;2468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4356" y="3521364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9" name="Google Shape;2469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9877" y="3539829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0" name="Google Shape;2470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45413" y="3512775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1" name="Google Shape;2471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450938" y="3534250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53612" y="4402838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3" name="Google Shape;2473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1550" y="4420388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4" name="Google Shape;2474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061863" y="4420400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5" name="Google Shape;2475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98463" y="4433600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6" name="Google Shape;2476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07813" y="4433600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7" name="Google Shape;2477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181538" y="4402850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8" name="Google Shape;2478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0888" y="4378613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9" name="Google Shape;2479;p3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15563" y="4381479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0" name="Google Shape;2480;p3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31863" y="4337428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1" name="Google Shape;2481;p3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45587" y="4359328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Google Shape;2482;p3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425088" y="4357625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3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041412" y="4319361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4" name="Google Shape;24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5" name="Google Shape;248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6" name="Google Shape;248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8" name="Google Shape;2488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9" name="Google Shape;2489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0" name="Google Shape;2490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1" name="Google Shape;2491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2" name="Google Shape;2492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3" name="Google Shape;2493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4" name="Google Shape;2494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5" name="Google Shape;2495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6" name="Google Shape;2496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7" name="Google Shape;2497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8" name="Google Shape;2498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9" name="Google Shape;2499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0" name="Google Shape;2500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1" name="Google Shape;2501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2" name="Google Shape;2502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3" name="Google Shape;2503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4" name="Google Shape;2504;p3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5" name="Google Shape;2505;p3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6" name="Google Shape;2506;p3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7" name="Google Shape;2507;p3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8" name="Google Shape;2508;p3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9" name="Google Shape;25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3600" y="3523781"/>
            <a:ext cx="705160" cy="7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0" name="Google Shape;251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48" y="3525281"/>
            <a:ext cx="705160" cy="73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1" name="Google Shape;251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6708" y="3530854"/>
            <a:ext cx="705160" cy="72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2" name="Google Shape;2512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1868" y="3519049"/>
            <a:ext cx="705160" cy="75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3" name="Google Shape;251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7028" y="3519040"/>
            <a:ext cx="705160" cy="7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4" name="Google Shape;2514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2189" y="3503425"/>
            <a:ext cx="705160" cy="77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5" name="Google Shape;2515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349" y="3526605"/>
            <a:ext cx="705160" cy="73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6" name="Google Shape;2516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82509" y="3519039"/>
            <a:ext cx="746679" cy="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7" name="Google Shape;2517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29196" y="3530851"/>
            <a:ext cx="705160" cy="7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8" name="Google Shape;2518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4356" y="3512389"/>
            <a:ext cx="705160" cy="76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9" name="Google Shape;2519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9877" y="3530854"/>
            <a:ext cx="705160" cy="78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0" name="Google Shape;2520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45413" y="3503800"/>
            <a:ext cx="7051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1" name="Google Shape;2521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450938" y="3525275"/>
            <a:ext cx="746675" cy="8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2" name="Google Shape;2522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53612" y="4393863"/>
            <a:ext cx="705150" cy="77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3" name="Google Shape;2523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1550" y="4411413"/>
            <a:ext cx="705150" cy="74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4" name="Google Shape;2524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061863" y="4411425"/>
            <a:ext cx="705175" cy="7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5" name="Google Shape;2525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98463" y="4424625"/>
            <a:ext cx="677917" cy="7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6" name="Google Shape;2526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07813" y="4424625"/>
            <a:ext cx="642300" cy="74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7" name="Google Shape;2527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181538" y="4393875"/>
            <a:ext cx="677925" cy="75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8" name="Google Shape;2528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0888" y="4369638"/>
            <a:ext cx="705175" cy="80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9" name="Google Shape;2529;p3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15563" y="4372504"/>
            <a:ext cx="705175" cy="76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0" name="Google Shape;2530;p3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31863" y="4328453"/>
            <a:ext cx="677925" cy="7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1" name="Google Shape;2531;p3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45587" y="4350353"/>
            <a:ext cx="677925" cy="77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2" name="Google Shape;2532;p3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425088" y="4348650"/>
            <a:ext cx="705150" cy="7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3" name="Google Shape;2533;p3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041412" y="4310386"/>
            <a:ext cx="677925" cy="788387"/>
          </a:xfrm>
          <a:prstGeom prst="rect">
            <a:avLst/>
          </a:prstGeom>
          <a:noFill/>
          <a:ln>
            <a:noFill/>
          </a:ln>
        </p:spPr>
      </p:pic>
      <p:sp>
        <p:nvSpPr>
          <p:cNvPr id="2534" name="Google Shape;2534;p33"/>
          <p:cNvSpPr txBox="1"/>
          <p:nvPr/>
        </p:nvSpPr>
        <p:spPr>
          <a:xfrm>
            <a:off x="872500" y="578075"/>
            <a:ext cx="283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Master Letters</a:t>
            </a:r>
            <a:endParaRPr/>
          </a:p>
        </p:txBody>
      </p:sp>
      <p:pic>
        <p:nvPicPr>
          <p:cNvPr id="2535" name="Google Shape;2535;p3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57350" y="442522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6" name="Google Shape;2536;p3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72413" y="4412450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7" name="Google Shape;2537;p3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72413" y="4403475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8" name="Google Shape;2538;p3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72413" y="4417587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9" name="Google Shape;2539;p3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72413" y="4432312"/>
            <a:ext cx="705175" cy="75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0" name="Google Shape;2540;p3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72413" y="4426575"/>
            <a:ext cx="705175" cy="759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F9000"/>
        </a:solidFill>
      </p:bgPr>
    </p:bg>
    <p:spTree>
      <p:nvGrpSpPr>
        <p:cNvPr id="2544" name="Shape 2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5" name="Google Shape;25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650" y="-35825"/>
            <a:ext cx="7820275" cy="3408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6" name="Google Shape;2546;p34"/>
          <p:cNvSpPr txBox="1"/>
          <p:nvPr/>
        </p:nvSpPr>
        <p:spPr>
          <a:xfrm>
            <a:off x="623600" y="3033500"/>
            <a:ext cx="292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Master Background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