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47c1e01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47c1e01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16.jpg"/><Relationship Id="rId13" Type="http://schemas.openxmlformats.org/officeDocument/2006/relationships/image" Target="../media/image5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6.jpg"/><Relationship Id="rId9" Type="http://schemas.openxmlformats.org/officeDocument/2006/relationships/image" Target="../media/image17.jpg"/><Relationship Id="rId14" Type="http://schemas.openxmlformats.org/officeDocument/2006/relationships/image" Target="../media/image12.png"/><Relationship Id="rId5" Type="http://schemas.openxmlformats.org/officeDocument/2006/relationships/image" Target="../media/image8.jpg"/><Relationship Id="rId6" Type="http://schemas.openxmlformats.org/officeDocument/2006/relationships/image" Target="../media/image11.jpg"/><Relationship Id="rId7" Type="http://schemas.openxmlformats.org/officeDocument/2006/relationships/image" Target="../media/image4.jp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0.jpg"/><Relationship Id="rId13" Type="http://schemas.openxmlformats.org/officeDocument/2006/relationships/image" Target="../media/image5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1.jpg"/><Relationship Id="rId5" Type="http://schemas.openxmlformats.org/officeDocument/2006/relationships/image" Target="../media/image6.jpg"/><Relationship Id="rId6" Type="http://schemas.openxmlformats.org/officeDocument/2006/relationships/image" Target="../media/image8.jpg"/><Relationship Id="rId7" Type="http://schemas.openxmlformats.org/officeDocument/2006/relationships/image" Target="../media/image4.jp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403600" y="99750"/>
            <a:ext cx="4272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74E13"/>
                </a:solidFill>
              </a:rPr>
              <a:t>Shamrock Shake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32450" y="606425"/>
            <a:ext cx="708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Food items									Cooking items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788" y="4465775"/>
            <a:ext cx="302700" cy="53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300" y="2733500"/>
            <a:ext cx="399675" cy="8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300" y="945551"/>
            <a:ext cx="844425" cy="7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275" y="1790450"/>
            <a:ext cx="365475" cy="8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3173" y="3671434"/>
            <a:ext cx="399675" cy="6801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141150" y="1179750"/>
            <a:ext cx="23760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Vanilla Ice cream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Whip Cream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Heavy whipping cream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Peppermint Extract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Green food coloring</a:t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76725" y="1025375"/>
            <a:ext cx="499475" cy="98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 b="28070" l="0" r="0" t="23338"/>
          <a:stretch/>
        </p:blipFill>
        <p:spPr>
          <a:xfrm>
            <a:off x="5911922" y="2084386"/>
            <a:ext cx="773877" cy="249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b="4965" l="29498" r="29474" t="16597"/>
          <a:stretch/>
        </p:blipFill>
        <p:spPr>
          <a:xfrm>
            <a:off x="6120963" y="3525473"/>
            <a:ext cx="427647" cy="54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12576" y="2490853"/>
            <a:ext cx="844425" cy="360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2">
            <a:alphaModFix/>
          </a:blip>
          <a:srcRect b="23601" l="0" r="0" t="22080"/>
          <a:stretch/>
        </p:blipFill>
        <p:spPr>
          <a:xfrm>
            <a:off x="5972188" y="3039799"/>
            <a:ext cx="773875" cy="42037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6786325" y="1119125"/>
            <a:ext cx="18414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Blender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Ice cream scoop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¼</a:t>
            </a:r>
            <a:r>
              <a:rPr lang="en"/>
              <a:t> measuring cup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½ teaspoon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13">
            <a:alphaModFix/>
          </a:blip>
          <a:srcRect b="3817" l="40968" r="41549" t="6560"/>
          <a:stretch/>
        </p:blipFill>
        <p:spPr>
          <a:xfrm>
            <a:off x="6262575" y="4120550"/>
            <a:ext cx="193101" cy="98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209500" y="251499"/>
            <a:ext cx="773875" cy="7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86025" y="773987"/>
            <a:ext cx="773875" cy="7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05450" y="4120549"/>
            <a:ext cx="773875" cy="7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7124"/>
            <a:ext cx="773875" cy="7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82025" y="4228587"/>
            <a:ext cx="773875" cy="7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90313" y="2447274"/>
            <a:ext cx="773875" cy="7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idx="1" type="subTitle"/>
          </p:nvPr>
        </p:nvSpPr>
        <p:spPr>
          <a:xfrm>
            <a:off x="2403600" y="99750"/>
            <a:ext cx="4272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74E13"/>
                </a:solidFill>
              </a:rPr>
              <a:t>Shamrock Shake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589900" y="355625"/>
            <a:ext cx="68745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In a blender add 3 scoops of vanilla ice cream.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 Add ¼ cup of heavy whipping cream.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 Add ½ teaspoon of peppermint extract.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 Then add 6 drops of green food coloring.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Mix on high until completely smooth, then pour into a glass.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Top with whipped cream, add a straw and drink.                               Enjoy! </a:t>
            </a:r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b="13352" l="10968" r="0" t="0"/>
          <a:stretch/>
        </p:blipFill>
        <p:spPr>
          <a:xfrm>
            <a:off x="6472100" y="355625"/>
            <a:ext cx="813801" cy="118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 rotWithShape="1">
          <a:blip r:embed="rId4">
            <a:alphaModFix/>
          </a:blip>
          <a:srcRect b="0" l="22467" r="35125" t="0"/>
          <a:stretch/>
        </p:blipFill>
        <p:spPr>
          <a:xfrm>
            <a:off x="4860525" y="1287037"/>
            <a:ext cx="627325" cy="83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1288" y="1371303"/>
            <a:ext cx="301417" cy="6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6">
            <a:alphaModFix/>
          </a:blip>
          <a:srcRect b="-3188" l="0" r="-5764" t="0"/>
          <a:stretch/>
        </p:blipFill>
        <p:spPr>
          <a:xfrm>
            <a:off x="5582575" y="691521"/>
            <a:ext cx="663500" cy="5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7848" y="2231659"/>
            <a:ext cx="399675" cy="68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8">
            <a:alphaModFix/>
          </a:blip>
          <a:srcRect b="23601" l="0" r="0" t="22080"/>
          <a:stretch/>
        </p:blipFill>
        <p:spPr>
          <a:xfrm>
            <a:off x="4478213" y="2361561"/>
            <a:ext cx="773875" cy="42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 rotWithShape="1">
          <a:blip r:embed="rId9">
            <a:alphaModFix/>
          </a:blip>
          <a:srcRect b="19794" l="0" r="0" t="0"/>
          <a:stretch/>
        </p:blipFill>
        <p:spPr>
          <a:xfrm>
            <a:off x="6008775" y="2118100"/>
            <a:ext cx="627325" cy="821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9">
            <a:alphaModFix/>
          </a:blip>
          <a:srcRect b="19794" l="0" r="0" t="0"/>
          <a:stretch/>
        </p:blipFill>
        <p:spPr>
          <a:xfrm>
            <a:off x="4835900" y="2984875"/>
            <a:ext cx="627325" cy="821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8">
            <a:off x="4537401" y="3109650"/>
            <a:ext cx="264300" cy="46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54588" y="3718277"/>
            <a:ext cx="930250" cy="63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12">
            <a:alphaModFix/>
          </a:blip>
          <a:srcRect b="0" l="36511" r="36770" t="0"/>
          <a:stretch/>
        </p:blipFill>
        <p:spPr>
          <a:xfrm flipH="1">
            <a:off x="5487851" y="4300974"/>
            <a:ext cx="399674" cy="84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13">
            <a:alphaModFix/>
          </a:blip>
          <a:srcRect b="3817" l="40968" r="41549" t="6560"/>
          <a:stretch/>
        </p:blipFill>
        <p:spPr>
          <a:xfrm>
            <a:off x="6008775" y="4582825"/>
            <a:ext cx="181950" cy="5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32388" y="4325550"/>
            <a:ext cx="283608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