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10058400" cx="7772400"/>
  <p:notesSz cx="6858000" cy="9144000"/>
  <p:embeddedFontLst>
    <p:embeddedFont>
      <p:font typeface="Black And White Pictur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BlackAndWhitePictur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63e1247dd_2_75:notes"/>
          <p:cNvSpPr txBox="1"/>
          <p:nvPr>
            <p:ph idx="1" type="body"/>
          </p:nvPr>
        </p:nvSpPr>
        <p:spPr>
          <a:xfrm>
            <a:off x="685781" y="4343381"/>
            <a:ext cx="5486390" cy="4114786"/>
          </a:xfrm>
          <a:prstGeom prst="rect">
            <a:avLst/>
          </a:prstGeom>
        </p:spPr>
        <p:txBody>
          <a:bodyPr anchorCtr="0" anchor="t" bIns="86175" lIns="86175" spcFirstLastPara="1" rIns="86175" wrap="square" tIns="86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b63e1247dd_2_75:notes"/>
          <p:cNvSpPr/>
          <p:nvPr>
            <p:ph idx="2" type="sldImg"/>
          </p:nvPr>
        </p:nvSpPr>
        <p:spPr>
          <a:xfrm>
            <a:off x="1180865" y="685786"/>
            <a:ext cx="449690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582931" y="1646133"/>
            <a:ext cx="6606551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100" lIns="90225" spcFirstLastPara="1" rIns="90225" wrap="square" tIns="451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971552" y="5282989"/>
            <a:ext cx="582931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lv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534354" y="535519"/>
            <a:ext cx="6703706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534354" y="2677584"/>
            <a:ext cx="6703706" cy="638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530306" y="2507618"/>
            <a:ext cx="6703706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530306" y="6731215"/>
            <a:ext cx="6703706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534354" y="535519"/>
            <a:ext cx="6703706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534354" y="2677584"/>
            <a:ext cx="3303275" cy="638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3934784" y="2677584"/>
            <a:ext cx="3303275" cy="638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535366" y="535519"/>
            <a:ext cx="6703706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535367" y="2465706"/>
            <a:ext cx="3288094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100" lIns="90225" spcFirstLastPara="1" rIns="90225" wrap="square" tIns="451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535367" y="3674110"/>
            <a:ext cx="3288094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3934785" y="2465706"/>
            <a:ext cx="3304288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100" lIns="90225" spcFirstLastPara="1" rIns="90225" wrap="square" tIns="451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3934785" y="3674110"/>
            <a:ext cx="3304288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534354" y="535519"/>
            <a:ext cx="6703706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535366" y="670560"/>
            <a:ext cx="2506805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304288" y="1448226"/>
            <a:ext cx="3934784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4000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indent="-3810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619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535366" y="3017521"/>
            <a:ext cx="2506805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535366" y="670560"/>
            <a:ext cx="2506805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304288" y="1448226"/>
            <a:ext cx="3934784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535366" y="3017521"/>
            <a:ext cx="2506805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534354" y="535519"/>
            <a:ext cx="6703706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695226" y="2516712"/>
            <a:ext cx="6381963" cy="6703706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138082" y="3959568"/>
            <a:ext cx="8524030" cy="1675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-1262349" y="2332219"/>
            <a:ext cx="8524030" cy="4930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534354" y="535519"/>
            <a:ext cx="6703706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34354" y="2677584"/>
            <a:ext cx="6703706" cy="638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534353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574612" y="9322648"/>
            <a:ext cx="2623189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5489267" y="9322648"/>
            <a:ext cx="1748793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00" lIns="90225" spcFirstLastPara="1" rIns="90225" wrap="square" tIns="451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4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2.jpg"/><Relationship Id="rId9" Type="http://schemas.openxmlformats.org/officeDocument/2006/relationships/image" Target="../media/image7.png"/><Relationship Id="rId1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colorful&#10;&#10;Description automatically generated" id="129" name="Google Shape;12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523" y="-24243"/>
            <a:ext cx="7794521" cy="10082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30" name="Google Shape;13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-793403" y="1678366"/>
            <a:ext cx="9359219" cy="67989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wearing a garment&#10;&#10;Description automatically generated with low confidence" id="131" name="Google Shape;13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87535" y="1758932"/>
            <a:ext cx="1960146" cy="17151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2" name="Google Shape;13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6739" y="7405891"/>
            <a:ext cx="2244948" cy="224494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/>
          <p:nvPr/>
        </p:nvSpPr>
        <p:spPr>
          <a:xfrm>
            <a:off x="915810" y="870542"/>
            <a:ext cx="4867114" cy="25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2000" u="none" cap="none" strike="noStrike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Here’s a fun thing! Say, a really fun thing! 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All you need are 2 dice, and a nice writing thing! 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Roll one of the die and follow along, 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To start your own poem, I won’t steer you wrong!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Spin the other for the word you should rhyme,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You can always add others, if you have time!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That’s all! It’s easy, now you can start,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Don’t think too hard, just write from your heart!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pic>
        <p:nvPicPr>
          <p:cNvPr descr="Shape&#10;&#10;Description automatically generated with low confidence" id="134" name="Google Shape;13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0736" y="4697176"/>
            <a:ext cx="309464" cy="309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35" name="Google Shape;135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0731" y="5129483"/>
            <a:ext cx="309464" cy="309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36" name="Google Shape;136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5444" y="5537646"/>
            <a:ext cx="309465" cy="309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37" name="Google Shape;137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85444" y="5956254"/>
            <a:ext cx="309465" cy="309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38" name="Google Shape;138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789858" y="6385106"/>
            <a:ext cx="309464" cy="309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39" name="Google Shape;139;p2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89858" y="6798592"/>
            <a:ext cx="314060" cy="31406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 txBox="1"/>
          <p:nvPr/>
        </p:nvSpPr>
        <p:spPr>
          <a:xfrm>
            <a:off x="770725" y="3988213"/>
            <a:ext cx="28488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Roll the first die to write a rhyming couplet poem about: </a:t>
            </a:r>
            <a:endParaRPr sz="18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1103918" y="4751132"/>
            <a:ext cx="2515539" cy="337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The last thing you ate</a:t>
            </a:r>
            <a:endParaRPr sz="16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pic>
        <p:nvPicPr>
          <p:cNvPr descr="A picture containing remote, controller, game, control&#10;&#10;Description automatically generated" id="142" name="Google Shape;142;p2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367608" y="2144997"/>
            <a:ext cx="1024132" cy="59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 txBox="1"/>
          <p:nvPr/>
        </p:nvSpPr>
        <p:spPr>
          <a:xfrm>
            <a:off x="1103918" y="5176037"/>
            <a:ext cx="2515539" cy="30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Something that you are </a:t>
            </a: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wearing </a:t>
            </a:r>
            <a:endParaRPr sz="14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44" name="Google Shape;144;p25"/>
          <p:cNvSpPr txBox="1"/>
          <p:nvPr/>
        </p:nvSpPr>
        <p:spPr>
          <a:xfrm>
            <a:off x="1123776" y="5548950"/>
            <a:ext cx="27624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" sz="16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he item to your left right now</a:t>
            </a:r>
            <a:endParaRPr sz="16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45" name="Google Shape;145;p25"/>
          <p:cNvSpPr txBox="1"/>
          <p:nvPr/>
        </p:nvSpPr>
        <p:spPr>
          <a:xfrm>
            <a:off x="1123763" y="5952127"/>
            <a:ext cx="2515539" cy="337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" sz="16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he item you are writing with</a:t>
            </a:r>
            <a:endParaRPr sz="16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46" name="Google Shape;146;p25"/>
          <p:cNvSpPr txBox="1"/>
          <p:nvPr/>
        </p:nvSpPr>
        <p:spPr>
          <a:xfrm>
            <a:off x="1123763" y="6425381"/>
            <a:ext cx="2762444" cy="276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" sz="12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he first thing you see when you look outside</a:t>
            </a:r>
            <a:endParaRPr sz="12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1144875" y="6828575"/>
            <a:ext cx="31191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The last thing you had to drink</a:t>
            </a:r>
            <a:endParaRPr sz="16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pic>
        <p:nvPicPr>
          <p:cNvPr descr="Shape&#10;&#10;Description automatically generated with low confidence" id="148" name="Google Shape;14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77321" y="4697176"/>
            <a:ext cx="309464" cy="309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49" name="Google Shape;149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77321" y="5115892"/>
            <a:ext cx="309464" cy="309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50" name="Google Shape;150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77320" y="5566805"/>
            <a:ext cx="309465" cy="309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51" name="Google Shape;151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77320" y="5995674"/>
            <a:ext cx="309465" cy="309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52" name="Google Shape;152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4368498" y="6482868"/>
            <a:ext cx="309464" cy="309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low confidence" id="153" name="Google Shape;153;p2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377932" y="6891629"/>
            <a:ext cx="314060" cy="31406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4180125" y="3988225"/>
            <a:ext cx="27159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Roll the second die to use words that rhyme with: </a:t>
            </a:r>
            <a:endParaRPr sz="18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4763798" y="4708806"/>
            <a:ext cx="22449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the colour of your shir</a:t>
            </a: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4763798" y="5189831"/>
            <a:ext cx="2244948" cy="30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your favourite animal</a:t>
            </a:r>
            <a:endParaRPr sz="14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4776902" y="5612297"/>
            <a:ext cx="2244948" cy="30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 snack food</a:t>
            </a:r>
            <a:endParaRPr sz="14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58" name="Google Shape;158;p25"/>
          <p:cNvSpPr txBox="1"/>
          <p:nvPr/>
        </p:nvSpPr>
        <p:spPr>
          <a:xfrm>
            <a:off x="4763798" y="6034762"/>
            <a:ext cx="2244948" cy="30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omething you find in a kitchen</a:t>
            </a:r>
            <a:endParaRPr sz="14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4763798" y="6521471"/>
            <a:ext cx="22449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the colour of your pants</a:t>
            </a:r>
            <a:endParaRPr sz="14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4776900" y="6964350"/>
            <a:ext cx="27624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Something that makes you happy</a:t>
            </a:r>
            <a:endParaRPr sz="14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  <p:pic>
        <p:nvPicPr>
          <p:cNvPr descr="Shape&#10;&#10;Description automatically generated with medium confidence" id="161" name="Google Shape;161;p2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030147" y="7407231"/>
            <a:ext cx="4978661" cy="217982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 txBox="1"/>
          <p:nvPr/>
        </p:nvSpPr>
        <p:spPr>
          <a:xfrm>
            <a:off x="2030075" y="7629151"/>
            <a:ext cx="49788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00" lIns="90225" spcFirstLastPara="1" rIns="90225" wrap="square" tIns="45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Try once try twice even try three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 Put it together to make poetry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 Let’s see how you do a couplet (a nice rhyming pair)</a:t>
            </a:r>
            <a:endParaRPr sz="1400"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lack And White Picture"/>
                <a:ea typeface="Black And White Picture"/>
                <a:cs typeface="Black And White Picture"/>
                <a:sym typeface="Black And White Picture"/>
              </a:rPr>
              <a:t> It will be so nice to see what you share! </a:t>
            </a:r>
            <a:endParaRPr sz="2000">
              <a:solidFill>
                <a:schemeClr val="dk1"/>
              </a:solidFill>
              <a:latin typeface="Black And White Picture"/>
              <a:ea typeface="Black And White Picture"/>
              <a:cs typeface="Black And White Picture"/>
              <a:sym typeface="Black And White Pictur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