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</p:sldIdLst>
  <p:sldSz cy="5143500" cx="9144000"/>
  <p:notesSz cx="6858000" cy="9144000"/>
  <p:embeddedFontLst>
    <p:embeddedFont>
      <p:font typeface="Margarine"/>
      <p:regular r:id="rId8"/>
    </p:embeddedFont>
    <p:embeddedFont>
      <p:font typeface="Love Ya Like A Sister"/>
      <p:regular r:id="rId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C628EC24-FAEC-4C9C-8E33-8C1AC211EEB2}">
  <a:tblStyle styleId="{C628EC24-FAEC-4C9C-8E33-8C1AC211EEB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font" Target="fonts/LoveYaLikeASister-regular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font" Target="fonts/Margarine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1" Type="http://schemas.openxmlformats.org/officeDocument/2006/relationships/hyperlink" Target="https://video.link/w/CWskb" TargetMode="External"/><Relationship Id="rId10" Type="http://schemas.openxmlformats.org/officeDocument/2006/relationships/image" Target="../media/image4.jpg"/><Relationship Id="rId13" Type="http://schemas.openxmlformats.org/officeDocument/2006/relationships/hyperlink" Target="https://video.link/w/UHskb" TargetMode="External"/><Relationship Id="rId1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9" Type="http://schemas.openxmlformats.org/officeDocument/2006/relationships/hyperlink" Target="https://video.link/w/wYskb" TargetMode="External"/><Relationship Id="rId15" Type="http://schemas.openxmlformats.org/officeDocument/2006/relationships/image" Target="../media/image5.png"/><Relationship Id="rId14" Type="http://schemas.openxmlformats.org/officeDocument/2006/relationships/image" Target="../media/image3.png"/><Relationship Id="rId17" Type="http://schemas.openxmlformats.org/officeDocument/2006/relationships/image" Target="../media/image9.png"/><Relationship Id="rId16" Type="http://schemas.openxmlformats.org/officeDocument/2006/relationships/hyperlink" Target="https://www.ducksters.com/biography/dr_seuss.php" TargetMode="External"/><Relationship Id="rId5" Type="http://schemas.openxmlformats.org/officeDocument/2006/relationships/hyperlink" Target="https://video.link/w/KLRSb" TargetMode="External"/><Relationship Id="rId6" Type="http://schemas.openxmlformats.org/officeDocument/2006/relationships/image" Target="../media/image6.png"/><Relationship Id="rId7" Type="http://schemas.openxmlformats.org/officeDocument/2006/relationships/hyperlink" Target="https://video.link/w/v8skb" TargetMode="External"/><Relationship Id="rId8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4" name="Google Shape;54;p13"/>
          <p:cNvGraphicFramePr/>
          <p:nvPr/>
        </p:nvGraphicFramePr>
        <p:xfrm>
          <a:off x="228200" y="15991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{C628EC24-FAEC-4C9C-8E33-8C1AC211EEB2}</a:tableStyleId>
              </a:tblPr>
              <a:tblGrid>
                <a:gridCol w="1734475"/>
                <a:gridCol w="1734475"/>
                <a:gridCol w="1885125"/>
                <a:gridCol w="1894525"/>
                <a:gridCol w="1423725"/>
              </a:tblGrid>
              <a:tr h="695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000">
                          <a:latin typeface="Margarine"/>
                          <a:ea typeface="Margarine"/>
                          <a:cs typeface="Margarine"/>
                          <a:sym typeface="Margarine"/>
                        </a:rPr>
                        <a:t>Monday </a:t>
                      </a:r>
                      <a:r>
                        <a:rPr i="1" lang="en" sz="2000">
                          <a:solidFill>
                            <a:schemeClr val="dk1"/>
                          </a:solidFill>
                          <a:latin typeface="Margarine"/>
                          <a:ea typeface="Margarine"/>
                          <a:cs typeface="Margarine"/>
                          <a:sym typeface="Margarine"/>
                        </a:rPr>
                        <a:t>3/1  </a:t>
                      </a:r>
                      <a:endParaRPr b="1" sz="2000">
                        <a:latin typeface="Margarine"/>
                        <a:ea typeface="Margarine"/>
                        <a:cs typeface="Margarine"/>
                        <a:sym typeface="Margarine"/>
                      </a:endParaRPr>
                    </a:p>
                  </a:txBody>
                  <a:tcPr marT="91425" marB="91425" marR="91425" marL="91425">
                    <a:lnR cap="flat" cmpd="sng" w="9525">
                      <a:solidFill>
                        <a:srgbClr val="38761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000">
                          <a:latin typeface="Margarine"/>
                          <a:ea typeface="Margarine"/>
                          <a:cs typeface="Margarine"/>
                          <a:sym typeface="Margarine"/>
                        </a:rPr>
                        <a:t>Tuesday </a:t>
                      </a:r>
                      <a:r>
                        <a:rPr i="1" lang="en" sz="2000">
                          <a:solidFill>
                            <a:schemeClr val="dk1"/>
                          </a:solidFill>
                          <a:latin typeface="Margarine"/>
                          <a:ea typeface="Margarine"/>
                          <a:cs typeface="Margarine"/>
                          <a:sym typeface="Margarine"/>
                        </a:rPr>
                        <a:t>3/2 </a:t>
                      </a:r>
                      <a:endParaRPr b="1" sz="2000">
                        <a:latin typeface="Margarine"/>
                        <a:ea typeface="Margarine"/>
                        <a:cs typeface="Margarine"/>
                        <a:sym typeface="Margarine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38761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38761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38761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38761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900">
                          <a:latin typeface="Margarine"/>
                          <a:ea typeface="Margarine"/>
                          <a:cs typeface="Margarine"/>
                          <a:sym typeface="Margarine"/>
                        </a:rPr>
                        <a:t>Wednesday </a:t>
                      </a:r>
                      <a:r>
                        <a:rPr i="1" lang="en" sz="1900">
                          <a:solidFill>
                            <a:schemeClr val="dk1"/>
                          </a:solidFill>
                          <a:latin typeface="Margarine"/>
                          <a:ea typeface="Margarine"/>
                          <a:cs typeface="Margarine"/>
                          <a:sym typeface="Margarine"/>
                        </a:rPr>
                        <a:t>3/3 </a:t>
                      </a:r>
                      <a:r>
                        <a:rPr b="1" lang="en" sz="1900">
                          <a:latin typeface="Margarine"/>
                          <a:ea typeface="Margarine"/>
                          <a:cs typeface="Margarine"/>
                          <a:sym typeface="Margarine"/>
                        </a:rPr>
                        <a:t> </a:t>
                      </a:r>
                      <a:endParaRPr b="1" sz="1900">
                        <a:latin typeface="Margarine"/>
                        <a:ea typeface="Margarine"/>
                        <a:cs typeface="Margarine"/>
                        <a:sym typeface="Margarine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38761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000">
                          <a:latin typeface="Margarine"/>
                          <a:ea typeface="Margarine"/>
                          <a:cs typeface="Margarine"/>
                          <a:sym typeface="Margarine"/>
                        </a:rPr>
                        <a:t>Thursday</a:t>
                      </a:r>
                      <a:r>
                        <a:rPr i="1" lang="en" sz="2000">
                          <a:solidFill>
                            <a:schemeClr val="dk1"/>
                          </a:solidFill>
                          <a:latin typeface="Margarine"/>
                          <a:ea typeface="Margarine"/>
                          <a:cs typeface="Margarine"/>
                          <a:sym typeface="Margarine"/>
                        </a:rPr>
                        <a:t> 3/4</a:t>
                      </a:r>
                      <a:endParaRPr b="1" sz="2000">
                        <a:latin typeface="Margarine"/>
                        <a:ea typeface="Margarine"/>
                        <a:cs typeface="Margarine"/>
                        <a:sym typeface="Margarine"/>
                      </a:endParaRPr>
                    </a:p>
                  </a:txBody>
                  <a:tcPr marT="91425" marB="91425" marR="91425" marL="91425">
                    <a:lnR cap="flat" cmpd="sng" w="9525">
                      <a:solidFill>
                        <a:srgbClr val="CC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000">
                          <a:latin typeface="Margarine"/>
                          <a:ea typeface="Margarine"/>
                          <a:cs typeface="Margarine"/>
                          <a:sym typeface="Margarine"/>
                        </a:rPr>
                        <a:t>Friday </a:t>
                      </a:r>
                      <a:r>
                        <a:rPr i="1" lang="en" sz="2000">
                          <a:solidFill>
                            <a:schemeClr val="dk1"/>
                          </a:solidFill>
                          <a:latin typeface="Margarine"/>
                          <a:ea typeface="Margarine"/>
                          <a:cs typeface="Margarine"/>
                          <a:sym typeface="Margarine"/>
                        </a:rPr>
                        <a:t>3/5</a:t>
                      </a:r>
                      <a:endParaRPr b="1" sz="2000">
                        <a:latin typeface="Margarine"/>
                        <a:ea typeface="Margarine"/>
                        <a:cs typeface="Margarine"/>
                        <a:sym typeface="Margarine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CC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FFFF"/>
                    </a:solidFill>
                  </a:tcPr>
                </a:tc>
              </a:tr>
              <a:tr h="21917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 u="sng">
                          <a:latin typeface="Margarine"/>
                          <a:ea typeface="Margarine"/>
                          <a:cs typeface="Margarine"/>
                          <a:sym typeface="Margarine"/>
                        </a:rPr>
                        <a:t>Fox in Socks</a:t>
                      </a:r>
                      <a:endParaRPr sz="2000" u="sng">
                        <a:latin typeface="Margarine"/>
                        <a:ea typeface="Margarine"/>
                        <a:cs typeface="Margarine"/>
                        <a:sym typeface="Margarine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000">
                        <a:latin typeface="Margarine"/>
                        <a:ea typeface="Margarine"/>
                        <a:cs typeface="Margarine"/>
                        <a:sym typeface="Margarine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000">
                        <a:latin typeface="Margarine"/>
                        <a:ea typeface="Margarine"/>
                        <a:cs typeface="Margarine"/>
                        <a:sym typeface="Margarine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000">
                        <a:latin typeface="Margarine"/>
                        <a:ea typeface="Margarine"/>
                        <a:cs typeface="Margarine"/>
                        <a:sym typeface="Margarine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000">
                        <a:latin typeface="Margarine"/>
                        <a:ea typeface="Margarine"/>
                        <a:cs typeface="Margarine"/>
                        <a:sym typeface="Margarine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000">
                        <a:latin typeface="Margarine"/>
                        <a:ea typeface="Margarine"/>
                        <a:cs typeface="Margarine"/>
                        <a:sym typeface="Margarine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argarine"/>
                          <a:ea typeface="Margarine"/>
                          <a:cs typeface="Margarine"/>
                          <a:sym typeface="Margarine"/>
                        </a:rPr>
                        <a:t>Wear your silly socks</a:t>
                      </a:r>
                      <a:endParaRPr sz="1500">
                        <a:latin typeface="Margarine"/>
                        <a:ea typeface="Margarine"/>
                        <a:cs typeface="Margarine"/>
                        <a:sym typeface="Margarine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 u="sng">
                          <a:latin typeface="Margarine"/>
                          <a:ea typeface="Margarine"/>
                          <a:cs typeface="Margarine"/>
                          <a:sym typeface="Margarine"/>
                        </a:rPr>
                        <a:t>The Cat in the Hat</a:t>
                      </a:r>
                      <a:endParaRPr sz="2000" u="sng">
                        <a:latin typeface="Margarine"/>
                        <a:ea typeface="Margarine"/>
                        <a:cs typeface="Margarine"/>
                        <a:sym typeface="Margarine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000" u="sng">
                        <a:latin typeface="Margarine"/>
                        <a:ea typeface="Margarine"/>
                        <a:cs typeface="Margarine"/>
                        <a:sym typeface="Margarine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000" u="sng">
                        <a:latin typeface="Margarine"/>
                        <a:ea typeface="Margarine"/>
                        <a:cs typeface="Margarine"/>
                        <a:sym typeface="Margarine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000" u="sng">
                        <a:latin typeface="Margarine"/>
                        <a:ea typeface="Margarine"/>
                        <a:cs typeface="Margarine"/>
                        <a:sym typeface="Margarine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000" u="sng">
                        <a:latin typeface="Margarine"/>
                        <a:ea typeface="Margarine"/>
                        <a:cs typeface="Margarine"/>
                        <a:sym typeface="Margarine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argarine"/>
                          <a:ea typeface="Margarine"/>
                          <a:cs typeface="Margarine"/>
                          <a:sym typeface="Margarine"/>
                        </a:rPr>
                        <a:t>Wear a fun hat </a:t>
                      </a:r>
                      <a:endParaRPr sz="1500">
                        <a:latin typeface="Margarine"/>
                        <a:ea typeface="Margarine"/>
                        <a:cs typeface="Margarine"/>
                        <a:sym typeface="Margarine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000">
                        <a:latin typeface="Margarine"/>
                        <a:ea typeface="Margarine"/>
                        <a:cs typeface="Margarine"/>
                        <a:sym typeface="Margarine"/>
                      </a:endParaRPr>
                    </a:p>
                  </a:txBody>
                  <a:tcPr marT="91425" marB="91425" marR="91425" marL="91425">
                    <a:lnT cap="flat" cmpd="sng" w="9525">
                      <a:solidFill>
                        <a:srgbClr val="38761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 u="sng">
                          <a:latin typeface="Margarine"/>
                          <a:ea typeface="Margarine"/>
                          <a:cs typeface="Margarine"/>
                          <a:sym typeface="Margarine"/>
                        </a:rPr>
                        <a:t>Wacky Wednesday</a:t>
                      </a:r>
                      <a:endParaRPr sz="2000" u="sng">
                        <a:latin typeface="Margarine"/>
                        <a:ea typeface="Margarine"/>
                        <a:cs typeface="Margarine"/>
                        <a:sym typeface="Margarine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000">
                        <a:latin typeface="Margarine"/>
                        <a:ea typeface="Margarine"/>
                        <a:cs typeface="Margarine"/>
                        <a:sym typeface="Margarine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000">
                        <a:latin typeface="Margarine"/>
                        <a:ea typeface="Margarine"/>
                        <a:cs typeface="Margarine"/>
                        <a:sym typeface="Margarine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000">
                        <a:latin typeface="Margarine"/>
                        <a:ea typeface="Margarine"/>
                        <a:cs typeface="Margarine"/>
                        <a:sym typeface="Margarine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000">
                        <a:latin typeface="Margarine"/>
                        <a:ea typeface="Margarine"/>
                        <a:cs typeface="Margarine"/>
                        <a:sym typeface="Margarine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Margarine"/>
                          <a:ea typeface="Margarine"/>
                          <a:cs typeface="Margarine"/>
                          <a:sym typeface="Margarine"/>
                        </a:rPr>
                        <a:t>Wear your wackiest mismatched clothes </a:t>
                      </a:r>
                      <a:r>
                        <a:rPr lang="en" sz="1300">
                          <a:latin typeface="Margarine"/>
                          <a:ea typeface="Margarine"/>
                          <a:cs typeface="Margarine"/>
                          <a:sym typeface="Margarine"/>
                        </a:rPr>
                        <a:t> </a:t>
                      </a:r>
                      <a:endParaRPr sz="1300">
                        <a:latin typeface="Margarine"/>
                        <a:ea typeface="Margarine"/>
                        <a:cs typeface="Margarine"/>
                        <a:sym typeface="Margarine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 u="sng">
                          <a:latin typeface="Margarine"/>
                          <a:ea typeface="Margarine"/>
                          <a:cs typeface="Margarine"/>
                          <a:sym typeface="Margarine"/>
                        </a:rPr>
                        <a:t>Oh, The Places You’ll Go!</a:t>
                      </a:r>
                      <a:endParaRPr sz="2000" u="sng">
                        <a:latin typeface="Margarine"/>
                        <a:ea typeface="Margarine"/>
                        <a:cs typeface="Margarine"/>
                        <a:sym typeface="Margarine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000">
                        <a:latin typeface="Margarine"/>
                        <a:ea typeface="Margarine"/>
                        <a:cs typeface="Margarine"/>
                        <a:sym typeface="Margarine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000">
                        <a:latin typeface="Margarine"/>
                        <a:ea typeface="Margarine"/>
                        <a:cs typeface="Margarine"/>
                        <a:sym typeface="Margarine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000">
                        <a:latin typeface="Margarine"/>
                        <a:ea typeface="Margarine"/>
                        <a:cs typeface="Margarine"/>
                        <a:sym typeface="Margarine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000">
                        <a:latin typeface="Margarine"/>
                        <a:ea typeface="Margarine"/>
                        <a:cs typeface="Margarine"/>
                        <a:sym typeface="Margarine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Margarine"/>
                          <a:ea typeface="Margarine"/>
                          <a:cs typeface="Margarine"/>
                          <a:sym typeface="Margarine"/>
                        </a:rPr>
                        <a:t>Dress as your favorite Seuss character</a:t>
                      </a:r>
                      <a:endParaRPr sz="1300">
                        <a:latin typeface="Margarine"/>
                        <a:ea typeface="Margarine"/>
                        <a:cs typeface="Margarine"/>
                        <a:sym typeface="Margarine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000">
                        <a:latin typeface="Margarine"/>
                        <a:ea typeface="Margarine"/>
                        <a:cs typeface="Margarine"/>
                        <a:sym typeface="Margarine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 u="sng">
                          <a:latin typeface="Margarine"/>
                          <a:ea typeface="Margarine"/>
                          <a:cs typeface="Margarine"/>
                          <a:sym typeface="Margarine"/>
                        </a:rPr>
                        <a:t>Sleep Book</a:t>
                      </a:r>
                      <a:endParaRPr sz="2000" u="sng">
                        <a:latin typeface="Margarine"/>
                        <a:ea typeface="Margarine"/>
                        <a:cs typeface="Margarine"/>
                        <a:sym typeface="Margarine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000">
                        <a:latin typeface="Margarine"/>
                        <a:ea typeface="Margarine"/>
                        <a:cs typeface="Margarine"/>
                        <a:sym typeface="Margarine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000">
                        <a:latin typeface="Margarine"/>
                        <a:ea typeface="Margarine"/>
                        <a:cs typeface="Margarine"/>
                        <a:sym typeface="Margarine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000">
                        <a:latin typeface="Margarine"/>
                        <a:ea typeface="Margarine"/>
                        <a:cs typeface="Margarine"/>
                        <a:sym typeface="Margarine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000">
                        <a:latin typeface="Margarine"/>
                        <a:ea typeface="Margarine"/>
                        <a:cs typeface="Margarine"/>
                        <a:sym typeface="Margarine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000">
                        <a:latin typeface="Margarine"/>
                        <a:ea typeface="Margarine"/>
                        <a:cs typeface="Margarine"/>
                        <a:sym typeface="Margarine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Margarine"/>
                          <a:ea typeface="Margarine"/>
                          <a:cs typeface="Margarine"/>
                          <a:sym typeface="Margarine"/>
                        </a:rPr>
                        <a:t>Wear your pajamas</a:t>
                      </a:r>
                      <a:endParaRPr sz="1600">
                        <a:latin typeface="Margarine"/>
                        <a:ea typeface="Margarine"/>
                        <a:cs typeface="Margarine"/>
                        <a:sym typeface="Margarine"/>
                      </a:endParaRPr>
                    </a:p>
                  </a:txBody>
                  <a:tcPr marT="91425" marB="91425" marR="91425" marL="91425">
                    <a:lnT cap="flat" cmpd="sng" w="9525">
                      <a:solidFill>
                        <a:srgbClr val="CC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</a:tr>
            </a:tbl>
          </a:graphicData>
        </a:graphic>
      </p:graphicFrame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181000" y="4712400"/>
            <a:ext cx="8520600" cy="4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100">
                <a:solidFill>
                  <a:srgbClr val="CC0000"/>
                </a:solidFill>
                <a:latin typeface="Margarine"/>
                <a:ea typeface="Margarine"/>
                <a:cs typeface="Margarine"/>
                <a:sym typeface="Margarine"/>
              </a:rPr>
              <a:t>Today you are you. That is truer than true. There is no one alive, who is you-er than you! -Dr. Seuss</a:t>
            </a:r>
            <a:endParaRPr b="1" i="1" sz="1100">
              <a:solidFill>
                <a:srgbClr val="CC0000"/>
              </a:solidFill>
              <a:latin typeface="Margarine"/>
              <a:ea typeface="Margarine"/>
              <a:cs typeface="Margarine"/>
              <a:sym typeface="Margarine"/>
            </a:endParaRPr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2">
            <a:off x="1994500" y="70776"/>
            <a:ext cx="4198925" cy="1528348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25">
            <a:off x="581062" y="124995"/>
            <a:ext cx="1050000" cy="1419912"/>
          </a:xfrm>
          <a:prstGeom prst="rect">
            <a:avLst/>
          </a:prstGeom>
          <a:noFill/>
          <a:ln cap="flat" cmpd="sng" w="76200">
            <a:solidFill>
              <a:srgbClr val="98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58" name="Google Shape;58;p13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242710" y="3038221"/>
            <a:ext cx="795028" cy="1089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790375" y="2901625"/>
            <a:ext cx="911225" cy="1205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>
            <a:hlinkClick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50450" y="3090400"/>
            <a:ext cx="911225" cy="1089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>
            <a:hlinkClick r:id="rId11"/>
          </p:cNvPr>
          <p:cNvPicPr preferRelativeResize="0"/>
          <p:nvPr/>
        </p:nvPicPr>
        <p:blipFill rotWithShape="1">
          <a:blip r:embed="rId12">
            <a:alphaModFix/>
          </a:blip>
          <a:srcRect b="0" l="14367" r="14820" t="0"/>
          <a:stretch/>
        </p:blipFill>
        <p:spPr>
          <a:xfrm>
            <a:off x="1994510" y="2979937"/>
            <a:ext cx="742775" cy="1048982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>
            <a:hlinkClick r:id="rId13"/>
          </p:cNvPr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6107019" y="3032110"/>
            <a:ext cx="911225" cy="1205602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7843048" y="4620300"/>
            <a:ext cx="935252" cy="523200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13"/>
          <p:cNvSpPr txBox="1"/>
          <p:nvPr/>
        </p:nvSpPr>
        <p:spPr>
          <a:xfrm>
            <a:off x="6240625" y="70775"/>
            <a:ext cx="2748600" cy="133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latin typeface="Love Ya Like A Sister"/>
                <a:ea typeface="Love Ya Like A Sister"/>
                <a:cs typeface="Love Ya Like A Sister"/>
                <a:sym typeface="Love Ya Like A Sister"/>
              </a:rPr>
              <a:t>In</a:t>
            </a:r>
            <a:r>
              <a:rPr b="1" lang="en" sz="1500">
                <a:latin typeface="Love Ya Like A Sister"/>
                <a:ea typeface="Love Ya Like A Sister"/>
                <a:cs typeface="Love Ya Like A Sister"/>
                <a:sym typeface="Love Ya Like A Sister"/>
              </a:rPr>
              <a:t> honor of Read Across America Week (3/1-</a:t>
            </a:r>
            <a:r>
              <a:rPr b="1" lang="en" sz="1500">
                <a:latin typeface="Love Ya Like A Sister"/>
                <a:ea typeface="Love Ya Like A Sister"/>
                <a:cs typeface="Love Ya Like A Sister"/>
                <a:sym typeface="Love Ya Like A Sister"/>
              </a:rPr>
              <a:t>3/5</a:t>
            </a:r>
            <a:r>
              <a:rPr b="1" lang="en" sz="1500">
                <a:latin typeface="Love Ya Like A Sister"/>
                <a:ea typeface="Love Ya Like A Sister"/>
                <a:cs typeface="Love Ya Like A Sister"/>
                <a:sym typeface="Love Ya Like A Sister"/>
              </a:rPr>
              <a:t>), let’s have fun dressing up. Click on a book below to hear a story read to you.</a:t>
            </a:r>
            <a:endParaRPr b="1" sz="1500">
              <a:latin typeface="Love Ya Like A Sister"/>
              <a:ea typeface="Love Ya Like A Sister"/>
              <a:cs typeface="Love Ya Like A Sister"/>
              <a:sym typeface="Love Ya Like A Sister"/>
            </a:endParaRPr>
          </a:p>
        </p:txBody>
      </p:sp>
      <p:pic>
        <p:nvPicPr>
          <p:cNvPr id="65" name="Google Shape;65;p13">
            <a:hlinkClick r:id="rId16"/>
          </p:cNvPr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2737275" y="3166268"/>
            <a:ext cx="935250" cy="6763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