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b13c8c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b13c8c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0.png"/><Relationship Id="rId42" Type="http://schemas.openxmlformats.org/officeDocument/2006/relationships/image" Target="../media/image27.png"/><Relationship Id="rId41" Type="http://schemas.openxmlformats.org/officeDocument/2006/relationships/hyperlink" Target="https://safeyoutube.net/w/SnNK" TargetMode="External"/><Relationship Id="rId44" Type="http://schemas.openxmlformats.org/officeDocument/2006/relationships/hyperlink" Target="https://safeyoutube.net/w/0oNK" TargetMode="External"/><Relationship Id="rId43" Type="http://schemas.openxmlformats.org/officeDocument/2006/relationships/image" Target="../media/image20.gif"/><Relationship Id="rId46" Type="http://schemas.openxmlformats.org/officeDocument/2006/relationships/hyperlink" Target="https://safeyoutube.net/w/unNK" TargetMode="External"/><Relationship Id="rId45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Relationship Id="rId4" Type="http://schemas.openxmlformats.org/officeDocument/2006/relationships/image" Target="../media/image31.png"/><Relationship Id="rId9" Type="http://schemas.openxmlformats.org/officeDocument/2006/relationships/image" Target="../media/image10.gif"/><Relationship Id="rId48" Type="http://schemas.openxmlformats.org/officeDocument/2006/relationships/image" Target="../media/image24.gif"/><Relationship Id="rId47" Type="http://schemas.openxmlformats.org/officeDocument/2006/relationships/image" Target="../media/image32.png"/><Relationship Id="rId49" Type="http://schemas.openxmlformats.org/officeDocument/2006/relationships/hyperlink" Target="https://safeyoutube.net/w/tkKL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28.gif"/><Relationship Id="rId31" Type="http://schemas.openxmlformats.org/officeDocument/2006/relationships/hyperlink" Target="https://safeyoutube.net/w/NQMK" TargetMode="External"/><Relationship Id="rId30" Type="http://schemas.openxmlformats.org/officeDocument/2006/relationships/image" Target="../media/image21.png"/><Relationship Id="rId33" Type="http://schemas.openxmlformats.org/officeDocument/2006/relationships/hyperlink" Target="https://safeyoutube.net/w/ASMK" TargetMode="External"/><Relationship Id="rId32" Type="http://schemas.openxmlformats.org/officeDocument/2006/relationships/image" Target="../media/image17.png"/><Relationship Id="rId35" Type="http://schemas.openxmlformats.org/officeDocument/2006/relationships/hyperlink" Target="https://safeyoutube.net/w/vdNK" TargetMode="External"/><Relationship Id="rId34" Type="http://schemas.openxmlformats.org/officeDocument/2006/relationships/image" Target="../media/image16.png"/><Relationship Id="rId37" Type="http://schemas.openxmlformats.org/officeDocument/2006/relationships/hyperlink" Target="https://safeyoutube.net/w/SdNK" TargetMode="External"/><Relationship Id="rId36" Type="http://schemas.openxmlformats.org/officeDocument/2006/relationships/image" Target="../media/image12.png"/><Relationship Id="rId39" Type="http://schemas.openxmlformats.org/officeDocument/2006/relationships/hyperlink" Target="https://safeyoutube.net/w/KmNK" TargetMode="External"/><Relationship Id="rId38" Type="http://schemas.openxmlformats.org/officeDocument/2006/relationships/image" Target="../media/image19.png"/><Relationship Id="rId20" Type="http://schemas.openxmlformats.org/officeDocument/2006/relationships/image" Target="../media/image14.png"/><Relationship Id="rId22" Type="http://schemas.openxmlformats.org/officeDocument/2006/relationships/image" Target="../media/image2.png"/><Relationship Id="rId21" Type="http://schemas.openxmlformats.org/officeDocument/2006/relationships/hyperlink" Target="https://safeyoutube.net/w/eEMK" TargetMode="External"/><Relationship Id="rId24" Type="http://schemas.openxmlformats.org/officeDocument/2006/relationships/image" Target="../media/image15.png"/><Relationship Id="rId23" Type="http://schemas.openxmlformats.org/officeDocument/2006/relationships/hyperlink" Target="https://safeyoutube.net/w/YFMK" TargetMode="External"/><Relationship Id="rId26" Type="http://schemas.openxmlformats.org/officeDocument/2006/relationships/image" Target="../media/image1.png"/><Relationship Id="rId25" Type="http://schemas.openxmlformats.org/officeDocument/2006/relationships/hyperlink" Target="https://safeyoutube.net/w/aIMK" TargetMode="External"/><Relationship Id="rId28" Type="http://schemas.openxmlformats.org/officeDocument/2006/relationships/image" Target="../media/image8.png"/><Relationship Id="rId27" Type="http://schemas.openxmlformats.org/officeDocument/2006/relationships/hyperlink" Target="https://safeyoutube.net/w/tJMK" TargetMode="External"/><Relationship Id="rId29" Type="http://schemas.openxmlformats.org/officeDocument/2006/relationships/hyperlink" Target="https://safeyoutube.net/w/DPMK" TargetMode="External"/><Relationship Id="rId51" Type="http://schemas.openxmlformats.org/officeDocument/2006/relationships/hyperlink" Target="https://safeyoutube.net/w/pPKL" TargetMode="External"/><Relationship Id="rId50" Type="http://schemas.openxmlformats.org/officeDocument/2006/relationships/image" Target="../media/image25.png"/><Relationship Id="rId53" Type="http://schemas.openxmlformats.org/officeDocument/2006/relationships/hyperlink" Target="https://safeyoutube.net/w/PPKL" TargetMode="External"/><Relationship Id="rId52" Type="http://schemas.openxmlformats.org/officeDocument/2006/relationships/image" Target="../media/image22.png"/><Relationship Id="rId11" Type="http://schemas.openxmlformats.org/officeDocument/2006/relationships/hyperlink" Target="https://safeyoutube.net/w/g7MK" TargetMode="External"/><Relationship Id="rId55" Type="http://schemas.openxmlformats.org/officeDocument/2006/relationships/hyperlink" Target="https://safeyoutube.net/w/oQKL" TargetMode="External"/><Relationship Id="rId10" Type="http://schemas.openxmlformats.org/officeDocument/2006/relationships/image" Target="../media/image7.gif"/><Relationship Id="rId54" Type="http://schemas.openxmlformats.org/officeDocument/2006/relationships/image" Target="../media/image18.png"/><Relationship Id="rId13" Type="http://schemas.openxmlformats.org/officeDocument/2006/relationships/hyperlink" Target="https://safeyoutube.net/w/v8MK" TargetMode="External"/><Relationship Id="rId57" Type="http://schemas.openxmlformats.org/officeDocument/2006/relationships/hyperlink" Target="https://safeyoutube.net/w/BQKL" TargetMode="External"/><Relationship Id="rId12" Type="http://schemas.openxmlformats.org/officeDocument/2006/relationships/image" Target="../media/image4.png"/><Relationship Id="rId56" Type="http://schemas.openxmlformats.org/officeDocument/2006/relationships/image" Target="../media/image29.png"/><Relationship Id="rId15" Type="http://schemas.openxmlformats.org/officeDocument/2006/relationships/hyperlink" Target="https://safeyoutube.net/w/59MK" TargetMode="External"/><Relationship Id="rId14" Type="http://schemas.openxmlformats.org/officeDocument/2006/relationships/image" Target="../media/image5.png"/><Relationship Id="rId58" Type="http://schemas.openxmlformats.org/officeDocument/2006/relationships/image" Target="../media/image26.png"/><Relationship Id="rId17" Type="http://schemas.openxmlformats.org/officeDocument/2006/relationships/hyperlink" Target="https://safeyoutube.net/w/BAMK" TargetMode="External"/><Relationship Id="rId16" Type="http://schemas.openxmlformats.org/officeDocument/2006/relationships/image" Target="../media/image9.png"/><Relationship Id="rId19" Type="http://schemas.openxmlformats.org/officeDocument/2006/relationships/hyperlink" Target="https://safeyoutube.net/w/YBMK" TargetMode="External"/><Relationship Id="rId1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5071" l="0" r="0" t="12994"/>
          <a:stretch/>
        </p:blipFill>
        <p:spPr>
          <a:xfrm>
            <a:off x="-4175" y="0"/>
            <a:ext cx="9144001" cy="383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21984" l="0" r="0" t="0"/>
          <a:stretch/>
        </p:blipFill>
        <p:spPr>
          <a:xfrm>
            <a:off x="-4175" y="3145800"/>
            <a:ext cx="2887901" cy="1997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3428667" y="758610"/>
            <a:ext cx="2488587" cy="2925411"/>
            <a:chOff x="5658550" y="1124712"/>
            <a:chExt cx="2896400" cy="3352138"/>
          </a:xfrm>
        </p:grpSpPr>
        <p:pic>
          <p:nvPicPr>
            <p:cNvPr descr="Bitmoji Image" id="57" name="Google Shape;57;p13"/>
            <p:cNvPicPr preferRelativeResize="0"/>
            <p:nvPr/>
          </p:nvPicPr>
          <p:blipFill rotWithShape="1">
            <a:blip r:embed="rId6">
              <a:alphaModFix/>
            </a:blip>
            <a:srcRect b="0" l="0" r="0" t="64378"/>
            <a:stretch/>
          </p:blipFill>
          <p:spPr>
            <a:xfrm>
              <a:off x="5658550" y="3415175"/>
              <a:ext cx="2896400" cy="1061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itmoji Image" id="58" name="Google Shape;58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916168" y="1124712"/>
              <a:ext cx="2290475" cy="22904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21984" l="0" r="0" t="0"/>
          <a:stretch/>
        </p:blipFill>
        <p:spPr>
          <a:xfrm>
            <a:off x="3124200" y="3145800"/>
            <a:ext cx="2887901" cy="199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53975" y="-31850"/>
            <a:ext cx="645025" cy="64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73050" y="1224625"/>
            <a:ext cx="753450" cy="14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77875" y="1428472"/>
            <a:ext cx="753450" cy="7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90250" y="2782727"/>
            <a:ext cx="601250" cy="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21984" l="0" r="0" t="0"/>
          <a:stretch/>
        </p:blipFill>
        <p:spPr>
          <a:xfrm>
            <a:off x="6251925" y="3145800"/>
            <a:ext cx="2887901" cy="199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58025" y="2751749"/>
            <a:ext cx="753450" cy="60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252181" y="2677601"/>
            <a:ext cx="532580" cy="68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387625" y="2692714"/>
            <a:ext cx="532575" cy="65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228625" y="4039553"/>
            <a:ext cx="601250" cy="69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21889" r="22468" t="0"/>
          <a:stretch/>
        </p:blipFill>
        <p:spPr>
          <a:xfrm>
            <a:off x="187197" y="2677600"/>
            <a:ext cx="681953" cy="68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314050" y="3996923"/>
            <a:ext cx="509950" cy="7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950248" y="3992767"/>
            <a:ext cx="509950" cy="769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0" l="15289" r="16576" t="0"/>
          <a:stretch/>
        </p:blipFill>
        <p:spPr>
          <a:xfrm>
            <a:off x="4586475" y="4005189"/>
            <a:ext cx="509950" cy="748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0" l="1784" r="42268" t="0"/>
          <a:stretch/>
        </p:blipFill>
        <p:spPr>
          <a:xfrm>
            <a:off x="5150825" y="4072867"/>
            <a:ext cx="681950" cy="68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0" l="25757" r="25935" t="0"/>
          <a:stretch/>
        </p:blipFill>
        <p:spPr>
          <a:xfrm>
            <a:off x="6477875" y="4053004"/>
            <a:ext cx="601250" cy="700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4888025" y="2782724"/>
            <a:ext cx="944750" cy="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127200" y="4115807"/>
            <a:ext cx="509950" cy="66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7898816" y="4159850"/>
            <a:ext cx="1059434" cy="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836613" y="2748837"/>
            <a:ext cx="509950" cy="611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069800" y="2745350"/>
            <a:ext cx="509950" cy="618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034351" y="214136"/>
            <a:ext cx="601250" cy="40083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124201" y="214136"/>
            <a:ext cx="601250" cy="40083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372200" y="4144696"/>
            <a:ext cx="532575" cy="639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2031750" y="4123025"/>
            <a:ext cx="532575" cy="63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2780762" y="1972687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62625" y="1834225"/>
            <a:ext cx="753450" cy="14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49"/>
          </p:cNvPr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8223616" y="2677606"/>
            <a:ext cx="532575" cy="679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>
            <a:hlinkClick r:id="rId51"/>
          </p:cNvPr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90541" y="3580949"/>
            <a:ext cx="645025" cy="49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>
            <a:hlinkClick r:id="rId53"/>
          </p:cNvPr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579749" y="3574140"/>
            <a:ext cx="601250" cy="505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>
            <a:hlinkClick r:id="rId55"/>
          </p:cNvPr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7034340" y="3526478"/>
            <a:ext cx="509950" cy="5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>
            <a:hlinkClick r:id="rId57"/>
          </p:cNvPr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7898825" y="3571936"/>
            <a:ext cx="509950" cy="50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