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Anton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nton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0c37446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90c37446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0c374463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0c374463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0c374463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0c374463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0c374463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0c374463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90c374463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90c374463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0c374463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0c374463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0c374463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0c374463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125" y="1891150"/>
            <a:ext cx="8486700" cy="9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Schoology Scavenger Hunt</a:t>
            </a:r>
            <a:endParaRPr sz="49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05975" y="2739800"/>
            <a:ext cx="88083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nton"/>
                <a:ea typeface="Anton"/>
                <a:cs typeface="Anton"/>
                <a:sym typeface="Anton"/>
              </a:rPr>
              <a:t>Your mission is to complete the scavenger hunt items.  There is one challenge on each slide.  </a:t>
            </a:r>
            <a:endParaRPr b="1" sz="170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0000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Task 1:  How do you log on to schoology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11725" y="1235325"/>
            <a:ext cx="8345400" cy="3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nton"/>
                <a:ea typeface="Anton"/>
                <a:cs typeface="Anton"/>
                <a:sym typeface="Anton"/>
              </a:rPr>
              <a:t>Answer:  </a:t>
            </a:r>
            <a:r>
              <a:rPr lang="en">
                <a:latin typeface="Anton"/>
                <a:ea typeface="Anton"/>
                <a:cs typeface="Anton"/>
                <a:sym typeface="Anton"/>
              </a:rPr>
              <a:t> 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Task 2:  How do you find your math class?</a:t>
            </a:r>
            <a:endParaRPr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373150" y="1248200"/>
            <a:ext cx="8396700" cy="3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Answer:  </a:t>
            </a:r>
            <a:endParaRPr sz="26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9999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Task 3:  Where do you find your Live Meetings?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424575" y="1273900"/>
            <a:ext cx="8075400" cy="3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nton"/>
                <a:ea typeface="Anton"/>
                <a:cs typeface="Anton"/>
                <a:sym typeface="Anton"/>
              </a:rPr>
              <a:t>Answer:  </a:t>
            </a:r>
            <a:endParaRPr sz="260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4EA7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Task 4:  How do you send a message to your teacher through Schoology?</a:t>
            </a:r>
            <a:endParaRPr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334575" y="1119600"/>
            <a:ext cx="83196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Answer:  </a:t>
            </a:r>
            <a:endParaRPr sz="26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Task 5:  Where is your daily schedule located?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5" name="Google Shape;85;p18"/>
          <p:cNvSpPr txBox="1"/>
          <p:nvPr/>
        </p:nvSpPr>
        <p:spPr>
          <a:xfrm>
            <a:off x="334575" y="1158175"/>
            <a:ext cx="8520600" cy="3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nton"/>
                <a:ea typeface="Anton"/>
                <a:cs typeface="Anton"/>
                <a:sym typeface="Anton"/>
              </a:rPr>
              <a:t>Answer:  </a:t>
            </a:r>
            <a:endParaRPr sz="260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C232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Task 6:  Where do you find upcoming assignments for your courses? 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9"/>
          <p:cNvSpPr txBox="1"/>
          <p:nvPr/>
        </p:nvSpPr>
        <p:spPr>
          <a:xfrm>
            <a:off x="321700" y="1222475"/>
            <a:ext cx="8448300" cy="3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nton"/>
                <a:ea typeface="Anton"/>
                <a:cs typeface="Anton"/>
                <a:sym typeface="Anton"/>
              </a:rPr>
              <a:t>Answer:  </a:t>
            </a:r>
            <a:endParaRPr sz="260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Task 7:  Where would you see important announcements?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386000" y="1273900"/>
            <a:ext cx="8520600" cy="3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nton"/>
                <a:ea typeface="Anton"/>
                <a:cs typeface="Anton"/>
                <a:sym typeface="Anton"/>
              </a:rPr>
              <a:t>Answer:  </a:t>
            </a:r>
            <a:endParaRPr sz="260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