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Cavea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aveat-regular.fntdata"/><Relationship Id="rId12" Type="http://schemas.openxmlformats.org/officeDocument/2006/relationships/slide" Target="slides/slide7.xml"/><Relationship Id="rId14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Books and songs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4b5827c2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4b5827c2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Saint Patrick’s Day children’s songs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Teacher St. Patrick’s Day craft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Rose :My Wild Irish Rose song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Window: Rainbow song (crafte idea: interlocking rainbow colored rings for classroom garland, group activity,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Craft 2: rip and stick paper colored construction paper pieces onto a large poster board for a large rainbow (prewriting) also fun with crumpled up small squares of tissue paper (fine motor)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Door: Online Rainbow coloring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Soduko: Online game (a bit harder)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Unicorn : Unicorn song by the Irish Rovers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4b5827c2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4b5827c2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Teacher and St. Patrick’s poster with explanation of the Saint (religious)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4b5827c2e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4b5827c2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Cauldron: St.Patrick’s Day Interactive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Poster: St. Patrick’s Day dance, history and fiddle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Glittering</a:t>
            </a:r>
            <a:r>
              <a:rPr lang="en-GB"/>
              <a:t> shamrocks: </a:t>
            </a:r>
            <a:r>
              <a:rPr lang="en-GB">
                <a:solidFill>
                  <a:schemeClr val="dk1"/>
                </a:solidFill>
              </a:rPr>
              <a:t> 5 Little Shamrocks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Running Leprechauns: 10 Little Leprechauns song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Leading Leprechaun: Online Leprechaun Hunt game (Primary Games)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Teacher: Primary Games for St. Patrick’s Day website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4b5827c2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4b5827c2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Claddagh: video about friendship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Leprechaun: explanation and history of the claddagh 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Friendship posters: songs about friendship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Teacher: Digipuzzle website for lots of interactive games for different grades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Piece of wall: online coloring, games, printables and games link to website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66f5f351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66f5f351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Bodhran: intro to bodhran playing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FIddle: Intro to the fiddle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Tin Whistle: Irish flute song (Reel)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Irish Music Instrumental (Reel and Jig)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4b5827c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4b5827c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Tic Tac Toe board: Online one player </a:t>
            </a:r>
            <a:r>
              <a:rPr lang="en-GB"/>
              <a:t>Tic Tac Toe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Leprechaun hat: online Connect the dots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Happy St. Patrick’s sign: online rub and reveal game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Sparkly Shamrocks in rug : FInd the Shamrock online game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9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24043" l="0" r="0" t="27325"/>
          <a:stretch/>
        </p:blipFill>
        <p:spPr>
          <a:xfrm>
            <a:off x="587375" y="4016375"/>
            <a:ext cx="8032750" cy="11271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/>
          <p:nvPr/>
        </p:nvSpPr>
        <p:spPr>
          <a:xfrm rot="5400000">
            <a:off x="7100000" y="3275500"/>
            <a:ext cx="2143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veat"/>
                <a:ea typeface="Caveat"/>
                <a:cs typeface="Caveat"/>
                <a:sym typeface="Caveat"/>
              </a:rPr>
              <a:t>Daniela Arbogast Marks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png"/><Relationship Id="rId42" Type="http://schemas.openxmlformats.org/officeDocument/2006/relationships/image" Target="../media/image19.png"/><Relationship Id="rId41" Type="http://schemas.openxmlformats.org/officeDocument/2006/relationships/hyperlink" Target="https://video.link/w/RQSJ" TargetMode="External"/><Relationship Id="rId44" Type="http://schemas.openxmlformats.org/officeDocument/2006/relationships/image" Target="../media/image28.png"/><Relationship Id="rId43" Type="http://schemas.openxmlformats.org/officeDocument/2006/relationships/hyperlink" Target="https://video.link/w/XVSJ" TargetMode="External"/><Relationship Id="rId46" Type="http://schemas.openxmlformats.org/officeDocument/2006/relationships/image" Target="../media/image30.jpg"/><Relationship Id="rId45" Type="http://schemas.openxmlformats.org/officeDocument/2006/relationships/hyperlink" Target="https://video.link/w/A1ME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gif"/><Relationship Id="rId4" Type="http://schemas.openxmlformats.org/officeDocument/2006/relationships/image" Target="../media/image7.png"/><Relationship Id="rId9" Type="http://schemas.openxmlformats.org/officeDocument/2006/relationships/hyperlink" Target="https://video.link/w/PkuN" TargetMode="External"/><Relationship Id="rId48" Type="http://schemas.openxmlformats.org/officeDocument/2006/relationships/image" Target="../media/image29.gif"/><Relationship Id="rId47" Type="http://schemas.openxmlformats.org/officeDocument/2006/relationships/hyperlink" Target="https://video.link/w/c2MEb" TargetMode="External"/><Relationship Id="rId49" Type="http://schemas.openxmlformats.org/officeDocument/2006/relationships/hyperlink" Target="https://video.link/w/n1MEb" TargetMode="External"/><Relationship Id="rId5" Type="http://schemas.openxmlformats.org/officeDocument/2006/relationships/image" Target="../media/image11.png"/><Relationship Id="rId6" Type="http://schemas.openxmlformats.org/officeDocument/2006/relationships/hyperlink" Target="https://video.link/w/z4MEb" TargetMode="External"/><Relationship Id="rId7" Type="http://schemas.openxmlformats.org/officeDocument/2006/relationships/image" Target="../media/image10.gif"/><Relationship Id="rId8" Type="http://schemas.openxmlformats.org/officeDocument/2006/relationships/image" Target="../media/image4.png"/><Relationship Id="rId31" Type="http://schemas.openxmlformats.org/officeDocument/2006/relationships/hyperlink" Target="https://video.link/w/mzMEb" TargetMode="External"/><Relationship Id="rId30" Type="http://schemas.openxmlformats.org/officeDocument/2006/relationships/image" Target="../media/image8.png"/><Relationship Id="rId33" Type="http://schemas.openxmlformats.org/officeDocument/2006/relationships/hyperlink" Target="https://video.link/w/e0MEb" TargetMode="External"/><Relationship Id="rId32" Type="http://schemas.openxmlformats.org/officeDocument/2006/relationships/image" Target="../media/image13.jpg"/><Relationship Id="rId35" Type="http://schemas.openxmlformats.org/officeDocument/2006/relationships/hyperlink" Target="https://video.link/w/D0MEb" TargetMode="External"/><Relationship Id="rId34" Type="http://schemas.openxmlformats.org/officeDocument/2006/relationships/image" Target="../media/image1.jpg"/><Relationship Id="rId37" Type="http://schemas.openxmlformats.org/officeDocument/2006/relationships/hyperlink" Target="https://safeyoutube.net/w/aUSJ" TargetMode="External"/><Relationship Id="rId36" Type="http://schemas.openxmlformats.org/officeDocument/2006/relationships/image" Target="../media/image16.png"/><Relationship Id="rId39" Type="http://schemas.openxmlformats.org/officeDocument/2006/relationships/hyperlink" Target="https://video.link/w/vXSJ" TargetMode="External"/><Relationship Id="rId38" Type="http://schemas.openxmlformats.org/officeDocument/2006/relationships/image" Target="../media/image25.png"/><Relationship Id="rId20" Type="http://schemas.openxmlformats.org/officeDocument/2006/relationships/image" Target="../media/image23.png"/><Relationship Id="rId22" Type="http://schemas.openxmlformats.org/officeDocument/2006/relationships/image" Target="../media/image31.png"/><Relationship Id="rId21" Type="http://schemas.openxmlformats.org/officeDocument/2006/relationships/hyperlink" Target="https://video.link/w/jouN" TargetMode="External"/><Relationship Id="rId24" Type="http://schemas.openxmlformats.org/officeDocument/2006/relationships/image" Target="../media/image15.png"/><Relationship Id="rId23" Type="http://schemas.openxmlformats.org/officeDocument/2006/relationships/hyperlink" Target="https://video.link/w/IquN" TargetMode="External"/><Relationship Id="rId26" Type="http://schemas.openxmlformats.org/officeDocument/2006/relationships/image" Target="../media/image21.jpg"/><Relationship Id="rId25" Type="http://schemas.openxmlformats.org/officeDocument/2006/relationships/hyperlink" Target="https://video.link/w/feKK" TargetMode="External"/><Relationship Id="rId28" Type="http://schemas.openxmlformats.org/officeDocument/2006/relationships/image" Target="../media/image14.png"/><Relationship Id="rId27" Type="http://schemas.openxmlformats.org/officeDocument/2006/relationships/hyperlink" Target="https://video.link/w/bjuN" TargetMode="External"/><Relationship Id="rId29" Type="http://schemas.openxmlformats.org/officeDocument/2006/relationships/hyperlink" Target="https://video.link/w/JguN" TargetMode="External"/><Relationship Id="rId51" Type="http://schemas.openxmlformats.org/officeDocument/2006/relationships/image" Target="../media/image18.gif"/><Relationship Id="rId50" Type="http://schemas.openxmlformats.org/officeDocument/2006/relationships/image" Target="../media/image35.png"/><Relationship Id="rId52" Type="http://schemas.openxmlformats.org/officeDocument/2006/relationships/image" Target="../media/image33.gif"/><Relationship Id="rId11" Type="http://schemas.openxmlformats.org/officeDocument/2006/relationships/hyperlink" Target="https://video.link/w/2SSJ" TargetMode="External"/><Relationship Id="rId10" Type="http://schemas.openxmlformats.org/officeDocument/2006/relationships/image" Target="../media/image6.png"/><Relationship Id="rId13" Type="http://schemas.openxmlformats.org/officeDocument/2006/relationships/hyperlink" Target="https://video.link/w/9RSJ" TargetMode="External"/><Relationship Id="rId12" Type="http://schemas.openxmlformats.org/officeDocument/2006/relationships/image" Target="../media/image12.png"/><Relationship Id="rId15" Type="http://schemas.openxmlformats.org/officeDocument/2006/relationships/hyperlink" Target="https://video.link/w/EgKK" TargetMode="External"/><Relationship Id="rId14" Type="http://schemas.openxmlformats.org/officeDocument/2006/relationships/image" Target="../media/image3.png"/><Relationship Id="rId17" Type="http://schemas.openxmlformats.org/officeDocument/2006/relationships/hyperlink" Target="https://video.link/w/rhKK" TargetMode="External"/><Relationship Id="rId16" Type="http://schemas.openxmlformats.org/officeDocument/2006/relationships/image" Target="../media/image17.jpg"/><Relationship Id="rId19" Type="http://schemas.openxmlformats.org/officeDocument/2006/relationships/hyperlink" Target="https://video.link/w/DmuN" TargetMode="External"/><Relationship Id="rId18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gif"/><Relationship Id="rId4" Type="http://schemas.openxmlformats.org/officeDocument/2006/relationships/image" Target="../media/image24.gif"/><Relationship Id="rId9" Type="http://schemas.openxmlformats.org/officeDocument/2006/relationships/image" Target="../media/image29.gif"/><Relationship Id="rId5" Type="http://schemas.openxmlformats.org/officeDocument/2006/relationships/image" Target="../media/image32.gif"/><Relationship Id="rId6" Type="http://schemas.openxmlformats.org/officeDocument/2006/relationships/hyperlink" Target="https://m.thecolor.com/Coloring/Rainbow-Coloring-3.aspx" TargetMode="External"/><Relationship Id="rId7" Type="http://schemas.openxmlformats.org/officeDocument/2006/relationships/image" Target="../media/image27.png"/><Relationship Id="rId8" Type="http://schemas.openxmlformats.org/officeDocument/2006/relationships/hyperlink" Target="https://video.link/w/c2MEb" TargetMode="External"/><Relationship Id="rId20" Type="http://schemas.openxmlformats.org/officeDocument/2006/relationships/hyperlink" Target="https://video.link/w/z4MEb" TargetMode="External"/><Relationship Id="rId22" Type="http://schemas.openxmlformats.org/officeDocument/2006/relationships/hyperlink" Target="https://video.link/w/dnTEb" TargetMode="External"/><Relationship Id="rId21" Type="http://schemas.openxmlformats.org/officeDocument/2006/relationships/image" Target="../media/image10.gif"/><Relationship Id="rId24" Type="http://schemas.openxmlformats.org/officeDocument/2006/relationships/hyperlink" Target="https://tinyurl.com/y3kg7cfr" TargetMode="External"/><Relationship Id="rId23" Type="http://schemas.openxmlformats.org/officeDocument/2006/relationships/image" Target="../media/image33.gif"/><Relationship Id="rId26" Type="http://schemas.openxmlformats.org/officeDocument/2006/relationships/hyperlink" Target="https://video.link/w/xayHb" TargetMode="External"/><Relationship Id="rId25" Type="http://schemas.openxmlformats.org/officeDocument/2006/relationships/image" Target="../media/image41.png"/><Relationship Id="rId11" Type="http://schemas.openxmlformats.org/officeDocument/2006/relationships/image" Target="../media/image26.jpg"/><Relationship Id="rId10" Type="http://schemas.openxmlformats.org/officeDocument/2006/relationships/hyperlink" Target="https://video.link/w/YLREb" TargetMode="External"/><Relationship Id="rId13" Type="http://schemas.openxmlformats.org/officeDocument/2006/relationships/image" Target="../media/image39.jpg"/><Relationship Id="rId12" Type="http://schemas.openxmlformats.org/officeDocument/2006/relationships/hyperlink" Target="https://video.link/w/KNREb" TargetMode="External"/><Relationship Id="rId15" Type="http://schemas.openxmlformats.org/officeDocument/2006/relationships/image" Target="../media/image36.png"/><Relationship Id="rId14" Type="http://schemas.openxmlformats.org/officeDocument/2006/relationships/hyperlink" Target="https://video.link/w/wpTEb" TargetMode="External"/><Relationship Id="rId17" Type="http://schemas.openxmlformats.org/officeDocument/2006/relationships/image" Target="../media/image42.jpg"/><Relationship Id="rId16" Type="http://schemas.openxmlformats.org/officeDocument/2006/relationships/hyperlink" Target="https://video.link/w/9zTEb" TargetMode="External"/><Relationship Id="rId19" Type="http://schemas.openxmlformats.org/officeDocument/2006/relationships/image" Target="../media/image11.png"/><Relationship Id="rId1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png"/><Relationship Id="rId4" Type="http://schemas.openxmlformats.org/officeDocument/2006/relationships/image" Target="../media/image40.png"/><Relationship Id="rId9" Type="http://schemas.openxmlformats.org/officeDocument/2006/relationships/hyperlink" Target="https://video.link/w/tIQEb" TargetMode="External"/><Relationship Id="rId5" Type="http://schemas.openxmlformats.org/officeDocument/2006/relationships/image" Target="../media/image37.png"/><Relationship Id="rId6" Type="http://schemas.openxmlformats.org/officeDocument/2006/relationships/hyperlink" Target="https://video.link/w/58SEb" TargetMode="External"/><Relationship Id="rId7" Type="http://schemas.openxmlformats.org/officeDocument/2006/relationships/hyperlink" Target="https://video.link/w/y3SEb" TargetMode="External"/><Relationship Id="rId8" Type="http://schemas.openxmlformats.org/officeDocument/2006/relationships/image" Target="../media/image43.jpg"/><Relationship Id="rId20" Type="http://schemas.openxmlformats.org/officeDocument/2006/relationships/hyperlink" Target="https://video.link/w/xxSEb" TargetMode="External"/><Relationship Id="rId22" Type="http://schemas.openxmlformats.org/officeDocument/2006/relationships/hyperlink" Target="https://video.link/w/L1SEb" TargetMode="External"/><Relationship Id="rId21" Type="http://schemas.openxmlformats.org/officeDocument/2006/relationships/image" Target="../media/image45.jpg"/><Relationship Id="rId24" Type="http://schemas.openxmlformats.org/officeDocument/2006/relationships/image" Target="../media/image33.gif"/><Relationship Id="rId23" Type="http://schemas.openxmlformats.org/officeDocument/2006/relationships/image" Target="../media/image52.jpg"/><Relationship Id="rId11" Type="http://schemas.openxmlformats.org/officeDocument/2006/relationships/hyperlink" Target="https://video.link/w/P6SEb" TargetMode="External"/><Relationship Id="rId10" Type="http://schemas.openxmlformats.org/officeDocument/2006/relationships/image" Target="../media/image44.gif"/><Relationship Id="rId13" Type="http://schemas.openxmlformats.org/officeDocument/2006/relationships/hyperlink" Target="https://video.link/w/JRSEb" TargetMode="External"/><Relationship Id="rId12" Type="http://schemas.openxmlformats.org/officeDocument/2006/relationships/image" Target="../media/image46.jpg"/><Relationship Id="rId15" Type="http://schemas.openxmlformats.org/officeDocument/2006/relationships/hyperlink" Target="https://video.link/w/y0SEb" TargetMode="External"/><Relationship Id="rId14" Type="http://schemas.openxmlformats.org/officeDocument/2006/relationships/image" Target="../media/image51.gif"/><Relationship Id="rId17" Type="http://schemas.openxmlformats.org/officeDocument/2006/relationships/hyperlink" Target="https://video.link/w/JRSEb" TargetMode="External"/><Relationship Id="rId16" Type="http://schemas.openxmlformats.org/officeDocument/2006/relationships/image" Target="../media/image48.gif"/><Relationship Id="rId19" Type="http://schemas.openxmlformats.org/officeDocument/2006/relationships/image" Target="../media/image47.jpg"/><Relationship Id="rId18" Type="http://schemas.openxmlformats.org/officeDocument/2006/relationships/hyperlink" Target="https://video.link/w/7FPEb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video.link/w/hRQEb" TargetMode="External"/><Relationship Id="rId4" Type="http://schemas.openxmlformats.org/officeDocument/2006/relationships/image" Target="../media/image49.gif"/><Relationship Id="rId9" Type="http://schemas.openxmlformats.org/officeDocument/2006/relationships/image" Target="../media/image53.gif"/><Relationship Id="rId5" Type="http://schemas.openxmlformats.org/officeDocument/2006/relationships/hyperlink" Target="https://video.link/w/hRQEb" TargetMode="External"/><Relationship Id="rId6" Type="http://schemas.openxmlformats.org/officeDocument/2006/relationships/hyperlink" Target="https://video.link/w/hRQEb" TargetMode="External"/><Relationship Id="rId7" Type="http://schemas.openxmlformats.org/officeDocument/2006/relationships/hyperlink" Target="https://video.link/w/hRQEb" TargetMode="External"/><Relationship Id="rId8" Type="http://schemas.openxmlformats.org/officeDocument/2006/relationships/hyperlink" Target="https://video.link/w/7hREb" TargetMode="External"/><Relationship Id="rId31" Type="http://schemas.openxmlformats.org/officeDocument/2006/relationships/image" Target="../media/image58.gif"/><Relationship Id="rId30" Type="http://schemas.openxmlformats.org/officeDocument/2006/relationships/hyperlink" Target="https://www.primarygames.com/holidays/st.patricksday/games/hide-n-seek/" TargetMode="External"/><Relationship Id="rId33" Type="http://schemas.openxmlformats.org/officeDocument/2006/relationships/hyperlink" Target="https://www.primarygames.com/holidays/st.patricksday/games.php" TargetMode="External"/><Relationship Id="rId32" Type="http://schemas.openxmlformats.org/officeDocument/2006/relationships/image" Target="../media/image33.gif"/><Relationship Id="rId34" Type="http://schemas.openxmlformats.org/officeDocument/2006/relationships/image" Target="../media/image60.png"/><Relationship Id="rId20" Type="http://schemas.openxmlformats.org/officeDocument/2006/relationships/hyperlink" Target="https://video.link/w/hRQEb" TargetMode="External"/><Relationship Id="rId22" Type="http://schemas.openxmlformats.org/officeDocument/2006/relationships/hyperlink" Target="https://video.link/w/hRQEb" TargetMode="External"/><Relationship Id="rId21" Type="http://schemas.openxmlformats.org/officeDocument/2006/relationships/hyperlink" Target="https://video.link/w/hRQEb" TargetMode="External"/><Relationship Id="rId24" Type="http://schemas.openxmlformats.org/officeDocument/2006/relationships/hyperlink" Target="https://video.link/w/hRQEb" TargetMode="External"/><Relationship Id="rId23" Type="http://schemas.openxmlformats.org/officeDocument/2006/relationships/hyperlink" Target="https://video.link/w/hRQEb" TargetMode="External"/><Relationship Id="rId26" Type="http://schemas.openxmlformats.org/officeDocument/2006/relationships/image" Target="../media/image59.gif"/><Relationship Id="rId25" Type="http://schemas.openxmlformats.org/officeDocument/2006/relationships/hyperlink" Target="https://video.link/w/hRQEb" TargetMode="External"/><Relationship Id="rId28" Type="http://schemas.openxmlformats.org/officeDocument/2006/relationships/hyperlink" Target="https://video.link/w/vbREb" TargetMode="External"/><Relationship Id="rId27" Type="http://schemas.openxmlformats.org/officeDocument/2006/relationships/hyperlink" Target="https://video.link/w/vbREb" TargetMode="External"/><Relationship Id="rId29" Type="http://schemas.openxmlformats.org/officeDocument/2006/relationships/hyperlink" Target="https://video.link/w/vbREb" TargetMode="External"/><Relationship Id="rId11" Type="http://schemas.openxmlformats.org/officeDocument/2006/relationships/image" Target="../media/image50.jpg"/><Relationship Id="rId10" Type="http://schemas.openxmlformats.org/officeDocument/2006/relationships/hyperlink" Target="https://video.link/w/tIQEb" TargetMode="External"/><Relationship Id="rId13" Type="http://schemas.openxmlformats.org/officeDocument/2006/relationships/image" Target="../media/image56.png"/><Relationship Id="rId12" Type="http://schemas.openxmlformats.org/officeDocument/2006/relationships/hyperlink" Target="https://video.link/w/4KQEb" TargetMode="External"/><Relationship Id="rId15" Type="http://schemas.openxmlformats.org/officeDocument/2006/relationships/image" Target="../media/image54.jpg"/><Relationship Id="rId14" Type="http://schemas.openxmlformats.org/officeDocument/2006/relationships/hyperlink" Target="https://video.link/w/HNQEb" TargetMode="External"/><Relationship Id="rId17" Type="http://schemas.openxmlformats.org/officeDocument/2006/relationships/hyperlink" Target="https://video.link/w/hRQEb" TargetMode="External"/><Relationship Id="rId16" Type="http://schemas.openxmlformats.org/officeDocument/2006/relationships/hyperlink" Target="https://video.link/w/hRQEb" TargetMode="External"/><Relationship Id="rId19" Type="http://schemas.openxmlformats.org/officeDocument/2006/relationships/hyperlink" Target="https://video.link/w/hRQEb" TargetMode="External"/><Relationship Id="rId18" Type="http://schemas.openxmlformats.org/officeDocument/2006/relationships/hyperlink" Target="https://video.link/w/hRQEb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5.png"/><Relationship Id="rId4" Type="http://schemas.openxmlformats.org/officeDocument/2006/relationships/hyperlink" Target="https://video.link/w/sFREb" TargetMode="External"/><Relationship Id="rId9" Type="http://schemas.openxmlformats.org/officeDocument/2006/relationships/image" Target="../media/image27.png"/><Relationship Id="rId5" Type="http://schemas.openxmlformats.org/officeDocument/2006/relationships/image" Target="../media/image57.png"/><Relationship Id="rId6" Type="http://schemas.openxmlformats.org/officeDocument/2006/relationships/image" Target="../media/image38.png"/><Relationship Id="rId7" Type="http://schemas.openxmlformats.org/officeDocument/2006/relationships/image" Target="../media/image61.png"/><Relationship Id="rId8" Type="http://schemas.openxmlformats.org/officeDocument/2006/relationships/image" Target="../media/image63.png"/><Relationship Id="rId20" Type="http://schemas.openxmlformats.org/officeDocument/2006/relationships/image" Target="../media/image78.png"/><Relationship Id="rId22" Type="http://schemas.openxmlformats.org/officeDocument/2006/relationships/image" Target="../media/image72.png"/><Relationship Id="rId21" Type="http://schemas.openxmlformats.org/officeDocument/2006/relationships/hyperlink" Target="https://www.digipuzzle.net/education/stpatricksday/" TargetMode="External"/><Relationship Id="rId11" Type="http://schemas.openxmlformats.org/officeDocument/2006/relationships/image" Target="../media/image62.gif"/><Relationship Id="rId10" Type="http://schemas.openxmlformats.org/officeDocument/2006/relationships/hyperlink" Target="https://www.youtube.com/embed/kRKREjV4bsc" TargetMode="External"/><Relationship Id="rId13" Type="http://schemas.openxmlformats.org/officeDocument/2006/relationships/image" Target="../media/image9.png"/><Relationship Id="rId12" Type="http://schemas.openxmlformats.org/officeDocument/2006/relationships/hyperlink" Target="https://www.primarygames.com/holidays/st.patricksday/stpatricksday.php" TargetMode="External"/><Relationship Id="rId15" Type="http://schemas.openxmlformats.org/officeDocument/2006/relationships/image" Target="../media/image64.jpg"/><Relationship Id="rId14" Type="http://schemas.openxmlformats.org/officeDocument/2006/relationships/hyperlink" Target="https://video.link/w/2QREb" TargetMode="External"/><Relationship Id="rId17" Type="http://schemas.openxmlformats.org/officeDocument/2006/relationships/hyperlink" Target="https://video.link/w/zfSEb" TargetMode="External"/><Relationship Id="rId16" Type="http://schemas.openxmlformats.org/officeDocument/2006/relationships/image" Target="../media/image65.jpg"/><Relationship Id="rId19" Type="http://schemas.openxmlformats.org/officeDocument/2006/relationships/hyperlink" Target="https://video.link/w/arSEb" TargetMode="External"/><Relationship Id="rId18" Type="http://schemas.openxmlformats.org/officeDocument/2006/relationships/image" Target="../media/image6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video.link/w/hRQEb" TargetMode="External"/><Relationship Id="rId4" Type="http://schemas.openxmlformats.org/officeDocument/2006/relationships/image" Target="../media/image49.gif"/><Relationship Id="rId9" Type="http://schemas.openxmlformats.org/officeDocument/2006/relationships/hyperlink" Target="https://video.link/w/dCxHb" TargetMode="External"/><Relationship Id="rId5" Type="http://schemas.openxmlformats.org/officeDocument/2006/relationships/hyperlink" Target="https://video.link/w/nBxHb" TargetMode="External"/><Relationship Id="rId6" Type="http://schemas.openxmlformats.org/officeDocument/2006/relationships/image" Target="../media/image67.png"/><Relationship Id="rId7" Type="http://schemas.openxmlformats.org/officeDocument/2006/relationships/hyperlink" Target="https://video.link/w/xAxHb" TargetMode="External"/><Relationship Id="rId8" Type="http://schemas.openxmlformats.org/officeDocument/2006/relationships/image" Target="../media/image68.png"/><Relationship Id="rId20" Type="http://schemas.openxmlformats.org/officeDocument/2006/relationships/hyperlink" Target="https://video.link/w/u9xHb" TargetMode="External"/><Relationship Id="rId22" Type="http://schemas.openxmlformats.org/officeDocument/2006/relationships/hyperlink" Target="https://video.link/w/u9xHb" TargetMode="External"/><Relationship Id="rId21" Type="http://schemas.openxmlformats.org/officeDocument/2006/relationships/image" Target="../media/image71.gif"/><Relationship Id="rId24" Type="http://schemas.openxmlformats.org/officeDocument/2006/relationships/hyperlink" Target="https://video.link/w/hRQEb" TargetMode="External"/><Relationship Id="rId23" Type="http://schemas.openxmlformats.org/officeDocument/2006/relationships/image" Target="../media/image74.png"/><Relationship Id="rId26" Type="http://schemas.openxmlformats.org/officeDocument/2006/relationships/hyperlink" Target="https://video.link/w/DExHb" TargetMode="External"/><Relationship Id="rId25" Type="http://schemas.openxmlformats.org/officeDocument/2006/relationships/image" Target="../media/image33.gif"/><Relationship Id="rId27" Type="http://schemas.openxmlformats.org/officeDocument/2006/relationships/image" Target="../media/image81.png"/><Relationship Id="rId11" Type="http://schemas.openxmlformats.org/officeDocument/2006/relationships/hyperlink" Target="https://video.link/w/DExHb" TargetMode="External"/><Relationship Id="rId10" Type="http://schemas.openxmlformats.org/officeDocument/2006/relationships/image" Target="../media/image80.png"/><Relationship Id="rId13" Type="http://schemas.openxmlformats.org/officeDocument/2006/relationships/image" Target="../media/image70.png"/><Relationship Id="rId12" Type="http://schemas.openxmlformats.org/officeDocument/2006/relationships/image" Target="../media/image86.png"/><Relationship Id="rId15" Type="http://schemas.openxmlformats.org/officeDocument/2006/relationships/image" Target="../media/image73.png"/><Relationship Id="rId14" Type="http://schemas.openxmlformats.org/officeDocument/2006/relationships/hyperlink" Target="https://video.link/w/KNxHb" TargetMode="External"/><Relationship Id="rId17" Type="http://schemas.openxmlformats.org/officeDocument/2006/relationships/image" Target="../media/image76.jpg"/><Relationship Id="rId16" Type="http://schemas.openxmlformats.org/officeDocument/2006/relationships/hyperlink" Target="https://video.link/w/8IxHb" TargetMode="External"/><Relationship Id="rId19" Type="http://schemas.openxmlformats.org/officeDocument/2006/relationships/image" Target="../media/image77.gif"/><Relationship Id="rId18" Type="http://schemas.openxmlformats.org/officeDocument/2006/relationships/hyperlink" Target="https://video.link/w/PJxHb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9.gif"/><Relationship Id="rId4" Type="http://schemas.openxmlformats.org/officeDocument/2006/relationships/hyperlink" Target="https://video.link/w/CWSEb" TargetMode="External"/><Relationship Id="rId9" Type="http://schemas.openxmlformats.org/officeDocument/2006/relationships/hyperlink" Target="https://video.link/w/LPSEb" TargetMode="External"/><Relationship Id="rId5" Type="http://schemas.openxmlformats.org/officeDocument/2006/relationships/image" Target="../media/image20.gif"/><Relationship Id="rId6" Type="http://schemas.openxmlformats.org/officeDocument/2006/relationships/hyperlink" Target="https://video.link/w/A1MEb" TargetMode="External"/><Relationship Id="rId7" Type="http://schemas.openxmlformats.org/officeDocument/2006/relationships/image" Target="../media/image30.jpg"/><Relationship Id="rId8" Type="http://schemas.openxmlformats.org/officeDocument/2006/relationships/image" Target="../media/image37.png"/><Relationship Id="rId20" Type="http://schemas.openxmlformats.org/officeDocument/2006/relationships/image" Target="../media/image87.gif"/><Relationship Id="rId22" Type="http://schemas.openxmlformats.org/officeDocument/2006/relationships/image" Target="../media/image85.gif"/><Relationship Id="rId21" Type="http://schemas.openxmlformats.org/officeDocument/2006/relationships/hyperlink" Target="https://tinyurl.com/yyxo5b8j" TargetMode="External"/><Relationship Id="rId24" Type="http://schemas.openxmlformats.org/officeDocument/2006/relationships/image" Target="../media/image89.gif"/><Relationship Id="rId23" Type="http://schemas.openxmlformats.org/officeDocument/2006/relationships/hyperlink" Target="https://tinyurl.com/y5xakl75" TargetMode="External"/><Relationship Id="rId11" Type="http://schemas.openxmlformats.org/officeDocument/2006/relationships/image" Target="../media/image84.png"/><Relationship Id="rId10" Type="http://schemas.openxmlformats.org/officeDocument/2006/relationships/image" Target="../media/image75.gif"/><Relationship Id="rId13" Type="http://schemas.openxmlformats.org/officeDocument/2006/relationships/image" Target="../media/image82.gif"/><Relationship Id="rId12" Type="http://schemas.openxmlformats.org/officeDocument/2006/relationships/hyperlink" Target="https://video.link/w/UVSEb" TargetMode="External"/><Relationship Id="rId15" Type="http://schemas.openxmlformats.org/officeDocument/2006/relationships/hyperlink" Target="https://tinyurl.com/y3xcjfad" TargetMode="External"/><Relationship Id="rId14" Type="http://schemas.openxmlformats.org/officeDocument/2006/relationships/image" Target="../media/image33.gif"/><Relationship Id="rId17" Type="http://schemas.openxmlformats.org/officeDocument/2006/relationships/hyperlink" Target="https://tinyurl.com/yy238e44" TargetMode="External"/><Relationship Id="rId16" Type="http://schemas.openxmlformats.org/officeDocument/2006/relationships/image" Target="../media/image83.gif"/><Relationship Id="rId19" Type="http://schemas.openxmlformats.org/officeDocument/2006/relationships/hyperlink" Target="https://video.link/w/QaTEb" TargetMode="External"/><Relationship Id="rId18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3"/>
          <p:cNvGrpSpPr/>
          <p:nvPr/>
        </p:nvGrpSpPr>
        <p:grpSpPr>
          <a:xfrm>
            <a:off x="144222" y="1017881"/>
            <a:ext cx="1427171" cy="947538"/>
            <a:chOff x="1751653" y="186843"/>
            <a:chExt cx="1608805" cy="1152022"/>
          </a:xfrm>
        </p:grpSpPr>
        <p:sp>
          <p:nvSpPr>
            <p:cNvPr id="56" name="Google Shape;56;p13"/>
            <p:cNvSpPr/>
            <p:nvPr/>
          </p:nvSpPr>
          <p:spPr>
            <a:xfrm>
              <a:off x="1751653" y="186843"/>
              <a:ext cx="1608805" cy="1152022"/>
            </a:xfrm>
            <a:prstGeom prst="rect">
              <a:avLst/>
            </a:prstGeom>
            <a:solidFill>
              <a:srgbClr val="FF9900"/>
            </a:solidFill>
            <a:ln cap="flat" cmpd="sng" w="38100">
              <a:solidFill>
                <a:srgbClr val="BA7C2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appy St. Patrick's Day glitter rainbow gif comment leprechaun ..." id="57" name="Google Shape;5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70425" y="286687"/>
              <a:ext cx="1371281" cy="952330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grpSp>
        <p:nvGrpSpPr>
          <p:cNvPr id="58" name="Google Shape;58;p13"/>
          <p:cNvGrpSpPr/>
          <p:nvPr/>
        </p:nvGrpSpPr>
        <p:grpSpPr>
          <a:xfrm flipH="1">
            <a:off x="6756950" y="1294712"/>
            <a:ext cx="2680028" cy="3928366"/>
            <a:chOff x="-233050" y="1331662"/>
            <a:chExt cx="2680028" cy="3928366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-233050" y="2327925"/>
              <a:ext cx="2307150" cy="2932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5">
              <a:alphaModFix/>
            </a:blip>
            <a:srcRect b="0" l="31100" r="28555" t="0"/>
            <a:stretch/>
          </p:blipFill>
          <p:spPr>
            <a:xfrm flipH="1">
              <a:off x="730333" y="1331662"/>
              <a:ext cx="1362804" cy="3379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. Patricks day teddy bear waving irish flag | Teddy bear cartoon ..." id="61" name="Google Shape;61;p13">
              <a:hlinkClick r:id="rId6"/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14650" y="2348549"/>
              <a:ext cx="1432328" cy="165323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00875" y="1949450"/>
            <a:ext cx="4546750" cy="23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16795" r="15750" t="0"/>
          <a:stretch/>
        </p:blipFill>
        <p:spPr>
          <a:xfrm>
            <a:off x="3180700" y="3158830"/>
            <a:ext cx="746450" cy="58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51350" y="3134675"/>
            <a:ext cx="432750" cy="63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726352" y="2250233"/>
            <a:ext cx="587600" cy="73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196535" y="2303068"/>
            <a:ext cx="628147" cy="630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38961" y="3164750"/>
            <a:ext cx="603484" cy="6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756325" y="3137375"/>
            <a:ext cx="587600" cy="5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428150" y="3098401"/>
            <a:ext cx="668324" cy="66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495100" y="2266938"/>
            <a:ext cx="587600" cy="6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335987" y="1430025"/>
            <a:ext cx="746448" cy="66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441162" y="2283323"/>
            <a:ext cx="628150" cy="62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215080" y="1459167"/>
            <a:ext cx="594618" cy="5946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74" name="Google Shape;74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6358" r="37322" t="0"/>
          <a:stretch/>
        </p:blipFill>
        <p:spPr>
          <a:xfrm>
            <a:off x="3130564" y="1448922"/>
            <a:ext cx="668300" cy="628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75" name="Google Shape;75;p13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0" l="47715" r="0" t="0"/>
          <a:stretch/>
        </p:blipFill>
        <p:spPr>
          <a:xfrm>
            <a:off x="3847012" y="1435414"/>
            <a:ext cx="603500" cy="6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518724" y="1412893"/>
            <a:ext cx="628150" cy="624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691226" y="1501338"/>
            <a:ext cx="587600" cy="595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119802" y="2303488"/>
            <a:ext cx="668300" cy="59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025275" y="2236425"/>
            <a:ext cx="432750" cy="681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167850" y="3148468"/>
            <a:ext cx="594625" cy="602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3"/>
          <p:cNvGrpSpPr/>
          <p:nvPr/>
        </p:nvGrpSpPr>
        <p:grpSpPr>
          <a:xfrm>
            <a:off x="144232" y="70343"/>
            <a:ext cx="1427178" cy="947520"/>
            <a:chOff x="4087450" y="186863"/>
            <a:chExt cx="1709400" cy="1152000"/>
          </a:xfrm>
        </p:grpSpPr>
        <p:sp>
          <p:nvSpPr>
            <p:cNvPr id="82" name="Google Shape;82;p13"/>
            <p:cNvSpPr/>
            <p:nvPr/>
          </p:nvSpPr>
          <p:spPr>
            <a:xfrm>
              <a:off x="4087450" y="186863"/>
              <a:ext cx="1709400" cy="1152000"/>
            </a:xfrm>
            <a:prstGeom prst="rect">
              <a:avLst/>
            </a:prstGeom>
            <a:solidFill>
              <a:srgbClr val="FF9900"/>
            </a:solidFill>
            <a:ln cap="flat" cmpd="sng" w="38100">
              <a:solidFill>
                <a:srgbClr val="BA7C2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video thumbnail" id="83" name="Google Shape;83;p13">
              <a:hlinkClick r:id="rId45"/>
            </p:cNvPr>
            <p:cNvPicPr preferRelativeResize="0"/>
            <p:nvPr/>
          </p:nvPicPr>
          <p:blipFill>
            <a:blip r:embed="rId46">
              <a:alphaModFix/>
            </a:blip>
            <a:stretch>
              <a:fillRect/>
            </a:stretch>
          </p:blipFill>
          <p:spPr>
            <a:xfrm>
              <a:off x="4187325" y="301314"/>
              <a:ext cx="1509650" cy="923100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descr="Lucky Charms GIFs - Get the best GIF on GIPHY" id="84" name="Google Shape;84;p13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0" l="13381" r="23017" t="0"/>
          <a:stretch/>
        </p:blipFill>
        <p:spPr>
          <a:xfrm flipH="1">
            <a:off x="-188475" y="2522605"/>
            <a:ext cx="1914825" cy="260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 rot="-120655">
            <a:off x="1246134" y="2352626"/>
            <a:ext cx="352637" cy="52895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2313950" y="70350"/>
            <a:ext cx="2596500" cy="1224300"/>
          </a:xfrm>
          <a:prstGeom prst="rect">
            <a:avLst/>
          </a:prstGeom>
          <a:solidFill>
            <a:srgbClr val="FF9900"/>
          </a:solidFill>
          <a:ln cap="flat" cmpd="sng" w="38100">
            <a:solidFill>
              <a:srgbClr val="BA7C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inking Pink: Happy St. Patrick's Day!" id="87" name="Google Shape;87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2412650" y="149800"/>
            <a:ext cx="2399075" cy="10336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e christmas surprise &lt;3 | Sofie's creating" id="88" name="Google Shape;88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 rot="804187">
            <a:off x="5132320" y="30159"/>
            <a:ext cx="4143386" cy="914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tofgold Rainbow GIFs | Tenor"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850" y="704850"/>
            <a:ext cx="2596700" cy="33675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T~Irish Unicorn - Unicorn graphics for Facebook, Tagged, Facebook, Tumblr,  Hi5, Friendster blogs, tumbr, twitter, google+, google plus, pinterest,  linkedin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78155" r="0" t="0"/>
          <a:stretch/>
        </p:blipFill>
        <p:spPr>
          <a:xfrm>
            <a:off x="7392025" y="1273950"/>
            <a:ext cx="585425" cy="3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inbow GIFs. 120 Animated Rainbow Images for Free" id="95" name="Google Shape;95;p14"/>
          <p:cNvPicPr preferRelativeResize="0"/>
          <p:nvPr/>
        </p:nvPicPr>
        <p:blipFill rotWithShape="1">
          <a:blip r:embed="rId5">
            <a:alphaModFix/>
          </a:blip>
          <a:srcRect b="41816" l="21784" r="16433" t="0"/>
          <a:stretch/>
        </p:blipFill>
        <p:spPr>
          <a:xfrm>
            <a:off x="2280475" y="582600"/>
            <a:ext cx="2596700" cy="18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3794" l="7367" r="7359" t="3441"/>
          <a:stretch/>
        </p:blipFill>
        <p:spPr>
          <a:xfrm>
            <a:off x="5459750" y="582600"/>
            <a:ext cx="2913000" cy="361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ucky Charms GIFs - Get the best GIF on GIPHY" id="97" name="Google Shape;97;p14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13381" r="23017" t="0"/>
          <a:stretch/>
        </p:blipFill>
        <p:spPr>
          <a:xfrm>
            <a:off x="7516825" y="2930800"/>
            <a:ext cx="1627175" cy="221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98" name="Google Shape;98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3050" y="582600"/>
            <a:ext cx="1627175" cy="915286"/>
          </a:xfrm>
          <a:prstGeom prst="rect">
            <a:avLst/>
          </a:prstGeom>
          <a:noFill/>
          <a:ln cap="flat" cmpd="sng" w="38100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video thumbnail" id="99" name="Google Shape;99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3050" y="1714500"/>
            <a:ext cx="1627175" cy="915286"/>
          </a:xfrm>
          <a:prstGeom prst="rect">
            <a:avLst/>
          </a:prstGeom>
          <a:noFill/>
          <a:ln cap="flat" cmpd="sng" w="38100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4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12020" l="5646" r="4433" t="6869"/>
          <a:stretch/>
        </p:blipFill>
        <p:spPr>
          <a:xfrm>
            <a:off x="1747800" y="582600"/>
            <a:ext cx="3711950" cy="209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101" name="Google Shape;101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283307" y="2813425"/>
            <a:ext cx="1627168" cy="915275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02" name="Google Shape;102;p14"/>
          <p:cNvGrpSpPr/>
          <p:nvPr/>
        </p:nvGrpSpPr>
        <p:grpSpPr>
          <a:xfrm>
            <a:off x="930975" y="1497887"/>
            <a:ext cx="2680028" cy="3928366"/>
            <a:chOff x="930975" y="1497887"/>
            <a:chExt cx="2680028" cy="3928366"/>
          </a:xfrm>
        </p:grpSpPr>
        <p:pic>
          <p:nvPicPr>
            <p:cNvPr id="103" name="Google Shape;103;p14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 flipH="1">
              <a:off x="930975" y="2494150"/>
              <a:ext cx="2307150" cy="2932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4"/>
            <p:cNvPicPr preferRelativeResize="0"/>
            <p:nvPr/>
          </p:nvPicPr>
          <p:blipFill rotWithShape="1">
            <a:blip r:embed="rId19">
              <a:alphaModFix/>
            </a:blip>
            <a:srcRect b="0" l="31100" r="28555" t="0"/>
            <a:stretch/>
          </p:blipFill>
          <p:spPr>
            <a:xfrm flipH="1">
              <a:off x="1894358" y="1497887"/>
              <a:ext cx="1362804" cy="3379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. Patricks day teddy bear waving irish flag | Teddy bear cartoon ..." id="105" name="Google Shape;105;p14">
              <a:hlinkClick r:id="rId20"/>
            </p:cNvPr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2178675" y="2514774"/>
              <a:ext cx="1432328" cy="16532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6" name="Google Shape;106;p14">
            <a:hlinkClick r:id="rId22"/>
          </p:cNvPr>
          <p:cNvSpPr/>
          <p:nvPr/>
        </p:nvSpPr>
        <p:spPr>
          <a:xfrm>
            <a:off x="3046150" y="2347025"/>
            <a:ext cx="1213200" cy="3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" name="Google Shape;107;p14"/>
          <p:cNvGrpSpPr/>
          <p:nvPr/>
        </p:nvGrpSpPr>
        <p:grpSpPr>
          <a:xfrm>
            <a:off x="3575" y="-209300"/>
            <a:ext cx="9136862" cy="672053"/>
            <a:chOff x="0" y="0"/>
            <a:chExt cx="9136862" cy="672053"/>
          </a:xfrm>
        </p:grpSpPr>
        <p:pic>
          <p:nvPicPr>
            <p:cNvPr descr="Pre christmas surprise &lt;3 | Sofie's creating" id="108" name="Google Shape;108;p14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 rot="6">
              <a:off x="3050386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109" name="Google Shape;109;p14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 rot="6">
              <a:off x="6093624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110" name="Google Shape;110;p14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 flipH="1" rot="-6">
              <a:off x="0" y="3"/>
              <a:ext cx="3076850" cy="6720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1" name="Google Shape;111;p14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16694" l="18072" r="27867" t="0"/>
          <a:stretch/>
        </p:blipFill>
        <p:spPr>
          <a:xfrm rot="325046">
            <a:off x="366200" y="4050425"/>
            <a:ext cx="965450" cy="104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T~Irish Unicorn - Unicorn graphics for Facebook, Tagged, Facebook, Tumblr,  Hi5, Friendster blogs, tumbr, twitter, google+, google plus, pinterest,  linkedin" id="112" name="Google Shape;112;p14">
            <a:hlinkClick r:id="rId26"/>
          </p:cNvPr>
          <p:cNvPicPr preferRelativeResize="0"/>
          <p:nvPr/>
        </p:nvPicPr>
        <p:blipFill rotWithShape="1">
          <a:blip r:embed="rId4">
            <a:alphaModFix/>
          </a:blip>
          <a:srcRect b="0" l="0" r="27362" t="0"/>
          <a:stretch/>
        </p:blipFill>
        <p:spPr>
          <a:xfrm>
            <a:off x="5445272" y="1273950"/>
            <a:ext cx="1946750" cy="3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5"/>
          <p:cNvPicPr preferRelativeResize="0"/>
          <p:nvPr/>
        </p:nvPicPr>
        <p:blipFill rotWithShape="1">
          <a:blip r:embed="rId3">
            <a:alphaModFix/>
          </a:blip>
          <a:srcRect b="3025" l="0" r="0" t="0"/>
          <a:stretch/>
        </p:blipFill>
        <p:spPr>
          <a:xfrm>
            <a:off x="5545600" y="734975"/>
            <a:ext cx="2677350" cy="3243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8" name="Google Shape;118;p15"/>
          <p:cNvPicPr preferRelativeResize="0"/>
          <p:nvPr/>
        </p:nvPicPr>
        <p:blipFill rotWithShape="1">
          <a:blip r:embed="rId4">
            <a:alphaModFix/>
          </a:blip>
          <a:srcRect b="0" l="79802" r="0" t="0"/>
          <a:stretch/>
        </p:blipFill>
        <p:spPr>
          <a:xfrm>
            <a:off x="7374025" y="545975"/>
            <a:ext cx="76570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 rotWithShape="1">
          <a:blip r:embed="rId5">
            <a:alphaModFix/>
          </a:blip>
          <a:srcRect b="3794" l="7367" r="7359" t="3441"/>
          <a:stretch/>
        </p:blipFill>
        <p:spPr>
          <a:xfrm>
            <a:off x="5418138" y="545975"/>
            <a:ext cx="2913000" cy="361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20" name="Google Shape;120;p15">
            <a:hlinkClick r:id="rId6"/>
          </p:cNvPr>
          <p:cNvPicPr preferRelativeResize="0"/>
          <p:nvPr/>
        </p:nvPicPr>
        <p:blipFill rotWithShape="1">
          <a:blip r:embed="rId4">
            <a:alphaModFix/>
          </a:blip>
          <a:srcRect b="0" l="0" r="20197" t="0"/>
          <a:stretch/>
        </p:blipFill>
        <p:spPr>
          <a:xfrm>
            <a:off x="4348775" y="545975"/>
            <a:ext cx="30252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121" name="Google Shape;121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5875" y="1714500"/>
            <a:ext cx="1749750" cy="984235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Top Irish Dance Stickers for Android &amp; iOS | Gfycat" id="122" name="Google Shape;122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31475" y="2276150"/>
            <a:ext cx="2174691" cy="290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123" name="Google Shape;123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4375" y="1714500"/>
            <a:ext cx="1749750" cy="984234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Top Irish Dance Stickers for Android &amp; iOS | Gfycat" id="124" name="Google Shape;124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8813" y="1764675"/>
            <a:ext cx="2212911" cy="299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-gold-pot-88489 – Star Wars Anonymous" id="125" name="Google Shape;125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flipH="1">
            <a:off x="5653800" y="2294430"/>
            <a:ext cx="2677350" cy="28685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p Irish Dance Stickers for Android &amp; iOS | Gfycat" id="126" name="Google Shape;126;p15">
            <a:hlinkClick r:id="rId17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>
            <a:off x="3076301" y="1847888"/>
            <a:ext cx="2212911" cy="299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127" name="Google Shape;127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64375" y="545975"/>
            <a:ext cx="1749750" cy="984225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video thumbnail" id="128" name="Google Shape;128;p15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23164" r="19427" t="0"/>
          <a:stretch/>
        </p:blipFill>
        <p:spPr>
          <a:xfrm>
            <a:off x="8406050" y="584925"/>
            <a:ext cx="634650" cy="906325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video thumbnail" id="129" name="Google Shape;129;p1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255870" y="545975"/>
            <a:ext cx="1749750" cy="984235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30" name="Google Shape;130;p15"/>
          <p:cNvGrpSpPr/>
          <p:nvPr/>
        </p:nvGrpSpPr>
        <p:grpSpPr>
          <a:xfrm>
            <a:off x="3575" y="-209300"/>
            <a:ext cx="9136862" cy="672053"/>
            <a:chOff x="0" y="0"/>
            <a:chExt cx="9136862" cy="672053"/>
          </a:xfrm>
        </p:grpSpPr>
        <p:pic>
          <p:nvPicPr>
            <p:cNvPr descr="Pre christmas surprise &lt;3 | Sofie's creating" id="131" name="Google Shape;131;p15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 rot="6">
              <a:off x="3050386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132" name="Google Shape;132;p15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 rot="6">
              <a:off x="6093624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133" name="Google Shape;133;p15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 flipH="1" rot="-6">
              <a:off x="0" y="3"/>
              <a:ext cx="3076850" cy="67204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litter Shamrock - SHAMROCK animated gifs : hellokids.com" id="138" name="Google Shape;138;p1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81199">
            <a:off x="576193" y="334673"/>
            <a:ext cx="451255" cy="4512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39" name="Google Shape;139;p16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01784">
            <a:off x="1450643" y="1916798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40" name="Google Shape;140;p16">
            <a:hlinkClick r:id="rId6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01784">
            <a:off x="2664293" y="242277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41" name="Google Shape;141;p16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601784">
            <a:off x="4707718" y="182087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GIFs - Get the best GIF on GIPHY" id="142" name="Google Shape;142;p1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29500" y="2114025"/>
            <a:ext cx="1824731" cy="1839325"/>
          </a:xfrm>
          <a:prstGeom prst="rect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video thumbnail" id="143" name="Google Shape;143;p16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9625" y="732425"/>
            <a:ext cx="2041825" cy="1148525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6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5375" y="2045438"/>
            <a:ext cx="1265800" cy="1052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145" name="Google Shape;145;p16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15836" r="10984" t="0"/>
          <a:stretch/>
        </p:blipFill>
        <p:spPr>
          <a:xfrm>
            <a:off x="3029500" y="732425"/>
            <a:ext cx="1824725" cy="1052600"/>
          </a:xfrm>
          <a:prstGeom prst="rect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Glitter Shamrock - SHAMROCK animated gifs : hellokids.com" id="146" name="Google Shape;146;p16">
            <a:hlinkClick r:id="rId16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749909">
            <a:off x="1929776" y="3186300"/>
            <a:ext cx="501599" cy="501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47" name="Google Shape;147;p16">
            <a:hlinkClick r:id="rId1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235885">
            <a:off x="5858939" y="1807795"/>
            <a:ext cx="886831" cy="8868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48" name="Google Shape;148;p16">
            <a:hlinkClick r:id="rId18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749911">
            <a:off x="7033289" y="1775570"/>
            <a:ext cx="886831" cy="8868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49" name="Google Shape;149;p16">
            <a:hlinkClick r:id="rId19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73060">
            <a:off x="4980618" y="24532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50" name="Google Shape;150;p16">
            <a:hlinkClick r:id="rId20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01784">
            <a:off x="2557643" y="24532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51" name="Google Shape;151;p16">
            <a:hlinkClick r:id="rId21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601784">
            <a:off x="8514693" y="234612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52" name="Google Shape;152;p16">
            <a:hlinkClick r:id="rId22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01784">
            <a:off x="8800243" y="129792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53" name="Google Shape;153;p16">
            <a:hlinkClick r:id="rId2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29394">
            <a:off x="213693" y="3045598"/>
            <a:ext cx="451255" cy="4512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54" name="Google Shape;154;p16">
            <a:hlinkClick r:id="rId24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01784">
            <a:off x="6580093" y="-53352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155" name="Google Shape;155;p16">
            <a:hlinkClick r:id="rId2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09147">
            <a:off x="8430318" y="249723"/>
            <a:ext cx="451256" cy="451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56" name="Google Shape;156;p16"/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370601" y="3008301"/>
            <a:ext cx="1660352" cy="167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57" name="Google Shape;157;p16"/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4572000" y="2694625"/>
            <a:ext cx="2041825" cy="2062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58" name="Google Shape;158;p16"/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3374775" y="2694625"/>
            <a:ext cx="2041825" cy="2062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59" name="Google Shape;159;p16"/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1235350" y="3034925"/>
            <a:ext cx="1824725" cy="184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60" name="Google Shape;160;p16">
            <a:hlinkClick r:id="rId27"/>
          </p:cNvPr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2280551" y="3017150"/>
            <a:ext cx="1842342" cy="186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61" name="Google Shape;161;p16"/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4225351" y="3362109"/>
            <a:ext cx="1824725" cy="18434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62" name="Google Shape;162;p16">
            <a:hlinkClick r:id="rId28"/>
          </p:cNvPr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697076" y="3534147"/>
            <a:ext cx="1824725" cy="18434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63" name="Google Shape;163;p16"/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-409925" y="3262550"/>
            <a:ext cx="1824725" cy="184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Running Sticker by Lucky Charms for iOS &amp; Android | GIPHY" id="164" name="Google Shape;164;p16">
            <a:hlinkClick r:id="rId29"/>
          </p:cNvPr>
          <p:cNvPicPr preferRelativeResize="0"/>
          <p:nvPr/>
        </p:nvPicPr>
        <p:blipFill rotWithShape="1">
          <a:blip r:embed="rId26">
            <a:alphaModFix/>
          </a:blip>
          <a:srcRect b="0" l="15595" r="28724" t="0"/>
          <a:stretch/>
        </p:blipFill>
        <p:spPr>
          <a:xfrm>
            <a:off x="2946350" y="3430567"/>
            <a:ext cx="2041825" cy="18612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's Your Lucky Charm! - Page 6 | SingSnap Karaoke" id="165" name="Google Shape;165;p16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0" l="12700" r="4613" t="0"/>
          <a:stretch/>
        </p:blipFill>
        <p:spPr>
          <a:xfrm flipH="1">
            <a:off x="6152547" y="2694625"/>
            <a:ext cx="3032075" cy="287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6"/>
          <p:cNvGrpSpPr/>
          <p:nvPr/>
        </p:nvGrpSpPr>
        <p:grpSpPr>
          <a:xfrm>
            <a:off x="3575" y="-209300"/>
            <a:ext cx="9136862" cy="672053"/>
            <a:chOff x="0" y="0"/>
            <a:chExt cx="9136862" cy="672053"/>
          </a:xfrm>
        </p:grpSpPr>
        <p:pic>
          <p:nvPicPr>
            <p:cNvPr descr="Pre christmas surprise &lt;3 | Sofie's creating" id="167" name="Google Shape;167;p16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 rot="6">
              <a:off x="3050386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168" name="Google Shape;168;p16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 rot="6">
              <a:off x="6093624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169" name="Google Shape;169;p16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 flipH="1" rot="-6">
              <a:off x="0" y="3"/>
              <a:ext cx="3076850" cy="6720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0" name="Google Shape;170;p16"/>
          <p:cNvGrpSpPr/>
          <p:nvPr/>
        </p:nvGrpSpPr>
        <p:grpSpPr>
          <a:xfrm>
            <a:off x="1786349" y="2150627"/>
            <a:ext cx="920632" cy="825023"/>
            <a:chOff x="1786349" y="2150627"/>
            <a:chExt cx="920632" cy="825023"/>
          </a:xfrm>
        </p:grpSpPr>
        <p:sp>
          <p:nvSpPr>
            <p:cNvPr id="171" name="Google Shape;171;p16"/>
            <p:cNvSpPr/>
            <p:nvPr/>
          </p:nvSpPr>
          <p:spPr>
            <a:xfrm>
              <a:off x="1786349" y="2150627"/>
              <a:ext cx="920632" cy="825023"/>
            </a:xfrm>
            <a:prstGeom prst="ellipse">
              <a:avLst/>
            </a:prstGeom>
            <a:solidFill>
              <a:srgbClr val="FF9900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Bitmoji Image" id="172" name="Google Shape;172;p16">
              <a:hlinkClick r:id="rId33"/>
            </p:cNvPr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1923811" y="2248412"/>
              <a:ext cx="683673" cy="5963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6750" y="2311129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100" y="240192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100" y="2471867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8700" y="169025"/>
            <a:ext cx="2028175" cy="2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2800" y="842725"/>
            <a:ext cx="2475000" cy="309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92800" y="2912975"/>
            <a:ext cx="2475000" cy="11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3800" y="1857375"/>
            <a:ext cx="762799" cy="981225"/>
          </a:xfrm>
          <a:prstGeom prst="rect">
            <a:avLst/>
          </a:prstGeom>
          <a:noFill/>
          <a:ln cap="flat" cmpd="sng" w="38100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4" name="Google Shape;184;p17"/>
          <p:cNvPicPr preferRelativeResize="0"/>
          <p:nvPr/>
        </p:nvPicPr>
        <p:blipFill rotWithShape="1">
          <a:blip r:embed="rId9">
            <a:alphaModFix/>
          </a:blip>
          <a:srcRect b="3794" l="7367" r="7359" t="3441"/>
          <a:stretch/>
        </p:blipFill>
        <p:spPr>
          <a:xfrm>
            <a:off x="5473800" y="582600"/>
            <a:ext cx="2913000" cy="361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 Patricks Day Food Sticker by Lucky Charms for iOS &amp; Android | GIPHY" id="185" name="Google Shape;185;p17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1204" l="0" r="0" t="17289"/>
          <a:stretch/>
        </p:blipFill>
        <p:spPr>
          <a:xfrm>
            <a:off x="2846425" y="982100"/>
            <a:ext cx="4544250" cy="406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2875" y="3213092"/>
            <a:ext cx="496800" cy="521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17"/>
          <p:cNvGrpSpPr/>
          <p:nvPr/>
        </p:nvGrpSpPr>
        <p:grpSpPr>
          <a:xfrm>
            <a:off x="-34400" y="0"/>
            <a:ext cx="2913000" cy="5143500"/>
            <a:chOff x="-34400" y="0"/>
            <a:chExt cx="2913000" cy="5143500"/>
          </a:xfrm>
        </p:grpSpPr>
        <p:pic>
          <p:nvPicPr>
            <p:cNvPr id="188" name="Google Shape;188;p17">
              <a:hlinkClick r:id="rId12"/>
            </p:cNvPr>
            <p:cNvPicPr preferRelativeResize="0"/>
            <p:nvPr/>
          </p:nvPicPr>
          <p:blipFill rotWithShape="1">
            <a:blip r:embed="rId13">
              <a:alphaModFix/>
            </a:blip>
            <a:srcRect b="21832" l="19480" r="48661" t="0"/>
            <a:stretch/>
          </p:blipFill>
          <p:spPr>
            <a:xfrm>
              <a:off x="-34400" y="0"/>
              <a:ext cx="2913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17"/>
            <p:cNvSpPr/>
            <p:nvPr/>
          </p:nvSpPr>
          <p:spPr>
            <a:xfrm>
              <a:off x="2696600" y="16650"/>
              <a:ext cx="149700" cy="4943700"/>
            </a:xfrm>
            <a:prstGeom prst="rect">
              <a:avLst/>
            </a:prstGeom>
            <a:solidFill>
              <a:srgbClr val="38761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2696600" y="4960350"/>
              <a:ext cx="149700" cy="150300"/>
            </a:xfrm>
            <a:prstGeom prst="rect">
              <a:avLst/>
            </a:prstGeom>
            <a:solidFill>
              <a:srgbClr val="274E1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video thumbnail" id="191" name="Google Shape;191;p17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16750" y="2912975"/>
            <a:ext cx="1663861" cy="935900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video thumbnail" id="192" name="Google Shape;192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6763" y="1880050"/>
            <a:ext cx="1663825" cy="935900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3" name="Google Shape;1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2125" y="240192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2125" y="1680204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2125" y="960192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2125" y="2400192"/>
            <a:ext cx="496800" cy="521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197" name="Google Shape;197;p17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16750" y="3934575"/>
            <a:ext cx="1663850" cy="935916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17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16750" y="119175"/>
            <a:ext cx="1663850" cy="166385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199" name="Google Shape;199;p17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30639" r="25469" t="0"/>
          <a:stretch/>
        </p:blipFill>
        <p:spPr>
          <a:xfrm>
            <a:off x="7503525" y="1481425"/>
            <a:ext cx="166380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litter Shamrock - SHAMROCK animated gifs : hellokids.com" id="204" name="Google Shape;204;p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749911">
            <a:off x="7033289" y="1775570"/>
            <a:ext cx="886831" cy="88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9075" y="2768475"/>
            <a:ext cx="1658300" cy="165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54900" y="2737413"/>
            <a:ext cx="19526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0225" y="1855125"/>
            <a:ext cx="1110200" cy="108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42000" y="383050"/>
            <a:ext cx="2128325" cy="209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 rotWithShape="1">
          <a:blip r:embed="rId13">
            <a:alphaModFix/>
          </a:blip>
          <a:srcRect b="43081" l="0" r="0" t="29014"/>
          <a:stretch/>
        </p:blipFill>
        <p:spPr>
          <a:xfrm>
            <a:off x="2372000" y="2208586"/>
            <a:ext cx="2128325" cy="38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4640850" y="4258340"/>
            <a:ext cx="1756650" cy="8851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eo thumbnail" id="211" name="Google Shape;211;p18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379425" y="462750"/>
            <a:ext cx="1658300" cy="1197175"/>
          </a:xfrm>
          <a:prstGeom prst="rect">
            <a:avLst/>
          </a:prstGeom>
          <a:noFill/>
          <a:ln cap="flat" cmpd="sng" w="762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Top Irish Girls Stickers for Android &amp; iOS | Gfycat" id="212" name="Google Shape;212;p18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717475" y="1453750"/>
            <a:ext cx="3030825" cy="4037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18"/>
          <p:cNvGrpSpPr/>
          <p:nvPr/>
        </p:nvGrpSpPr>
        <p:grpSpPr>
          <a:xfrm>
            <a:off x="0" y="3386850"/>
            <a:ext cx="1756650" cy="1756650"/>
            <a:chOff x="0" y="3386850"/>
            <a:chExt cx="1756650" cy="1756650"/>
          </a:xfrm>
        </p:grpSpPr>
        <p:pic>
          <p:nvPicPr>
            <p:cNvPr descr="Angel Victor Sticker by Atención Atención for iOS &amp; Android | GIPHY" id="214" name="Google Shape;214;p18">
              <a:hlinkClick r:id="rId20"/>
            </p:cNvPr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0" y="3386850"/>
              <a:ext cx="1756650" cy="175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8">
              <a:hlinkClick r:id="rId22"/>
            </p:cNvPr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702750" y="4001600"/>
              <a:ext cx="885150" cy="8851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Glitter Shamrock - SHAMROCK animated gifs : hellokids.com" id="216" name="Google Shape;216;p18">
            <a:hlinkClick r:id="rId24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235885">
            <a:off x="5858939" y="1807795"/>
            <a:ext cx="886831" cy="8868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" name="Google Shape;217;p18"/>
          <p:cNvGrpSpPr/>
          <p:nvPr/>
        </p:nvGrpSpPr>
        <p:grpSpPr>
          <a:xfrm>
            <a:off x="3575" y="-209300"/>
            <a:ext cx="9136862" cy="672053"/>
            <a:chOff x="0" y="0"/>
            <a:chExt cx="9136862" cy="672053"/>
          </a:xfrm>
        </p:grpSpPr>
        <p:pic>
          <p:nvPicPr>
            <p:cNvPr descr="Pre christmas surprise &lt;3 | Sofie's creating" id="218" name="Google Shape;218;p18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 rot="6">
              <a:off x="3050386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219" name="Google Shape;219;p18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 rot="6">
              <a:off x="6093624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220" name="Google Shape;220;p18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 flipH="1" rot="-6">
              <a:off x="0" y="3"/>
              <a:ext cx="3076850" cy="6720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1" name="Google Shape;221;p18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082350" y="451125"/>
            <a:ext cx="1220425" cy="122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t Of Gold GIFs | Tenor" id="226" name="Google Shape;226;p19"/>
          <p:cNvPicPr preferRelativeResize="0"/>
          <p:nvPr/>
        </p:nvPicPr>
        <p:blipFill rotWithShape="1">
          <a:blip r:embed="rId3">
            <a:alphaModFix/>
          </a:blip>
          <a:srcRect b="0" l="10424" r="9202" t="0"/>
          <a:stretch/>
        </p:blipFill>
        <p:spPr>
          <a:xfrm flipH="1">
            <a:off x="5493050" y="675800"/>
            <a:ext cx="2763175" cy="3352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19"/>
          <p:cNvGrpSpPr/>
          <p:nvPr/>
        </p:nvGrpSpPr>
        <p:grpSpPr>
          <a:xfrm>
            <a:off x="199747" y="1115256"/>
            <a:ext cx="1427255" cy="947520"/>
            <a:chOff x="199747" y="1115256"/>
            <a:chExt cx="1427255" cy="947520"/>
          </a:xfrm>
        </p:grpSpPr>
        <p:sp>
          <p:nvSpPr>
            <p:cNvPr id="228" name="Google Shape;228;p19"/>
            <p:cNvSpPr/>
            <p:nvPr/>
          </p:nvSpPr>
          <p:spPr>
            <a:xfrm>
              <a:off x="199747" y="1115256"/>
              <a:ext cx="1427255" cy="947520"/>
            </a:xfrm>
            <a:prstGeom prst="rect">
              <a:avLst/>
            </a:prstGeom>
            <a:solidFill>
              <a:srgbClr val="FF9900"/>
            </a:solidFill>
            <a:ln cap="flat" cmpd="sng" w="25400">
              <a:solidFill>
                <a:srgbClr val="BA7C2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appy St. Patrick's Day glitter rainbow gif comment leprechaun ..." id="229" name="Google Shape;229;p19">
              <a:hlinkClick r:id="rId4"/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5110" y="1197379"/>
              <a:ext cx="1216463" cy="7832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0" name="Google Shape;230;p19"/>
          <p:cNvGrpSpPr/>
          <p:nvPr/>
        </p:nvGrpSpPr>
        <p:grpSpPr>
          <a:xfrm>
            <a:off x="199757" y="70343"/>
            <a:ext cx="1427178" cy="947520"/>
            <a:chOff x="4087450" y="186863"/>
            <a:chExt cx="1709400" cy="1152000"/>
          </a:xfrm>
        </p:grpSpPr>
        <p:sp>
          <p:nvSpPr>
            <p:cNvPr id="231" name="Google Shape;231;p19"/>
            <p:cNvSpPr/>
            <p:nvPr/>
          </p:nvSpPr>
          <p:spPr>
            <a:xfrm>
              <a:off x="4087450" y="186863"/>
              <a:ext cx="1709400" cy="1152000"/>
            </a:xfrm>
            <a:prstGeom prst="rect">
              <a:avLst/>
            </a:prstGeom>
            <a:solidFill>
              <a:srgbClr val="FF9900"/>
            </a:solidFill>
            <a:ln cap="flat" cmpd="sng" w="25400">
              <a:solidFill>
                <a:srgbClr val="BA7C2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video thumbnail" id="232" name="Google Shape;232;p19">
              <a:hlinkClick r:id="rId6"/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187325" y="301314"/>
              <a:ext cx="1509650" cy="92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3" name="Google Shape;233;p19"/>
          <p:cNvPicPr preferRelativeResize="0"/>
          <p:nvPr/>
        </p:nvPicPr>
        <p:blipFill rotWithShape="1">
          <a:blip r:embed="rId8">
            <a:alphaModFix/>
          </a:blip>
          <a:srcRect b="3794" l="7367" r="7359" t="3441"/>
          <a:stretch/>
        </p:blipFill>
        <p:spPr>
          <a:xfrm>
            <a:off x="5418138" y="545975"/>
            <a:ext cx="2913000" cy="361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p Pot Of Gold Stickers for Android &amp; iOS | Gfycat" id="234" name="Google Shape;234;p1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4275" y="2037200"/>
            <a:ext cx="972644" cy="106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84125" y="375526"/>
            <a:ext cx="3076850" cy="219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iver Dance Motion" id="236" name="Google Shape;236;p19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299087" y="634163"/>
            <a:ext cx="2446926" cy="1678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19"/>
          <p:cNvGrpSpPr/>
          <p:nvPr/>
        </p:nvGrpSpPr>
        <p:grpSpPr>
          <a:xfrm>
            <a:off x="3575" y="-209300"/>
            <a:ext cx="9136862" cy="672053"/>
            <a:chOff x="0" y="0"/>
            <a:chExt cx="9136862" cy="672053"/>
          </a:xfrm>
        </p:grpSpPr>
        <p:pic>
          <p:nvPicPr>
            <p:cNvPr descr="Pre christmas surprise &lt;3 | Sofie's creating" id="238" name="Google Shape;238;p19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 rot="6">
              <a:off x="3050386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239" name="Google Shape;239;p19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 rot="6">
              <a:off x="6093624" y="4"/>
              <a:ext cx="3043238" cy="672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 christmas surprise &lt;3 | Sofie's creating" id="240" name="Google Shape;240;p19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 flipH="1" rot="-6">
              <a:off x="0" y="3"/>
              <a:ext cx="3076850" cy="6720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1" name="Google Shape;241;p19"/>
          <p:cNvGrpSpPr/>
          <p:nvPr/>
        </p:nvGrpSpPr>
        <p:grpSpPr>
          <a:xfrm>
            <a:off x="2066038" y="2642325"/>
            <a:ext cx="2913000" cy="1069200"/>
            <a:chOff x="2066038" y="2642325"/>
            <a:chExt cx="2913000" cy="1069200"/>
          </a:xfrm>
        </p:grpSpPr>
        <p:sp>
          <p:nvSpPr>
            <p:cNvPr id="242" name="Google Shape;242;p19"/>
            <p:cNvSpPr/>
            <p:nvPr/>
          </p:nvSpPr>
          <p:spPr>
            <a:xfrm>
              <a:off x="2066038" y="2642325"/>
              <a:ext cx="2913000" cy="1069200"/>
            </a:xfrm>
            <a:prstGeom prst="rect">
              <a:avLst/>
            </a:prstGeom>
            <a:solidFill>
              <a:srgbClr val="FF9900"/>
            </a:solidFill>
            <a:ln cap="flat" cmpd="sng" w="76200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appy transparent day GIF on GIFER - by Alsagar" id="243" name="Google Shape;243;p19">
              <a:hlinkClick r:id="rId15"/>
            </p:cNvPr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2215238" y="2703150"/>
              <a:ext cx="2446925" cy="947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4" name="Google Shape;244;p19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9256" r="18707" t="0"/>
          <a:stretch/>
        </p:blipFill>
        <p:spPr>
          <a:xfrm rot="-2208400">
            <a:off x="589495" y="3850280"/>
            <a:ext cx="767908" cy="9157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19"/>
          <p:cNvGrpSpPr/>
          <p:nvPr/>
        </p:nvGrpSpPr>
        <p:grpSpPr>
          <a:xfrm>
            <a:off x="6553950" y="1817476"/>
            <a:ext cx="3537958" cy="3326024"/>
            <a:chOff x="6553950" y="1817476"/>
            <a:chExt cx="3537958" cy="3326024"/>
          </a:xfrm>
        </p:grpSpPr>
        <p:pic>
          <p:nvPicPr>
            <p:cNvPr descr="Happy St Patrick's Day in 2020 | Happy st patricks day, St patricks day  pictures, St patrick" id="246" name="Google Shape;246;p19">
              <a:hlinkClick r:id="rId19"/>
            </p:cNvPr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 flipH="1">
              <a:off x="6553950" y="2238375"/>
              <a:ext cx="2823096" cy="2905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. Patrick's Day - Mrs. Behrens' Website" id="247" name="Google Shape;247;p19">
              <a:hlinkClick r:id="rId21"/>
            </p:cNvPr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 rot="589656">
              <a:off x="6985625" y="2062775"/>
              <a:ext cx="3001775" cy="1482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Glitter Shamrock - SHAMROCK animated gifs : hellokids.com" id="248" name="Google Shape;248;p19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905250" y="4153800"/>
            <a:ext cx="1333500" cy="94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249" name="Google Shape;249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418150" y="4153800"/>
            <a:ext cx="1333500" cy="94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itter Shamrock - SHAMROCK animated gifs : hellokids.com" id="250" name="Google Shape;250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299075" y="4162300"/>
            <a:ext cx="1333500" cy="94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