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3ea5f26f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3ea5f26f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3ea5f26fa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53ea5f26fa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a8a139170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a8a139170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69.png"/><Relationship Id="rId42" Type="http://schemas.openxmlformats.org/officeDocument/2006/relationships/image" Target="../media/image29.png"/><Relationship Id="rId41" Type="http://schemas.openxmlformats.org/officeDocument/2006/relationships/hyperlink" Target="https://www.youtube.com/embed/h7fyiahPAB8" TargetMode="External"/><Relationship Id="rId44" Type="http://schemas.openxmlformats.org/officeDocument/2006/relationships/image" Target="../media/image18.png"/><Relationship Id="rId43" Type="http://schemas.openxmlformats.org/officeDocument/2006/relationships/hyperlink" Target="https://www.youtube.com/embed/P1q7sJUkLck" TargetMode="External"/><Relationship Id="rId46" Type="http://schemas.openxmlformats.org/officeDocument/2006/relationships/image" Target="../media/image19.png"/><Relationship Id="rId45" Type="http://schemas.openxmlformats.org/officeDocument/2006/relationships/hyperlink" Target="https://youtu.be/it4_4CW2hY4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7.jpg"/><Relationship Id="rId4" Type="http://schemas.openxmlformats.org/officeDocument/2006/relationships/image" Target="../media/image13.jpg"/><Relationship Id="rId9" Type="http://schemas.openxmlformats.org/officeDocument/2006/relationships/image" Target="../media/image48.png"/><Relationship Id="rId48" Type="http://schemas.openxmlformats.org/officeDocument/2006/relationships/image" Target="../media/image24.png"/><Relationship Id="rId47" Type="http://schemas.openxmlformats.org/officeDocument/2006/relationships/hyperlink" Target="https://www.youtube.com/watch?v=xlWz86s7zSo" TargetMode="External"/><Relationship Id="rId49" Type="http://schemas.openxmlformats.org/officeDocument/2006/relationships/hyperlink" Target="https://youtu.be/JeJxXeG-bLI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10.jpg"/><Relationship Id="rId7" Type="http://schemas.openxmlformats.org/officeDocument/2006/relationships/image" Target="../media/image17.png"/><Relationship Id="rId8" Type="http://schemas.openxmlformats.org/officeDocument/2006/relationships/image" Target="../media/image3.png"/><Relationship Id="rId31" Type="http://schemas.openxmlformats.org/officeDocument/2006/relationships/hyperlink" Target="https://www.youtube.com/watch?v=v1hlmeeUUsk" TargetMode="External"/><Relationship Id="rId30" Type="http://schemas.openxmlformats.org/officeDocument/2006/relationships/image" Target="../media/image2.png"/><Relationship Id="rId33" Type="http://schemas.openxmlformats.org/officeDocument/2006/relationships/hyperlink" Target="https://www.youtube.com/watch?v=eRtLGcEvrvc" TargetMode="External"/><Relationship Id="rId32" Type="http://schemas.openxmlformats.org/officeDocument/2006/relationships/image" Target="../media/image7.png"/><Relationship Id="rId35" Type="http://schemas.openxmlformats.org/officeDocument/2006/relationships/hyperlink" Target="https://www.youtube.com/embed/M-L6MXXatYs" TargetMode="External"/><Relationship Id="rId34" Type="http://schemas.openxmlformats.org/officeDocument/2006/relationships/image" Target="../media/image5.png"/><Relationship Id="rId70" Type="http://schemas.openxmlformats.org/officeDocument/2006/relationships/image" Target="../media/image31.png"/><Relationship Id="rId37" Type="http://schemas.openxmlformats.org/officeDocument/2006/relationships/hyperlink" Target="https://youtu.be/XllVcBbEDeA" TargetMode="External"/><Relationship Id="rId36" Type="http://schemas.openxmlformats.org/officeDocument/2006/relationships/image" Target="../media/image21.png"/><Relationship Id="rId39" Type="http://schemas.openxmlformats.org/officeDocument/2006/relationships/hyperlink" Target="https://youtu.be/SuJG5IUjBzk" TargetMode="External"/><Relationship Id="rId38" Type="http://schemas.openxmlformats.org/officeDocument/2006/relationships/image" Target="../media/image32.png"/><Relationship Id="rId62" Type="http://schemas.openxmlformats.org/officeDocument/2006/relationships/image" Target="../media/image25.png"/><Relationship Id="rId61" Type="http://schemas.openxmlformats.org/officeDocument/2006/relationships/hyperlink" Target="https://www.youtube.com/embed/6AP8qUD-ek4" TargetMode="External"/><Relationship Id="rId20" Type="http://schemas.openxmlformats.org/officeDocument/2006/relationships/image" Target="../media/image9.png"/><Relationship Id="rId64" Type="http://schemas.openxmlformats.org/officeDocument/2006/relationships/image" Target="../media/image23.png"/><Relationship Id="rId63" Type="http://schemas.openxmlformats.org/officeDocument/2006/relationships/hyperlink" Target="https://youtu.be/mPz2s7Z-v1Y" TargetMode="External"/><Relationship Id="rId22" Type="http://schemas.openxmlformats.org/officeDocument/2006/relationships/image" Target="../media/image8.png"/><Relationship Id="rId66" Type="http://schemas.openxmlformats.org/officeDocument/2006/relationships/image" Target="../media/image30.png"/><Relationship Id="rId21" Type="http://schemas.openxmlformats.org/officeDocument/2006/relationships/hyperlink" Target="https://www.youtube.com/embed/lmYjC0IdY9g" TargetMode="External"/><Relationship Id="rId65" Type="http://schemas.openxmlformats.org/officeDocument/2006/relationships/hyperlink" Target="https://youtu.be/Uulz0a323rA" TargetMode="External"/><Relationship Id="rId24" Type="http://schemas.openxmlformats.org/officeDocument/2006/relationships/image" Target="../media/image15.png"/><Relationship Id="rId68" Type="http://schemas.openxmlformats.org/officeDocument/2006/relationships/image" Target="../media/image33.png"/><Relationship Id="rId23" Type="http://schemas.openxmlformats.org/officeDocument/2006/relationships/hyperlink" Target="https://www.youtube.com/embed/RGFsz20_SNg" TargetMode="External"/><Relationship Id="rId67" Type="http://schemas.openxmlformats.org/officeDocument/2006/relationships/hyperlink" Target="https://youtu.be/cEatApxZkPQ" TargetMode="External"/><Relationship Id="rId60" Type="http://schemas.openxmlformats.org/officeDocument/2006/relationships/image" Target="../media/image26.png"/><Relationship Id="rId26" Type="http://schemas.openxmlformats.org/officeDocument/2006/relationships/image" Target="../media/image6.png"/><Relationship Id="rId25" Type="http://schemas.openxmlformats.org/officeDocument/2006/relationships/hyperlink" Target="https://www.youtube.com/embed/kd8zTZbJrnw" TargetMode="External"/><Relationship Id="rId69" Type="http://schemas.openxmlformats.org/officeDocument/2006/relationships/hyperlink" Target="https://youtu.be/BPATG6RghJk" TargetMode="External"/><Relationship Id="rId28" Type="http://schemas.openxmlformats.org/officeDocument/2006/relationships/image" Target="../media/image11.png"/><Relationship Id="rId27" Type="http://schemas.openxmlformats.org/officeDocument/2006/relationships/hyperlink" Target="https://www.youtube.com/embed/lHK_CuhRE5Y" TargetMode="External"/><Relationship Id="rId29" Type="http://schemas.openxmlformats.org/officeDocument/2006/relationships/hyperlink" Target="https://www.youtube.com/embed/zm4Z84pelDQ" TargetMode="External"/><Relationship Id="rId51" Type="http://schemas.openxmlformats.org/officeDocument/2006/relationships/hyperlink" Target="https://www.youtube.com/embed/ylPQXR5fVTc" TargetMode="External"/><Relationship Id="rId50" Type="http://schemas.openxmlformats.org/officeDocument/2006/relationships/image" Target="../media/image27.png"/><Relationship Id="rId53" Type="http://schemas.openxmlformats.org/officeDocument/2006/relationships/hyperlink" Target="https://youtu.be/8S4IGHlRos8" TargetMode="External"/><Relationship Id="rId52" Type="http://schemas.openxmlformats.org/officeDocument/2006/relationships/image" Target="../media/image28.png"/><Relationship Id="rId11" Type="http://schemas.openxmlformats.org/officeDocument/2006/relationships/hyperlink" Target="https://www.youtube.com/embed/rmOwtteBPm0" TargetMode="External"/><Relationship Id="rId55" Type="http://schemas.openxmlformats.org/officeDocument/2006/relationships/hyperlink" Target="https://www.youtube.com/embed/JRcmskQ9aPU" TargetMode="External"/><Relationship Id="rId10" Type="http://schemas.openxmlformats.org/officeDocument/2006/relationships/image" Target="../media/image1.png"/><Relationship Id="rId54" Type="http://schemas.openxmlformats.org/officeDocument/2006/relationships/image" Target="../media/image20.png"/><Relationship Id="rId13" Type="http://schemas.openxmlformats.org/officeDocument/2006/relationships/hyperlink" Target="https://youtu.be/NPlxVelPMS4" TargetMode="External"/><Relationship Id="rId57" Type="http://schemas.openxmlformats.org/officeDocument/2006/relationships/hyperlink" Target="https://www.youtube.com/embed/pWtjqq2lbaQ" TargetMode="External"/><Relationship Id="rId12" Type="http://schemas.openxmlformats.org/officeDocument/2006/relationships/image" Target="../media/image35.png"/><Relationship Id="rId56" Type="http://schemas.openxmlformats.org/officeDocument/2006/relationships/image" Target="../media/image22.png"/><Relationship Id="rId15" Type="http://schemas.openxmlformats.org/officeDocument/2006/relationships/hyperlink" Target="https://youtu.be/TGjWSi3ispc" TargetMode="External"/><Relationship Id="rId59" Type="http://schemas.openxmlformats.org/officeDocument/2006/relationships/hyperlink" Target="https://www.youtube.com/embed/ywqyEzCcN0Y" TargetMode="External"/><Relationship Id="rId14" Type="http://schemas.openxmlformats.org/officeDocument/2006/relationships/image" Target="../media/image14.png"/><Relationship Id="rId58" Type="http://schemas.openxmlformats.org/officeDocument/2006/relationships/image" Target="../media/image34.png"/><Relationship Id="rId17" Type="http://schemas.openxmlformats.org/officeDocument/2006/relationships/hyperlink" Target="https://www.youtube.com/embed/j8OdlrOP1sw" TargetMode="External"/><Relationship Id="rId16" Type="http://schemas.openxmlformats.org/officeDocument/2006/relationships/image" Target="../media/image12.png"/><Relationship Id="rId19" Type="http://schemas.openxmlformats.org/officeDocument/2006/relationships/hyperlink" Target="https://www.youtube.com/embed/vsWbZwLusyE" TargetMode="External"/><Relationship Id="rId18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40" Type="http://schemas.openxmlformats.org/officeDocument/2006/relationships/image" Target="../media/image52.png"/><Relationship Id="rId42" Type="http://schemas.openxmlformats.org/officeDocument/2006/relationships/image" Target="../media/image56.png"/><Relationship Id="rId41" Type="http://schemas.openxmlformats.org/officeDocument/2006/relationships/hyperlink" Target="https://youtu.be/9ox-eYltais" TargetMode="External"/><Relationship Id="rId44" Type="http://schemas.openxmlformats.org/officeDocument/2006/relationships/image" Target="../media/image54.png"/><Relationship Id="rId43" Type="http://schemas.openxmlformats.org/officeDocument/2006/relationships/hyperlink" Target="https://youtu.be/gJnyMg-VZwU" TargetMode="External"/><Relationship Id="rId46" Type="http://schemas.openxmlformats.org/officeDocument/2006/relationships/image" Target="../media/image49.png"/><Relationship Id="rId45" Type="http://schemas.openxmlformats.org/officeDocument/2006/relationships/hyperlink" Target="https://youtu.be/sFOY0CoZBb4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7.jpg"/><Relationship Id="rId4" Type="http://schemas.openxmlformats.org/officeDocument/2006/relationships/image" Target="../media/image13.jpg"/><Relationship Id="rId9" Type="http://schemas.openxmlformats.org/officeDocument/2006/relationships/image" Target="../media/image48.png"/><Relationship Id="rId48" Type="http://schemas.openxmlformats.org/officeDocument/2006/relationships/image" Target="../media/image70.png"/><Relationship Id="rId47" Type="http://schemas.openxmlformats.org/officeDocument/2006/relationships/hyperlink" Target="https://youtu.be/UAtQjuZtVz4" TargetMode="External"/><Relationship Id="rId49" Type="http://schemas.openxmlformats.org/officeDocument/2006/relationships/hyperlink" Target="https://youtu.be/1oR_sS5Rv-8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10.jpg"/><Relationship Id="rId7" Type="http://schemas.openxmlformats.org/officeDocument/2006/relationships/image" Target="../media/image17.png"/><Relationship Id="rId8" Type="http://schemas.openxmlformats.org/officeDocument/2006/relationships/image" Target="../media/image3.png"/><Relationship Id="rId31" Type="http://schemas.openxmlformats.org/officeDocument/2006/relationships/hyperlink" Target="https://youtu.be/UD6yqSkQ0mg" TargetMode="External"/><Relationship Id="rId30" Type="http://schemas.openxmlformats.org/officeDocument/2006/relationships/image" Target="../media/image45.png"/><Relationship Id="rId33" Type="http://schemas.openxmlformats.org/officeDocument/2006/relationships/hyperlink" Target="https://youtu.be/fhXEnH7Hs14" TargetMode="External"/><Relationship Id="rId32" Type="http://schemas.openxmlformats.org/officeDocument/2006/relationships/image" Target="../media/image44.png"/><Relationship Id="rId35" Type="http://schemas.openxmlformats.org/officeDocument/2006/relationships/hyperlink" Target="https://youtu.be/ifID3BExEuo" TargetMode="External"/><Relationship Id="rId34" Type="http://schemas.openxmlformats.org/officeDocument/2006/relationships/image" Target="../media/image55.png"/><Relationship Id="rId37" Type="http://schemas.openxmlformats.org/officeDocument/2006/relationships/hyperlink" Target="https://youtu.be/sDL7SG6rMBs" TargetMode="External"/><Relationship Id="rId36" Type="http://schemas.openxmlformats.org/officeDocument/2006/relationships/image" Target="../media/image41.png"/><Relationship Id="rId39" Type="http://schemas.openxmlformats.org/officeDocument/2006/relationships/hyperlink" Target="https://youtu.be/SpvifR0rJ18" TargetMode="External"/><Relationship Id="rId38" Type="http://schemas.openxmlformats.org/officeDocument/2006/relationships/image" Target="../media/image46.png"/><Relationship Id="rId62" Type="http://schemas.openxmlformats.org/officeDocument/2006/relationships/image" Target="../media/image67.png"/><Relationship Id="rId61" Type="http://schemas.openxmlformats.org/officeDocument/2006/relationships/hyperlink" Target="https://youtu.be/KwHt9c6YoMg" TargetMode="External"/><Relationship Id="rId20" Type="http://schemas.openxmlformats.org/officeDocument/2006/relationships/image" Target="../media/image40.png"/><Relationship Id="rId64" Type="http://schemas.openxmlformats.org/officeDocument/2006/relationships/image" Target="../media/image58.png"/><Relationship Id="rId63" Type="http://schemas.openxmlformats.org/officeDocument/2006/relationships/hyperlink" Target="https://youtu.be/jFWwDsuj8U4" TargetMode="External"/><Relationship Id="rId22" Type="http://schemas.openxmlformats.org/officeDocument/2006/relationships/image" Target="../media/image42.png"/><Relationship Id="rId21" Type="http://schemas.openxmlformats.org/officeDocument/2006/relationships/hyperlink" Target="https://youtu.be/5cscwD4H7Bw" TargetMode="External"/><Relationship Id="rId24" Type="http://schemas.openxmlformats.org/officeDocument/2006/relationships/image" Target="../media/image57.png"/><Relationship Id="rId23" Type="http://schemas.openxmlformats.org/officeDocument/2006/relationships/hyperlink" Target="https://youtu.be/BPATG6RghJk" TargetMode="External"/><Relationship Id="rId60" Type="http://schemas.openxmlformats.org/officeDocument/2006/relationships/image" Target="../media/image66.png"/><Relationship Id="rId26" Type="http://schemas.openxmlformats.org/officeDocument/2006/relationships/image" Target="../media/image36.png"/><Relationship Id="rId25" Type="http://schemas.openxmlformats.org/officeDocument/2006/relationships/hyperlink" Target="https://youtu.be/r2phzg-NcCA" TargetMode="External"/><Relationship Id="rId28" Type="http://schemas.openxmlformats.org/officeDocument/2006/relationships/image" Target="../media/image43.png"/><Relationship Id="rId27" Type="http://schemas.openxmlformats.org/officeDocument/2006/relationships/hyperlink" Target="https://www.youtube.com/watch?v=EDIFctSBeec" TargetMode="External"/><Relationship Id="rId29" Type="http://schemas.openxmlformats.org/officeDocument/2006/relationships/hyperlink" Target="https://www.youtube.com/embed/SfZ4r4jdz8E" TargetMode="External"/><Relationship Id="rId51" Type="http://schemas.openxmlformats.org/officeDocument/2006/relationships/hyperlink" Target="https://youtu.be/DqL-82oDwjs" TargetMode="External"/><Relationship Id="rId50" Type="http://schemas.openxmlformats.org/officeDocument/2006/relationships/image" Target="../media/image51.png"/><Relationship Id="rId53" Type="http://schemas.openxmlformats.org/officeDocument/2006/relationships/hyperlink" Target="https://youtu.be/RxfG8Ca8q18" TargetMode="External"/><Relationship Id="rId52" Type="http://schemas.openxmlformats.org/officeDocument/2006/relationships/image" Target="../media/image50.png"/><Relationship Id="rId11" Type="http://schemas.openxmlformats.org/officeDocument/2006/relationships/hyperlink" Target="https://youtu.be/0bXt89g1Aew" TargetMode="External"/><Relationship Id="rId55" Type="http://schemas.openxmlformats.org/officeDocument/2006/relationships/hyperlink" Target="https://youtu.be/M4vc0IPWpT4" TargetMode="External"/><Relationship Id="rId10" Type="http://schemas.openxmlformats.org/officeDocument/2006/relationships/image" Target="../media/image1.png"/><Relationship Id="rId54" Type="http://schemas.openxmlformats.org/officeDocument/2006/relationships/image" Target="../media/image53.png"/><Relationship Id="rId13" Type="http://schemas.openxmlformats.org/officeDocument/2006/relationships/hyperlink" Target="https://youtu.be/-_1Yl9FU-fE" TargetMode="External"/><Relationship Id="rId57" Type="http://schemas.openxmlformats.org/officeDocument/2006/relationships/hyperlink" Target="https://youtu.be/LWU76CnkfvY" TargetMode="External"/><Relationship Id="rId12" Type="http://schemas.openxmlformats.org/officeDocument/2006/relationships/image" Target="../media/image60.png"/><Relationship Id="rId56" Type="http://schemas.openxmlformats.org/officeDocument/2006/relationships/image" Target="../media/image65.png"/><Relationship Id="rId15" Type="http://schemas.openxmlformats.org/officeDocument/2006/relationships/hyperlink" Target="https://youtu.be/T6b_fkOP-iU" TargetMode="External"/><Relationship Id="rId59" Type="http://schemas.openxmlformats.org/officeDocument/2006/relationships/hyperlink" Target="https://youtu.be/bzNfFqRczuA" TargetMode="External"/><Relationship Id="rId14" Type="http://schemas.openxmlformats.org/officeDocument/2006/relationships/image" Target="../media/image38.png"/><Relationship Id="rId58" Type="http://schemas.openxmlformats.org/officeDocument/2006/relationships/image" Target="../media/image61.png"/><Relationship Id="rId17" Type="http://schemas.openxmlformats.org/officeDocument/2006/relationships/hyperlink" Target="https://youtu.be/J6f2OHWGrjw" TargetMode="External"/><Relationship Id="rId16" Type="http://schemas.openxmlformats.org/officeDocument/2006/relationships/image" Target="../media/image39.png"/><Relationship Id="rId19" Type="http://schemas.openxmlformats.org/officeDocument/2006/relationships/hyperlink" Target="https://youtu.be/4g77uhxbvrQ" TargetMode="External"/><Relationship Id="rId18" Type="http://schemas.openxmlformats.org/officeDocument/2006/relationships/image" Target="../media/image3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7.jpg"/><Relationship Id="rId4" Type="http://schemas.openxmlformats.org/officeDocument/2006/relationships/image" Target="../media/image64.png"/><Relationship Id="rId9" Type="http://schemas.openxmlformats.org/officeDocument/2006/relationships/image" Target="../media/image3.png"/><Relationship Id="rId5" Type="http://schemas.openxmlformats.org/officeDocument/2006/relationships/image" Target="../media/image13.jpg"/><Relationship Id="rId6" Type="http://schemas.openxmlformats.org/officeDocument/2006/relationships/image" Target="../media/image4.png"/><Relationship Id="rId7" Type="http://schemas.openxmlformats.org/officeDocument/2006/relationships/image" Target="../media/image1.png"/><Relationship Id="rId8" Type="http://schemas.openxmlformats.org/officeDocument/2006/relationships/image" Target="../media/image17.png"/><Relationship Id="rId11" Type="http://schemas.openxmlformats.org/officeDocument/2006/relationships/hyperlink" Target="https://www.buymeacoffee.com/missrachelsf" TargetMode="External"/><Relationship Id="rId10" Type="http://schemas.openxmlformats.org/officeDocument/2006/relationships/hyperlink" Target="https://linktr.ee/missrachelsf" TargetMode="External"/><Relationship Id="rId12" Type="http://schemas.openxmlformats.org/officeDocument/2006/relationships/hyperlink" Target="http://www.venmo.com/msrachels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6" name="Google Shape;56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07649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7" name="Google Shape;5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71300" y="1608933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34951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314125" y="2317325"/>
            <a:ext cx="12807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 rotWithShape="1">
          <a:blip r:embed="rId9">
            <a:alphaModFix/>
          </a:blip>
          <a:srcRect b="12163" l="2207" r="12895" t="-3072"/>
          <a:stretch/>
        </p:blipFill>
        <p:spPr>
          <a:xfrm>
            <a:off x="308825" y="2105550"/>
            <a:ext cx="1226734" cy="127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469263" y="2456225"/>
            <a:ext cx="912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</a:rPr>
              <a:t>Robert Munsch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65" name="Google Shape;65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906150" y="2810838"/>
            <a:ext cx="543375" cy="657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913684" y="1894775"/>
            <a:ext cx="715716" cy="66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410450" y="1888840"/>
            <a:ext cx="666825" cy="669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502350" y="1887484"/>
            <a:ext cx="543377" cy="672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901525" y="2817625"/>
            <a:ext cx="650711" cy="650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650350" y="1897213"/>
            <a:ext cx="527689" cy="653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093775" y="1902699"/>
            <a:ext cx="507573" cy="642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956900" y="1919404"/>
            <a:ext cx="507575" cy="633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2503675" y="2787094"/>
            <a:ext cx="543375" cy="678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5156465" y="1898397"/>
            <a:ext cx="650711" cy="650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767530" y="2822904"/>
            <a:ext cx="512625" cy="640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331376" y="2801641"/>
            <a:ext cx="507575" cy="634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5"/>
          </p:cNvPr>
          <p:cNvPicPr preferRelativeResize="0"/>
          <p:nvPr/>
        </p:nvPicPr>
        <p:blipFill rotWithShape="1">
          <a:blip r:embed="rId36">
            <a:alphaModFix/>
          </a:blip>
          <a:srcRect b="0" l="9887" r="10627" t="0"/>
          <a:stretch/>
        </p:blipFill>
        <p:spPr>
          <a:xfrm>
            <a:off x="3094375" y="2816766"/>
            <a:ext cx="507575" cy="638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7890187" y="2787847"/>
            <a:ext cx="530222" cy="662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8520500" y="2796096"/>
            <a:ext cx="543375" cy="670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8323175" y="3656875"/>
            <a:ext cx="666825" cy="6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4372175" y="2807325"/>
            <a:ext cx="650700" cy="65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5128787" y="2812508"/>
            <a:ext cx="666825" cy="651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7"/>
          </p:cNvPr>
          <p:cNvPicPr preferRelativeResize="0"/>
          <p:nvPr/>
        </p:nvPicPr>
        <p:blipFill rotWithShape="1">
          <a:blip r:embed="rId48">
            <a:alphaModFix/>
          </a:blip>
          <a:srcRect b="0" l="11455" r="11401" t="0"/>
          <a:stretch/>
        </p:blipFill>
        <p:spPr>
          <a:xfrm>
            <a:off x="3649275" y="2793192"/>
            <a:ext cx="507575" cy="657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7634998" y="3628993"/>
            <a:ext cx="596400" cy="683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6845975" y="3634039"/>
            <a:ext cx="666825" cy="657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53"/>
          </p:cNvPr>
          <p:cNvPicPr preferRelativeResize="0"/>
          <p:nvPr/>
        </p:nvPicPr>
        <p:blipFill rotWithShape="1">
          <a:blip r:embed="rId54">
            <a:alphaModFix/>
          </a:blip>
          <a:srcRect b="21913" l="-16789" r="16789" t="-13639"/>
          <a:stretch/>
        </p:blipFill>
        <p:spPr>
          <a:xfrm>
            <a:off x="1814000" y="3550226"/>
            <a:ext cx="827351" cy="76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5979601" y="3578951"/>
            <a:ext cx="573600" cy="71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5251550" y="3577177"/>
            <a:ext cx="573600" cy="719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3527350" y="3636216"/>
            <a:ext cx="650700" cy="659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61"/>
          </p:cNvPr>
          <p:cNvPicPr preferRelativeResize="0"/>
          <p:nvPr/>
        </p:nvPicPr>
        <p:blipFill rotWithShape="1">
          <a:blip r:embed="rId62">
            <a:alphaModFix/>
          </a:blip>
          <a:srcRect b="0" l="24625" r="23356" t="0"/>
          <a:stretch/>
        </p:blipFill>
        <p:spPr>
          <a:xfrm>
            <a:off x="2746326" y="3666342"/>
            <a:ext cx="650700" cy="657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6800900" y="1899016"/>
            <a:ext cx="527700" cy="659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8467475" y="1914125"/>
            <a:ext cx="596400" cy="59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>
            <a:hlinkClick r:id="rId67"/>
          </p:cNvPr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4462982" y="3637590"/>
            <a:ext cx="650700" cy="654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>
            <a:hlinkClick r:id="rId69"/>
          </p:cNvPr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7614300" y="1865222"/>
            <a:ext cx="715725" cy="71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4"/>
          <p:cNvPicPr preferRelativeResize="0"/>
          <p:nvPr/>
        </p:nvPicPr>
        <p:blipFill rotWithShape="1">
          <a:blip r:embed="rId4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101" name="Google Shape;101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07649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102" name="Google Shape;102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71300" y="1608933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103" name="Google Shape;103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34951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4"/>
          <p:cNvSpPr txBox="1"/>
          <p:nvPr/>
        </p:nvSpPr>
        <p:spPr>
          <a:xfrm>
            <a:off x="314125" y="2317325"/>
            <a:ext cx="12807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107" name="Google Shape;107;p14"/>
          <p:cNvPicPr preferRelativeResize="0"/>
          <p:nvPr/>
        </p:nvPicPr>
        <p:blipFill rotWithShape="1">
          <a:blip r:embed="rId9">
            <a:alphaModFix/>
          </a:blip>
          <a:srcRect b="12163" l="2207" r="12895" t="-3072"/>
          <a:stretch/>
        </p:blipFill>
        <p:spPr>
          <a:xfrm>
            <a:off x="308825" y="2105550"/>
            <a:ext cx="1226734" cy="127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403550" y="1767750"/>
            <a:ext cx="747625" cy="74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825950" y="2801925"/>
            <a:ext cx="652525" cy="65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359350" y="1917344"/>
            <a:ext cx="652525" cy="65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947925" y="2777725"/>
            <a:ext cx="652525" cy="65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004050" y="1823581"/>
            <a:ext cx="596400" cy="748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854325" y="1876550"/>
            <a:ext cx="652525" cy="65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707114" y="1876548"/>
            <a:ext cx="522018" cy="65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4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906161" y="2706225"/>
            <a:ext cx="666836" cy="76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4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982850" y="3647900"/>
            <a:ext cx="666850" cy="6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4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4359150" y="3629651"/>
            <a:ext cx="543378" cy="70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551573" y="2856462"/>
            <a:ext cx="666850" cy="586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4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371200" y="1824125"/>
            <a:ext cx="747625" cy="74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4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5925044" y="3647900"/>
            <a:ext cx="666850" cy="6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4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291519" y="2816112"/>
            <a:ext cx="666850" cy="666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4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2702649" y="1826244"/>
            <a:ext cx="596400" cy="745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4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5190025" y="2795100"/>
            <a:ext cx="666850" cy="6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4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1960800" y="1849862"/>
            <a:ext cx="543375" cy="679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4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4494350" y="2787022"/>
            <a:ext cx="522000" cy="652502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4"/>
          <p:cNvSpPr txBox="1"/>
          <p:nvPr/>
        </p:nvSpPr>
        <p:spPr>
          <a:xfrm>
            <a:off x="469263" y="2456225"/>
            <a:ext cx="912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</a:rPr>
              <a:t>Robert Munsch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128" name="Google Shape;128;p14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478074" y="3649806"/>
            <a:ext cx="666850" cy="664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4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7695122" y="3569262"/>
            <a:ext cx="596400" cy="745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4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6903187" y="3662065"/>
            <a:ext cx="596400" cy="640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5308755" y="1820032"/>
            <a:ext cx="543375" cy="679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4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8412125" y="3647900"/>
            <a:ext cx="666850" cy="6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4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2679744" y="2707075"/>
            <a:ext cx="747631" cy="74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4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3574250" y="2717880"/>
            <a:ext cx="596400" cy="745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4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2788578" y="3633101"/>
            <a:ext cx="543375" cy="681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4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5040669" y="3647912"/>
            <a:ext cx="666850" cy="666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4750" y="867325"/>
            <a:ext cx="5486174" cy="1991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3" name="Google Shape;14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5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6" name="Google Shape;146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5"/>
          <p:cNvSpPr txBox="1"/>
          <p:nvPr/>
        </p:nvSpPr>
        <p:spPr>
          <a:xfrm>
            <a:off x="2288475" y="936675"/>
            <a:ext cx="4631400" cy="13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Looking for more libraries?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Check out my linktree....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0"/>
              </a:rPr>
              <a:t>https://linktr.ee/missrachelsf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1"/>
              </a:rPr>
              <a:t>Buy Me A Coffee ☕️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2"/>
              </a:rPr>
              <a:t>Vemno</a:t>
            </a: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