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20" Type="http://schemas.openxmlformats.org/officeDocument/2006/relationships/hyperlink" Target="https://video.link/w/CjInb" TargetMode="External"/><Relationship Id="rId22" Type="http://schemas.openxmlformats.org/officeDocument/2006/relationships/hyperlink" Target="https://video.link/w/bpInb" TargetMode="External"/><Relationship Id="rId21" Type="http://schemas.openxmlformats.org/officeDocument/2006/relationships/image" Target="../media/image13.jpg"/><Relationship Id="rId24" Type="http://schemas.openxmlformats.org/officeDocument/2006/relationships/hyperlink" Target="https://video.link/w/NrInb" TargetMode="External"/><Relationship Id="rId23" Type="http://schemas.openxmlformats.org/officeDocument/2006/relationships/image" Target="../media/image14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Relationship Id="rId4" Type="http://schemas.openxmlformats.org/officeDocument/2006/relationships/image" Target="../media/image3.png"/><Relationship Id="rId9" Type="http://schemas.openxmlformats.org/officeDocument/2006/relationships/image" Target="../media/image7.png"/><Relationship Id="rId26" Type="http://schemas.openxmlformats.org/officeDocument/2006/relationships/hyperlink" Target="https://video.link/w/evInb" TargetMode="External"/><Relationship Id="rId25" Type="http://schemas.openxmlformats.org/officeDocument/2006/relationships/image" Target="../media/image11.jpg"/><Relationship Id="rId28" Type="http://schemas.openxmlformats.org/officeDocument/2006/relationships/hyperlink" Target="https://video.link/w/syInb" TargetMode="External"/><Relationship Id="rId27" Type="http://schemas.openxmlformats.org/officeDocument/2006/relationships/image" Target="../media/image5.jpg"/><Relationship Id="rId5" Type="http://schemas.openxmlformats.org/officeDocument/2006/relationships/image" Target="../media/image19.png"/><Relationship Id="rId6" Type="http://schemas.openxmlformats.org/officeDocument/2006/relationships/image" Target="../media/image6.png"/><Relationship Id="rId29" Type="http://schemas.openxmlformats.org/officeDocument/2006/relationships/image" Target="../media/image10.jpg"/><Relationship Id="rId7" Type="http://schemas.openxmlformats.org/officeDocument/2006/relationships/image" Target="../media/image2.png"/><Relationship Id="rId8" Type="http://schemas.openxmlformats.org/officeDocument/2006/relationships/image" Target="../media/image18.png"/><Relationship Id="rId31" Type="http://schemas.openxmlformats.org/officeDocument/2006/relationships/image" Target="../media/image16.jpg"/><Relationship Id="rId30" Type="http://schemas.openxmlformats.org/officeDocument/2006/relationships/hyperlink" Target="https://video.link/w/U0Inb" TargetMode="External"/><Relationship Id="rId11" Type="http://schemas.openxmlformats.org/officeDocument/2006/relationships/image" Target="../media/image15.jpg"/><Relationship Id="rId33" Type="http://schemas.openxmlformats.org/officeDocument/2006/relationships/image" Target="../media/image9.jpg"/><Relationship Id="rId10" Type="http://schemas.openxmlformats.org/officeDocument/2006/relationships/hyperlink" Target="https://video.link/w/6IHnb" TargetMode="External"/><Relationship Id="rId32" Type="http://schemas.openxmlformats.org/officeDocument/2006/relationships/hyperlink" Target="https://video.link/w/W5Inb" TargetMode="External"/><Relationship Id="rId13" Type="http://schemas.openxmlformats.org/officeDocument/2006/relationships/image" Target="../media/image8.jpg"/><Relationship Id="rId12" Type="http://schemas.openxmlformats.org/officeDocument/2006/relationships/hyperlink" Target="https://video.link/w/2PHnb" TargetMode="External"/><Relationship Id="rId15" Type="http://schemas.openxmlformats.org/officeDocument/2006/relationships/image" Target="../media/image4.jpg"/><Relationship Id="rId14" Type="http://schemas.openxmlformats.org/officeDocument/2006/relationships/hyperlink" Target="https://video.link/w/4THnb" TargetMode="External"/><Relationship Id="rId17" Type="http://schemas.openxmlformats.org/officeDocument/2006/relationships/image" Target="../media/image12.jpg"/><Relationship Id="rId16" Type="http://schemas.openxmlformats.org/officeDocument/2006/relationships/hyperlink" Target="https://video.link/w/4WHnb" TargetMode="External"/><Relationship Id="rId19" Type="http://schemas.openxmlformats.org/officeDocument/2006/relationships/image" Target="../media/image17.jpg"/><Relationship Id="rId18" Type="http://schemas.openxmlformats.org/officeDocument/2006/relationships/hyperlink" Target="https://video.link/w/iaInb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 rotWithShape="1">
          <a:blip r:embed="rId3">
            <a:alphaModFix/>
          </a:blip>
          <a:srcRect b="9661" l="14987" r="0" t="5290"/>
          <a:stretch/>
        </p:blipFill>
        <p:spPr>
          <a:xfrm>
            <a:off x="0" y="0"/>
            <a:ext cx="9144001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5" name="Google Shape;55;p13"/>
          <p:cNvPicPr preferRelativeResize="0"/>
          <p:nvPr/>
        </p:nvPicPr>
        <p:blipFill rotWithShape="1">
          <a:blip r:embed="rId4">
            <a:alphaModFix/>
          </a:blip>
          <a:srcRect b="5918" l="13501" r="13908" t="25020"/>
          <a:stretch/>
        </p:blipFill>
        <p:spPr>
          <a:xfrm>
            <a:off x="4162250" y="711675"/>
            <a:ext cx="3408800" cy="4000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6" name="Google Shape;56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5400000">
            <a:off x="1641038" y="-117888"/>
            <a:ext cx="1639001" cy="2457076"/>
          </a:xfrm>
          <a:prstGeom prst="rect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57" name="Google Shape;57;p13"/>
          <p:cNvPicPr preferRelativeResize="0"/>
          <p:nvPr/>
        </p:nvPicPr>
        <p:blipFill rotWithShape="1">
          <a:blip r:embed="rId6">
            <a:alphaModFix/>
          </a:blip>
          <a:srcRect b="16047" l="0" r="0" t="22633"/>
          <a:stretch/>
        </p:blipFill>
        <p:spPr>
          <a:xfrm>
            <a:off x="1479800" y="495300"/>
            <a:ext cx="1961475" cy="1215000"/>
          </a:xfrm>
          <a:prstGeom prst="rect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58" name="Google Shape;58;p1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33850" y="2679900"/>
            <a:ext cx="1018650" cy="1273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59" name="Google Shape;59;p13"/>
          <p:cNvPicPr preferRelativeResize="0"/>
          <p:nvPr/>
        </p:nvPicPr>
        <p:blipFill rotWithShape="1">
          <a:blip r:embed="rId8">
            <a:alphaModFix/>
          </a:blip>
          <a:srcRect b="0" l="11704" r="27744" t="0"/>
          <a:stretch/>
        </p:blipFill>
        <p:spPr>
          <a:xfrm flipH="1">
            <a:off x="7309825" y="1133475"/>
            <a:ext cx="2295525" cy="3790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0" name="Google Shape;60;p13"/>
          <p:cNvPicPr preferRelativeResize="0"/>
          <p:nvPr/>
        </p:nvPicPr>
        <p:blipFill rotWithShape="1">
          <a:blip r:embed="rId4">
            <a:alphaModFix/>
          </a:blip>
          <a:srcRect b="28450" l="23118" r="24755" t="62973"/>
          <a:stretch/>
        </p:blipFill>
        <p:spPr>
          <a:xfrm>
            <a:off x="4642775" y="1972449"/>
            <a:ext cx="2447750" cy="610821"/>
          </a:xfrm>
          <a:prstGeom prst="rect">
            <a:avLst/>
          </a:prstGeom>
          <a:noFill/>
          <a:ln>
            <a:noFill/>
          </a:ln>
        </p:spPr>
      </p:pic>
      <p:pic>
        <p:nvPicPr>
          <p:cNvPr id="61" name="Google Shape;61;p13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7914724" y="0"/>
            <a:ext cx="860375" cy="936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2" name="Google Shape;62;p13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218286" y="0"/>
            <a:ext cx="860375" cy="936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3" name="Google Shape;63;p13">
            <a:hlinkClick r:id="rId10"/>
          </p:cNvPr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4487348" y="936675"/>
            <a:ext cx="874702" cy="720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4" name="Google Shape;64;p13">
            <a:hlinkClick r:id="rId12"/>
          </p:cNvPr>
          <p:cNvPicPr preferRelativeResize="0"/>
          <p:nvPr/>
        </p:nvPicPr>
        <p:blipFill rotWithShape="1">
          <a:blip r:embed="rId13">
            <a:alphaModFix/>
          </a:blip>
          <a:srcRect b="0" l="29166" r="28957" t="0"/>
          <a:stretch/>
        </p:blipFill>
        <p:spPr>
          <a:xfrm>
            <a:off x="5653088" y="910200"/>
            <a:ext cx="617049" cy="773624"/>
          </a:xfrm>
          <a:prstGeom prst="rect">
            <a:avLst/>
          </a:prstGeom>
          <a:noFill/>
          <a:ln>
            <a:noFill/>
          </a:ln>
        </p:spPr>
      </p:pic>
      <p:pic>
        <p:nvPicPr>
          <p:cNvPr id="65" name="Google Shape;65;p13">
            <a:hlinkClick r:id="rId14"/>
          </p:cNvPr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6561175" y="936675"/>
            <a:ext cx="720675" cy="720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6" name="Google Shape;66;p13">
            <a:hlinkClick r:id="rId16"/>
          </p:cNvPr>
          <p:cNvPicPr preferRelativeResize="0"/>
          <p:nvPr/>
        </p:nvPicPr>
        <p:blipFill>
          <a:blip r:embed="rId17">
            <a:alphaModFix/>
          </a:blip>
          <a:stretch>
            <a:fillRect/>
          </a:stretch>
        </p:blipFill>
        <p:spPr>
          <a:xfrm>
            <a:off x="4508435" y="1865375"/>
            <a:ext cx="776615" cy="773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7" name="Google Shape;67;p13">
            <a:hlinkClick r:id="rId18"/>
          </p:cNvPr>
          <p:cNvPicPr preferRelativeResize="0"/>
          <p:nvPr/>
        </p:nvPicPr>
        <p:blipFill>
          <a:blip r:embed="rId19">
            <a:alphaModFix/>
          </a:blip>
          <a:stretch>
            <a:fillRect/>
          </a:stretch>
        </p:blipFill>
        <p:spPr>
          <a:xfrm>
            <a:off x="5601275" y="1891850"/>
            <a:ext cx="720675" cy="720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8" name="Google Shape;68;p13">
            <a:hlinkClick r:id="rId20"/>
          </p:cNvPr>
          <p:cNvPicPr preferRelativeResize="0"/>
          <p:nvPr/>
        </p:nvPicPr>
        <p:blipFill>
          <a:blip r:embed="rId21">
            <a:alphaModFix/>
          </a:blip>
          <a:stretch>
            <a:fillRect/>
          </a:stretch>
        </p:blipFill>
        <p:spPr>
          <a:xfrm>
            <a:off x="6638175" y="1792800"/>
            <a:ext cx="577399" cy="819724"/>
          </a:xfrm>
          <a:prstGeom prst="rect">
            <a:avLst/>
          </a:prstGeom>
          <a:noFill/>
          <a:ln>
            <a:noFill/>
          </a:ln>
        </p:spPr>
      </p:pic>
      <p:pic>
        <p:nvPicPr>
          <p:cNvPr id="69" name="Google Shape;69;p13">
            <a:hlinkClick r:id="rId22"/>
          </p:cNvPr>
          <p:cNvPicPr preferRelativeResize="0"/>
          <p:nvPr/>
        </p:nvPicPr>
        <p:blipFill>
          <a:blip r:embed="rId23">
            <a:alphaModFix/>
          </a:blip>
          <a:stretch>
            <a:fillRect/>
          </a:stretch>
        </p:blipFill>
        <p:spPr>
          <a:xfrm>
            <a:off x="4508425" y="2785725"/>
            <a:ext cx="776625" cy="776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0" name="Google Shape;70;p13">
            <a:hlinkClick r:id="rId24"/>
          </p:cNvPr>
          <p:cNvPicPr preferRelativeResize="0"/>
          <p:nvPr/>
        </p:nvPicPr>
        <p:blipFill rotWithShape="1">
          <a:blip r:embed="rId25">
            <a:alphaModFix/>
          </a:blip>
          <a:srcRect b="7441" l="0" r="0" t="0"/>
          <a:stretch/>
        </p:blipFill>
        <p:spPr>
          <a:xfrm>
            <a:off x="6533200" y="2787662"/>
            <a:ext cx="776625" cy="772742"/>
          </a:xfrm>
          <a:prstGeom prst="rect">
            <a:avLst/>
          </a:prstGeom>
          <a:noFill/>
          <a:ln>
            <a:noFill/>
          </a:ln>
        </p:spPr>
      </p:pic>
      <p:pic>
        <p:nvPicPr>
          <p:cNvPr id="71" name="Google Shape;71;p13">
            <a:hlinkClick r:id="rId26"/>
          </p:cNvPr>
          <p:cNvPicPr preferRelativeResize="0"/>
          <p:nvPr/>
        </p:nvPicPr>
        <p:blipFill>
          <a:blip r:embed="rId27">
            <a:alphaModFix/>
          </a:blip>
          <a:stretch>
            <a:fillRect/>
          </a:stretch>
        </p:blipFill>
        <p:spPr>
          <a:xfrm>
            <a:off x="5548788" y="2785714"/>
            <a:ext cx="720675" cy="759111"/>
          </a:xfrm>
          <a:prstGeom prst="rect">
            <a:avLst/>
          </a:prstGeom>
          <a:noFill/>
          <a:ln>
            <a:noFill/>
          </a:ln>
        </p:spPr>
      </p:pic>
      <p:pic>
        <p:nvPicPr>
          <p:cNvPr id="72" name="Google Shape;72;p13">
            <a:hlinkClick r:id="rId28"/>
          </p:cNvPr>
          <p:cNvPicPr preferRelativeResize="0"/>
          <p:nvPr/>
        </p:nvPicPr>
        <p:blipFill>
          <a:blip r:embed="rId29">
            <a:alphaModFix/>
          </a:blip>
          <a:stretch>
            <a:fillRect/>
          </a:stretch>
        </p:blipFill>
        <p:spPr>
          <a:xfrm>
            <a:off x="4536400" y="3764800"/>
            <a:ext cx="720674" cy="720674"/>
          </a:xfrm>
          <a:prstGeom prst="rect">
            <a:avLst/>
          </a:prstGeom>
          <a:noFill/>
          <a:ln>
            <a:noFill/>
          </a:ln>
        </p:spPr>
      </p:pic>
      <p:pic>
        <p:nvPicPr>
          <p:cNvPr id="73" name="Google Shape;73;p13">
            <a:hlinkClick r:id="rId30"/>
          </p:cNvPr>
          <p:cNvPicPr preferRelativeResize="0"/>
          <p:nvPr/>
        </p:nvPicPr>
        <p:blipFill>
          <a:blip r:embed="rId31">
            <a:alphaModFix/>
          </a:blip>
          <a:stretch>
            <a:fillRect/>
          </a:stretch>
        </p:blipFill>
        <p:spPr>
          <a:xfrm>
            <a:off x="5653101" y="3747287"/>
            <a:ext cx="617026" cy="730938"/>
          </a:xfrm>
          <a:prstGeom prst="rect">
            <a:avLst/>
          </a:prstGeom>
          <a:noFill/>
          <a:ln>
            <a:noFill/>
          </a:ln>
        </p:spPr>
      </p:pic>
      <p:pic>
        <p:nvPicPr>
          <p:cNvPr id="74" name="Google Shape;74;p13">
            <a:hlinkClick r:id="rId32"/>
          </p:cNvPr>
          <p:cNvPicPr preferRelativeResize="0"/>
          <p:nvPr/>
        </p:nvPicPr>
        <p:blipFill>
          <a:blip r:embed="rId33">
            <a:alphaModFix/>
          </a:blip>
          <a:stretch>
            <a:fillRect/>
          </a:stretch>
        </p:blipFill>
        <p:spPr>
          <a:xfrm>
            <a:off x="6491325" y="3735529"/>
            <a:ext cx="860375" cy="72559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