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62" r:id="rId2"/>
    <p:sldId id="268" r:id="rId3"/>
    <p:sldId id="263" r:id="rId4"/>
    <p:sldId id="264" r:id="rId5"/>
    <p:sldId id="265" r:id="rId6"/>
    <p:sldId id="266" r:id="rId7"/>
    <p:sldId id="267" r:id="rId8"/>
    <p:sldId id="269" r:id="rId9"/>
    <p:sldId id="256" r:id="rId10"/>
    <p:sldId id="257" r:id="rId11"/>
    <p:sldId id="261" r:id="rId12"/>
    <p:sldId id="25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8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737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248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3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3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03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9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81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55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071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96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45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FDAE23-A6A2-4E45-8667-388D83FD65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Stress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8774721-F921-4975-BCD5-2E4CE31C11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0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3DD1C-FEAA-439B-A450-6929D779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12D2A-5DF9-4B18-8CC6-4C28FFC72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Define stress</a:t>
            </a:r>
          </a:p>
          <a:p>
            <a:r>
              <a:rPr lang="en-US" sz="2400" dirty="0"/>
              <a:t>Compare and contrast eustress v. distress</a:t>
            </a:r>
          </a:p>
          <a:p>
            <a:r>
              <a:rPr lang="en-US" sz="2400" dirty="0"/>
              <a:t>Describe the body’s response to stress</a:t>
            </a:r>
          </a:p>
          <a:p>
            <a:r>
              <a:rPr lang="en-US" sz="2400" dirty="0"/>
              <a:t>Identify common sources of stress</a:t>
            </a:r>
          </a:p>
          <a:p>
            <a:r>
              <a:rPr lang="en-US" sz="2400" dirty="0"/>
              <a:t>List ways  to manage stress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74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BC848-404F-4587-997B-0D0A1496B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Facts about 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28624-E18F-4769-9496-FFA158777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Stress (or stress response)</a:t>
            </a:r>
          </a:p>
          <a:p>
            <a:pPr lvl="1"/>
            <a:r>
              <a:rPr lang="en-US" sz="2200" dirty="0"/>
              <a:t>Automatic physical response of the body to any stimulus that requires you to adjust to change</a:t>
            </a:r>
          </a:p>
          <a:p>
            <a:r>
              <a:rPr lang="en-US" sz="2400" dirty="0"/>
              <a:t>Can be positive or negative (Eustress v. Distress)</a:t>
            </a:r>
          </a:p>
          <a:p>
            <a:r>
              <a:rPr lang="en-US" sz="2400" dirty="0"/>
              <a:t>Stressor</a:t>
            </a:r>
          </a:p>
          <a:p>
            <a:pPr lvl="1"/>
            <a:r>
              <a:rPr lang="en-US" sz="2200" dirty="0"/>
              <a:t>Source or cause of stress</a:t>
            </a:r>
          </a:p>
          <a:p>
            <a:pPr lvl="1"/>
            <a:r>
              <a:rPr lang="en-US" sz="2200" dirty="0"/>
              <a:t>May be: physical, mental, social or environmental</a:t>
            </a:r>
          </a:p>
        </p:txBody>
      </p:sp>
    </p:spTree>
    <p:extLst>
      <p:ext uri="{BB962C8B-B14F-4D97-AF65-F5344CB8AC3E}">
        <p14:creationId xmlns:p14="http://schemas.microsoft.com/office/powerpoint/2010/main" val="327212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017AA-EBCA-4BCF-BE3B-05E40A84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Eustress v. Distress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B3D6E-916A-43BD-A9E9-F004352CB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Eustress</a:t>
            </a:r>
          </a:p>
          <a:p>
            <a:pPr lvl="1"/>
            <a:r>
              <a:rPr lang="en-US" sz="2200" dirty="0"/>
              <a:t>Helpful or productive response to a stressor</a:t>
            </a:r>
          </a:p>
          <a:p>
            <a:pPr lvl="1"/>
            <a:r>
              <a:rPr lang="en-US" sz="2200" dirty="0"/>
              <a:t>Helps you perform better</a:t>
            </a:r>
          </a:p>
          <a:p>
            <a:r>
              <a:rPr lang="en-US" sz="2400" dirty="0"/>
              <a:t>Distress</a:t>
            </a:r>
          </a:p>
          <a:p>
            <a:pPr lvl="1"/>
            <a:r>
              <a:rPr lang="en-US" sz="2200" dirty="0"/>
              <a:t>Harmful or bad response to a stressor</a:t>
            </a:r>
          </a:p>
          <a:p>
            <a:pPr lvl="1"/>
            <a:r>
              <a:rPr lang="en-US" sz="2200" dirty="0"/>
              <a:t>Upsets or makes you sick</a:t>
            </a:r>
          </a:p>
        </p:txBody>
      </p:sp>
    </p:spTree>
    <p:extLst>
      <p:ext uri="{BB962C8B-B14F-4D97-AF65-F5344CB8AC3E}">
        <p14:creationId xmlns:p14="http://schemas.microsoft.com/office/powerpoint/2010/main" val="356825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C495E-9F08-4E45-926F-CDA23CCC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your body respond to stress?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38B0A-23E1-43B7-AC94-0B74B2E60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078782" cy="3782902"/>
          </a:xfrm>
        </p:spPr>
        <p:txBody>
          <a:bodyPr>
            <a:normAutofit/>
          </a:bodyPr>
          <a:lstStyle/>
          <a:p>
            <a:r>
              <a:rPr lang="en-US" sz="2400" dirty="0"/>
              <a:t>Pour adrenaline (a stimulant hormone) into the bloodstream</a:t>
            </a:r>
          </a:p>
          <a:p>
            <a:r>
              <a:rPr lang="en-US" sz="2400" dirty="0"/>
              <a:t>Some effects include:</a:t>
            </a:r>
          </a:p>
          <a:p>
            <a:pPr lvl="1"/>
            <a:r>
              <a:rPr lang="en-US" sz="2200" dirty="0"/>
              <a:t>Sweat released to cool extra body heat</a:t>
            </a:r>
          </a:p>
          <a:p>
            <a:pPr lvl="1"/>
            <a:r>
              <a:rPr lang="en-US" sz="2200" dirty="0"/>
              <a:t>Ability to hear and see better</a:t>
            </a:r>
          </a:p>
          <a:p>
            <a:pPr lvl="1"/>
            <a:r>
              <a:rPr lang="en-US" sz="2200" dirty="0"/>
              <a:t>Heart speeds up</a:t>
            </a:r>
          </a:p>
          <a:p>
            <a:pPr lvl="1"/>
            <a:r>
              <a:rPr lang="en-US" sz="2200" dirty="0"/>
              <a:t>Blood flow increases</a:t>
            </a:r>
          </a:p>
          <a:p>
            <a:pPr lvl="1"/>
            <a:r>
              <a:rPr lang="en-US" sz="2200" dirty="0"/>
              <a:t>Body releases endorphins to mask pain</a:t>
            </a:r>
          </a:p>
        </p:txBody>
      </p:sp>
    </p:spTree>
    <p:extLst>
      <p:ext uri="{BB962C8B-B14F-4D97-AF65-F5344CB8AC3E}">
        <p14:creationId xmlns:p14="http://schemas.microsoft.com/office/powerpoint/2010/main" val="198765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FEB6B-F5F3-4424-95BC-7B6A263C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Health problems as a result of chronic 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7026C-0485-4899-9915-F77B4CAA2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High blood pressure</a:t>
            </a:r>
          </a:p>
          <a:p>
            <a:r>
              <a:rPr lang="en-US" sz="2400" dirty="0"/>
              <a:t>Increase likelihood of getting colds, infections, and cancer</a:t>
            </a:r>
          </a:p>
          <a:p>
            <a:r>
              <a:rPr lang="en-US" sz="2400" dirty="0"/>
              <a:t>Rapid or irregular heart beat</a:t>
            </a:r>
          </a:p>
          <a:p>
            <a:r>
              <a:rPr lang="en-US" sz="2400" dirty="0"/>
              <a:t>Muscle aches (especially in neck, shoulders, lower back)</a:t>
            </a:r>
          </a:p>
          <a:p>
            <a:r>
              <a:rPr lang="en-US" sz="2400" dirty="0"/>
              <a:t>Tension or migraine headaches</a:t>
            </a:r>
          </a:p>
          <a:p>
            <a:r>
              <a:rPr lang="en-US" sz="2400" dirty="0"/>
              <a:t>Sweating, trembling, and fatigue</a:t>
            </a:r>
          </a:p>
        </p:txBody>
      </p:sp>
    </p:spTree>
    <p:extLst>
      <p:ext uri="{BB962C8B-B14F-4D97-AF65-F5344CB8AC3E}">
        <p14:creationId xmlns:p14="http://schemas.microsoft.com/office/powerpoint/2010/main" val="345119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906C-B7DD-46D8-B661-64B84A180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92" y="279900"/>
            <a:ext cx="9291215" cy="1049235"/>
          </a:xfrm>
        </p:spPr>
        <p:txBody>
          <a:bodyPr/>
          <a:lstStyle/>
          <a:p>
            <a:r>
              <a:rPr lang="en-US" b="1" dirty="0"/>
              <a:t>Sources of 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21411-0920-4107-882D-0934EB2B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393" y="1855304"/>
            <a:ext cx="10213784" cy="4198178"/>
          </a:xfrm>
        </p:spPr>
        <p:txBody>
          <a:bodyPr>
            <a:normAutofit/>
          </a:bodyPr>
          <a:lstStyle/>
          <a:p>
            <a:r>
              <a:rPr lang="en-US" sz="2400" dirty="0"/>
              <a:t>Life changes (i.e. death of family member, moving, etc.)</a:t>
            </a:r>
          </a:p>
          <a:p>
            <a:r>
              <a:rPr lang="en-US" sz="2400" dirty="0"/>
              <a:t>Daily hassles (i.e. financial worries, long lines, misplacing item, etc.)</a:t>
            </a:r>
          </a:p>
          <a:p>
            <a:r>
              <a:rPr lang="en-US" sz="2400" dirty="0"/>
              <a:t>School-related stress (i.e. quizzes/tests, homework, etc.)</a:t>
            </a:r>
          </a:p>
          <a:p>
            <a:r>
              <a:rPr lang="en-US" sz="2400" dirty="0"/>
              <a:t>Social stress (i.e. change in relationships with friends/family, peer pressure, etc.)</a:t>
            </a:r>
          </a:p>
          <a:p>
            <a:r>
              <a:rPr lang="en-US" sz="2400" dirty="0"/>
              <a:t>Negative thought patterns (i.e. pessimistic thinking, self-criticism, etc.)</a:t>
            </a:r>
          </a:p>
          <a:p>
            <a:r>
              <a:rPr lang="en-US" sz="2400" dirty="0"/>
              <a:t>Personality difficulties (i.e. unrealistic expectations, taking things too personally, etc.)</a:t>
            </a:r>
          </a:p>
        </p:txBody>
      </p:sp>
    </p:spTree>
    <p:extLst>
      <p:ext uri="{BB962C8B-B14F-4D97-AF65-F5344CB8AC3E}">
        <p14:creationId xmlns:p14="http://schemas.microsoft.com/office/powerpoint/2010/main" val="403974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8801-8D27-4661-A50C-369FC58C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Ways to manage 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A2544-9A9E-4ED7-92A4-F413FC1E8D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Manage time effectively</a:t>
            </a:r>
          </a:p>
          <a:p>
            <a:r>
              <a:rPr lang="en-US" sz="2400" dirty="0"/>
              <a:t>Eat and drink healthy foods</a:t>
            </a:r>
          </a:p>
          <a:p>
            <a:r>
              <a:rPr lang="en-US" sz="2400" dirty="0"/>
              <a:t>Exercise</a:t>
            </a:r>
          </a:p>
          <a:p>
            <a:r>
              <a:rPr lang="en-US" sz="2400" dirty="0"/>
              <a:t>Seek social support</a:t>
            </a:r>
          </a:p>
          <a:p>
            <a:r>
              <a:rPr lang="en-US" sz="2400" dirty="0"/>
              <a:t>Form healthy thought patterns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D8165-39CC-46C1-B3C4-5FB36040E9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Get enough sleep</a:t>
            </a:r>
          </a:p>
          <a:p>
            <a:r>
              <a:rPr lang="en-US" sz="2400" dirty="0"/>
              <a:t>Listen to music</a:t>
            </a:r>
          </a:p>
          <a:p>
            <a:r>
              <a:rPr lang="en-US" sz="2400" dirty="0"/>
              <a:t>Take time to yourself</a:t>
            </a:r>
          </a:p>
          <a:p>
            <a:r>
              <a:rPr lang="en-US" sz="2400" dirty="0"/>
              <a:t>Try relaxation techniques, meditation or yoga</a:t>
            </a:r>
          </a:p>
          <a:p>
            <a:r>
              <a:rPr lang="en-US" sz="2400" dirty="0"/>
              <a:t>Take up a hobby</a:t>
            </a:r>
          </a:p>
        </p:txBody>
      </p:sp>
    </p:spTree>
    <p:extLst>
      <p:ext uri="{BB962C8B-B14F-4D97-AF65-F5344CB8AC3E}">
        <p14:creationId xmlns:p14="http://schemas.microsoft.com/office/powerpoint/2010/main" val="3160920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0EA4-3CA2-41A0-B937-B5C83E538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Relaxation stations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05D275-8B39-4FD6-8F68-5DFE2984CE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5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08AC0-5B68-4B82-9049-041E321C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1BE13-3260-4EA9-A25A-7F86B4A0E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student will be able to:</a:t>
            </a:r>
          </a:p>
          <a:p>
            <a:r>
              <a:rPr lang="en-US" sz="2800" dirty="0"/>
              <a:t>Evaluate levels of stress before and after participating in the relaxation stations</a:t>
            </a:r>
          </a:p>
          <a:p>
            <a:r>
              <a:rPr lang="en-US" sz="2800" dirty="0"/>
              <a:t>Compare and contrast the effectiveness of each relaxation station on their own stress level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4517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1130-986B-4F82-87FA-BDE3E2C5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0A22-B626-44A6-BD75-D2D4DCDE1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Have the remainder of the class period to participate in each of the station</a:t>
            </a:r>
          </a:p>
          <a:p>
            <a:r>
              <a:rPr lang="en-US" sz="2800" b="1" dirty="0"/>
              <a:t>MUST BE</a:t>
            </a:r>
            <a:r>
              <a:rPr lang="en-US" sz="2800" dirty="0"/>
              <a:t> participating in a station </a:t>
            </a:r>
          </a:p>
          <a:p>
            <a:r>
              <a:rPr lang="en-US" sz="2800" dirty="0"/>
              <a:t>Can spend more/less time at a station – your choice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9944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99A3-970F-4400-A298-A2E19F29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A13F2-4D93-4A81-A1CE-4646A49BB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291215" cy="373571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Station 1: Board Games</a:t>
            </a:r>
          </a:p>
          <a:p>
            <a:r>
              <a:rPr lang="en-US" sz="2800" dirty="0"/>
              <a:t>Station 2: Card Games</a:t>
            </a:r>
          </a:p>
          <a:p>
            <a:r>
              <a:rPr lang="en-US" sz="2800" dirty="0"/>
              <a:t>Station 3: Wii</a:t>
            </a:r>
          </a:p>
          <a:p>
            <a:r>
              <a:rPr lang="en-US" sz="2800" dirty="0"/>
              <a:t>Station 4: Coloring</a:t>
            </a:r>
          </a:p>
          <a:p>
            <a:r>
              <a:rPr lang="en-US" sz="2800" dirty="0"/>
              <a:t>Station 5: Puzzles/Reading</a:t>
            </a:r>
          </a:p>
          <a:p>
            <a:r>
              <a:rPr lang="en-US" sz="2800" dirty="0"/>
              <a:t>Station 6: Make your own stress relief ball</a:t>
            </a:r>
          </a:p>
        </p:txBody>
      </p:sp>
    </p:spTree>
    <p:extLst>
      <p:ext uri="{BB962C8B-B14F-4D97-AF65-F5344CB8AC3E}">
        <p14:creationId xmlns:p14="http://schemas.microsoft.com/office/powerpoint/2010/main" val="2653713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C6830-B04D-4855-B5CF-29B9A99DE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Station 6: Make your own stress ball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4602-04F3-43A8-9CD5-4E3FC8826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291215" cy="386823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Stick the funnel into the neck of the balloon (can blow up balloon slightly to stretch, but </a:t>
            </a:r>
            <a:r>
              <a:rPr lang="en-US" sz="2800" b="1" dirty="0"/>
              <a:t>DO NOT</a:t>
            </a:r>
            <a:r>
              <a:rPr lang="en-US" sz="2800" dirty="0"/>
              <a:t> leave inflated)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Fill the balloon slowly – you want to fill the balloon approximately 2-3 inches</a:t>
            </a:r>
          </a:p>
          <a:p>
            <a:pPr lvl="1"/>
            <a:r>
              <a:rPr lang="en-US" sz="2400" dirty="0"/>
              <a:t>Pour slowly to avoid clogging; use pencil to clear clog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Pinch excess air and tie closed</a:t>
            </a:r>
          </a:p>
        </p:txBody>
      </p:sp>
    </p:spTree>
    <p:extLst>
      <p:ext uri="{BB962C8B-B14F-4D97-AF65-F5344CB8AC3E}">
        <p14:creationId xmlns:p14="http://schemas.microsoft.com/office/powerpoint/2010/main" val="129151904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201</TotalTime>
  <Words>514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Gill Sans MT</vt:lpstr>
      <vt:lpstr>Gallery</vt:lpstr>
      <vt:lpstr>Stress</vt:lpstr>
      <vt:lpstr>objectives</vt:lpstr>
      <vt:lpstr>Facts about stress</vt:lpstr>
      <vt:lpstr>Eustress v. Distress</vt:lpstr>
      <vt:lpstr>How does your body respond to stress?</vt:lpstr>
      <vt:lpstr>Health problems as a result of chronic stress</vt:lpstr>
      <vt:lpstr>Sources of stress</vt:lpstr>
      <vt:lpstr>Ways to manage stress</vt:lpstr>
      <vt:lpstr>Relaxation stations</vt:lpstr>
      <vt:lpstr>objectives</vt:lpstr>
      <vt:lpstr>expectations</vt:lpstr>
      <vt:lpstr>Stations</vt:lpstr>
      <vt:lpstr>Station 6: Make your own stress ball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Relaxation stations</dc:title>
  <dc:creator>Elizabeth C. Martin</dc:creator>
  <cp:lastModifiedBy>Elizabeth C. Martin</cp:lastModifiedBy>
  <cp:revision>10</cp:revision>
  <dcterms:created xsi:type="dcterms:W3CDTF">2018-10-11T11:20:43Z</dcterms:created>
  <dcterms:modified xsi:type="dcterms:W3CDTF">2018-10-11T15:24:09Z</dcterms:modified>
</cp:coreProperties>
</file>