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61" r:id="rId2"/>
  </p:sldIdLst>
  <p:sldSz cx="9144000" cy="5143500" type="screen16x9"/>
  <p:notesSz cx="6858000" cy="9144000"/>
  <p:embeddedFontLst>
    <p:embeddedFont>
      <p:font typeface="Roboto" panose="02000000000000000000" pitchFamily="2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471d3b0b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471d3b0b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giving the instructions, give families 3 minutes to work together to find as many items as possible from the list.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HdviZkM7S4?feature=oembed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Relationship Builder </a:t>
            </a:r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338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a family, find as many of these items as you can.  Bring them back to share with the group.  You get one point per item.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*If you can’t find something for every category-that’s okay!  Find something close!</a:t>
            </a:r>
            <a:endParaRPr/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0700" y="1820513"/>
            <a:ext cx="4648151" cy="2907325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Online Media 1" title="3 Minute Timer">
            <a:hlinkClick r:id="" action="ppaction://media"/>
            <a:extLst>
              <a:ext uri="{FF2B5EF4-FFF2-40B4-BE49-F238E27FC236}">
                <a16:creationId xmlns:a16="http://schemas.microsoft.com/office/drawing/2014/main" id="{8CDFF341-DC60-462D-B019-6B89D5323F8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283842" y="71030"/>
            <a:ext cx="2739656" cy="1541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70</Words>
  <Application>Microsoft Office PowerPoint</Application>
  <PresentationFormat>On-screen Show (16:9)</PresentationFormat>
  <Paragraphs>5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Roboto</vt:lpstr>
      <vt:lpstr>Arial</vt:lpstr>
      <vt:lpstr>Material</vt:lpstr>
      <vt:lpstr>Relationship Builder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Back to School!! Bienvenidos!!</dc:title>
  <dc:creator>Slone, Christy</dc:creator>
  <cp:lastModifiedBy>Slone, Christy</cp:lastModifiedBy>
  <cp:revision>2</cp:revision>
  <dcterms:modified xsi:type="dcterms:W3CDTF">2020-08-26T20:22:35Z</dcterms:modified>
</cp:coreProperties>
</file>