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Dancing Script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ancingScript-regular.fntdata"/><Relationship Id="rId8" Type="http://schemas.openxmlformats.org/officeDocument/2006/relationships/font" Target="fonts/DancingScrip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safeyoutube.net/w/AYlF" TargetMode="External"/><Relationship Id="rId22" Type="http://schemas.openxmlformats.org/officeDocument/2006/relationships/hyperlink" Target="https://www.youtube.com/watch?v=28l2hXI6-aI&amp;list=PLh7D-jyhPdKsSG3DRYrzKg54-lt4Lmt4r" TargetMode="External"/><Relationship Id="rId21" Type="http://schemas.openxmlformats.org/officeDocument/2006/relationships/image" Target="../media/image1.jpg"/><Relationship Id="rId24" Type="http://schemas.openxmlformats.org/officeDocument/2006/relationships/hyperlink" Target="https://www.youtube.com/watch?v=Hy73DR493Oo" TargetMode="External"/><Relationship Id="rId23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9.png"/><Relationship Id="rId26" Type="http://schemas.openxmlformats.org/officeDocument/2006/relationships/hyperlink" Target="https://youtu.be/QqImfnECFxk?list=PLlfmFFRZhW9Oqiwpp3WQ365cYfAYOv8gt" TargetMode="External"/><Relationship Id="rId25" Type="http://schemas.openxmlformats.org/officeDocument/2006/relationships/image" Target="../media/image16.png"/><Relationship Id="rId28" Type="http://schemas.openxmlformats.org/officeDocument/2006/relationships/hyperlink" Target="https://www.youtube.com/watch?v=vwdq19h581w" TargetMode="External"/><Relationship Id="rId27" Type="http://schemas.openxmlformats.org/officeDocument/2006/relationships/image" Target="../media/image3.png"/><Relationship Id="rId5" Type="http://schemas.openxmlformats.org/officeDocument/2006/relationships/image" Target="../media/image10.gif"/><Relationship Id="rId6" Type="http://schemas.openxmlformats.org/officeDocument/2006/relationships/hyperlink" Target="https://www.youtube.com/embed/vsWbZwLusyE" TargetMode="External"/><Relationship Id="rId29" Type="http://schemas.openxmlformats.org/officeDocument/2006/relationships/image" Target="../media/image7.png"/><Relationship Id="rId7" Type="http://schemas.openxmlformats.org/officeDocument/2006/relationships/image" Target="../media/image13.png"/><Relationship Id="rId8" Type="http://schemas.openxmlformats.org/officeDocument/2006/relationships/hyperlink" Target="https://safeyoutube.net/w/nxtO" TargetMode="External"/><Relationship Id="rId31" Type="http://schemas.openxmlformats.org/officeDocument/2006/relationships/image" Target="../media/image15.png"/><Relationship Id="rId30" Type="http://schemas.openxmlformats.org/officeDocument/2006/relationships/hyperlink" Target="https://www.youtube.com/watch?v=ALmNPxNehYE" TargetMode="External"/><Relationship Id="rId11" Type="http://schemas.openxmlformats.org/officeDocument/2006/relationships/image" Target="../media/image6.png"/><Relationship Id="rId33" Type="http://schemas.openxmlformats.org/officeDocument/2006/relationships/image" Target="../media/image8.png"/><Relationship Id="rId10" Type="http://schemas.openxmlformats.org/officeDocument/2006/relationships/hyperlink" Target="https://safeyoutube.net/w/gWFJ" TargetMode="External"/><Relationship Id="rId32" Type="http://schemas.openxmlformats.org/officeDocument/2006/relationships/hyperlink" Target="https://safeyoutube.net/w/iPZG" TargetMode="External"/><Relationship Id="rId13" Type="http://schemas.openxmlformats.org/officeDocument/2006/relationships/image" Target="../media/image2.png"/><Relationship Id="rId35" Type="http://schemas.openxmlformats.org/officeDocument/2006/relationships/image" Target="../media/image12.png"/><Relationship Id="rId12" Type="http://schemas.openxmlformats.org/officeDocument/2006/relationships/hyperlink" Target="https://safeyoutube.net/w/vGPD" TargetMode="External"/><Relationship Id="rId34" Type="http://schemas.openxmlformats.org/officeDocument/2006/relationships/hyperlink" Target="https://safeyoutube.net/w/StnK" TargetMode="External"/><Relationship Id="rId15" Type="http://schemas.openxmlformats.org/officeDocument/2006/relationships/image" Target="../media/image18.png"/><Relationship Id="rId37" Type="http://schemas.openxmlformats.org/officeDocument/2006/relationships/image" Target="../media/image17.png"/><Relationship Id="rId14" Type="http://schemas.openxmlformats.org/officeDocument/2006/relationships/hyperlink" Target="https://safeyoutube.net/w/FvnK" TargetMode="External"/><Relationship Id="rId36" Type="http://schemas.openxmlformats.org/officeDocument/2006/relationships/hyperlink" Target="https://safeyoutube.net/w/4tnK" TargetMode="External"/><Relationship Id="rId17" Type="http://schemas.openxmlformats.org/officeDocument/2006/relationships/image" Target="../media/image20.png"/><Relationship Id="rId39" Type="http://schemas.openxmlformats.org/officeDocument/2006/relationships/image" Target="../media/image11.png"/><Relationship Id="rId16" Type="http://schemas.openxmlformats.org/officeDocument/2006/relationships/hyperlink" Target="https://www.youtube.com/watch?v=K_xZWu_eILE" TargetMode="External"/><Relationship Id="rId38" Type="http://schemas.openxmlformats.org/officeDocument/2006/relationships/hyperlink" Target="https://www.youtube.com/watch?v=JZzsTt0N67s&amp;list=PLLRiNAmntRDxhaYLO7zNYbInUrfTyzbRf" TargetMode="External"/><Relationship Id="rId19" Type="http://schemas.openxmlformats.org/officeDocument/2006/relationships/image" Target="../media/image5.jpg"/><Relationship Id="rId18" Type="http://schemas.openxmlformats.org/officeDocument/2006/relationships/hyperlink" Target="https://www.youtube.com/watch?v=qCuNSZjCKg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7100" y="1434225"/>
            <a:ext cx="519690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920225"/>
            <a:ext cx="9144001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85450"/>
            <a:ext cx="5987899" cy="1251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6359675" y="3330125"/>
            <a:ext cx="2246400" cy="1526700"/>
          </a:xfrm>
          <a:prstGeom prst="rect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59675" y="3330125"/>
            <a:ext cx="2246400" cy="15267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6925" y="3379050"/>
            <a:ext cx="1242525" cy="11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42375" y="134475"/>
            <a:ext cx="3575400" cy="427200"/>
          </a:xfrm>
          <a:prstGeom prst="rect">
            <a:avLst/>
          </a:prstGeom>
          <a:solidFill>
            <a:srgbClr val="9900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EFEFE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What are your favorite books?</a:t>
            </a:r>
            <a:endParaRPr sz="2300">
              <a:solidFill>
                <a:srgbClr val="EFEFE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61" name="Google Shape;61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65017" y="3435363"/>
            <a:ext cx="934609" cy="104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5500" y="3429951"/>
            <a:ext cx="928523" cy="1055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91809" y="2088554"/>
            <a:ext cx="1165475" cy="831674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921724" y="286307"/>
            <a:ext cx="1067951" cy="1145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52439" y="275886"/>
            <a:ext cx="928525" cy="1166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11">
            <a:off x="6835075" y="1706771"/>
            <a:ext cx="804975" cy="1207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 rot="2">
            <a:off x="2410630" y="3427361"/>
            <a:ext cx="712277" cy="106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25500" y="1760655"/>
            <a:ext cx="781657" cy="1167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070888" y="1559330"/>
            <a:ext cx="1067950" cy="135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311125" y="1790300"/>
            <a:ext cx="804974" cy="111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8185050" y="237245"/>
            <a:ext cx="804975" cy="1196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443725" y="267175"/>
            <a:ext cx="1501675" cy="116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875570" y="1968649"/>
            <a:ext cx="1165475" cy="95215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288382" y="1883342"/>
            <a:ext cx="1165476" cy="104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833871" y="3369191"/>
            <a:ext cx="1067950" cy="1118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581991" y="1754987"/>
            <a:ext cx="781650" cy="1178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