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16.jpg"/><Relationship Id="rId20" Type="http://schemas.openxmlformats.org/officeDocument/2006/relationships/image" Target="../media/image9.jpg"/><Relationship Id="rId42" Type="http://schemas.openxmlformats.org/officeDocument/2006/relationships/image" Target="../media/image21.jpg"/><Relationship Id="rId41" Type="http://schemas.openxmlformats.org/officeDocument/2006/relationships/hyperlink" Target="https://www.youtube.com/watch?v=XbfRAoO142g" TargetMode="External"/><Relationship Id="rId22" Type="http://schemas.openxmlformats.org/officeDocument/2006/relationships/image" Target="../media/image12.jpg"/><Relationship Id="rId44" Type="http://schemas.openxmlformats.org/officeDocument/2006/relationships/image" Target="../media/image17.jpg"/><Relationship Id="rId21" Type="http://schemas.openxmlformats.org/officeDocument/2006/relationships/hyperlink" Target="https://safeshare.tv/x/ss5ffbc7dff360e#" TargetMode="External"/><Relationship Id="rId43" Type="http://schemas.openxmlformats.org/officeDocument/2006/relationships/hyperlink" Target="https://safeshare.tv/x/AeFi8bFbj4s#" TargetMode="External"/><Relationship Id="rId24" Type="http://schemas.openxmlformats.org/officeDocument/2006/relationships/image" Target="../media/image14.jpg"/><Relationship Id="rId23" Type="http://schemas.openxmlformats.org/officeDocument/2006/relationships/hyperlink" Target="https://safeshare.tv/x/ss5ffbb7ca520b3#" TargetMode="External"/><Relationship Id="rId45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jpg"/><Relationship Id="rId4" Type="http://schemas.openxmlformats.org/officeDocument/2006/relationships/image" Target="../media/image23.png"/><Relationship Id="rId9" Type="http://schemas.openxmlformats.org/officeDocument/2006/relationships/hyperlink" Target="https://www.facebook.com/groups/2568655663438916/search/?q=martin%20luther%20king%2C%20jr." TargetMode="External"/><Relationship Id="rId26" Type="http://schemas.openxmlformats.org/officeDocument/2006/relationships/image" Target="../media/image22.jpg"/><Relationship Id="rId25" Type="http://schemas.openxmlformats.org/officeDocument/2006/relationships/hyperlink" Target="https://safeshare.tv/x/ss5ffbb86808150#" TargetMode="External"/><Relationship Id="rId28" Type="http://schemas.openxmlformats.org/officeDocument/2006/relationships/image" Target="../media/image13.jpg"/><Relationship Id="rId27" Type="http://schemas.openxmlformats.org/officeDocument/2006/relationships/hyperlink" Target="https://safeshare.tv/x/ss5ffbb933a4334#" TargetMode="External"/><Relationship Id="rId5" Type="http://schemas.openxmlformats.org/officeDocument/2006/relationships/image" Target="../media/image8.png"/><Relationship Id="rId6" Type="http://schemas.openxmlformats.org/officeDocument/2006/relationships/hyperlink" Target="http://www.viewpure.com/PyurjhRNOmw?start=0&amp;end=0" TargetMode="External"/><Relationship Id="rId29" Type="http://schemas.openxmlformats.org/officeDocument/2006/relationships/hyperlink" Target="https://safeshare.tv/x/ss5ffbba8368a32#" TargetMode="External"/><Relationship Id="rId7" Type="http://schemas.openxmlformats.org/officeDocument/2006/relationships/hyperlink" Target="https://safeshare.tv/x/ss5ffbb153218b3#" TargetMode="External"/><Relationship Id="rId8" Type="http://schemas.openxmlformats.org/officeDocument/2006/relationships/image" Target="../media/image15.png"/><Relationship Id="rId31" Type="http://schemas.openxmlformats.org/officeDocument/2006/relationships/hyperlink" Target="https://safeshare.tv/x/ss5ffbbb1f63794#" TargetMode="External"/><Relationship Id="rId30" Type="http://schemas.openxmlformats.org/officeDocument/2006/relationships/image" Target="../media/image18.jpg"/><Relationship Id="rId11" Type="http://schemas.openxmlformats.org/officeDocument/2006/relationships/hyperlink" Target="https://safeshare.tv/x/ss5ffbb202eb585#" TargetMode="External"/><Relationship Id="rId33" Type="http://schemas.openxmlformats.org/officeDocument/2006/relationships/hyperlink" Target="https://safeshare.tv/x/ss5ffbbbdd40d3f#" TargetMode="External"/><Relationship Id="rId10" Type="http://schemas.openxmlformats.org/officeDocument/2006/relationships/image" Target="../media/image20.jpg"/><Relationship Id="rId32" Type="http://schemas.openxmlformats.org/officeDocument/2006/relationships/image" Target="../media/image6.jpg"/><Relationship Id="rId13" Type="http://schemas.openxmlformats.org/officeDocument/2006/relationships/hyperlink" Target="https://safeshare.tv/x/ss5ffbb2f9185cb#" TargetMode="External"/><Relationship Id="rId35" Type="http://schemas.openxmlformats.org/officeDocument/2006/relationships/hyperlink" Target="https://safeshare.tv/x/ss5ffbbcc07a879#" TargetMode="External"/><Relationship Id="rId12" Type="http://schemas.openxmlformats.org/officeDocument/2006/relationships/image" Target="../media/image2.jpg"/><Relationship Id="rId34" Type="http://schemas.openxmlformats.org/officeDocument/2006/relationships/image" Target="../media/image5.jpg"/><Relationship Id="rId15" Type="http://schemas.openxmlformats.org/officeDocument/2006/relationships/hyperlink" Target="https://safeshare.tv/x/ss5ffbb3d5cfe42#" TargetMode="External"/><Relationship Id="rId37" Type="http://schemas.openxmlformats.org/officeDocument/2006/relationships/hyperlink" Target="https://youtu.be/Kk-FcbnZSd8" TargetMode="External"/><Relationship Id="rId14" Type="http://schemas.openxmlformats.org/officeDocument/2006/relationships/image" Target="../media/image4.jpg"/><Relationship Id="rId36" Type="http://schemas.openxmlformats.org/officeDocument/2006/relationships/image" Target="../media/image11.jpg"/><Relationship Id="rId17" Type="http://schemas.openxmlformats.org/officeDocument/2006/relationships/hyperlink" Target="https://safeshare.tv/x/ss5ffbb471c4f77#" TargetMode="External"/><Relationship Id="rId39" Type="http://schemas.openxmlformats.org/officeDocument/2006/relationships/hyperlink" Target="https://safeshare.tv/x/ss5ffbbf9778dea#" TargetMode="External"/><Relationship Id="rId16" Type="http://schemas.openxmlformats.org/officeDocument/2006/relationships/image" Target="../media/image3.jpg"/><Relationship Id="rId38" Type="http://schemas.openxmlformats.org/officeDocument/2006/relationships/image" Target="../media/image10.jpg"/><Relationship Id="rId19" Type="http://schemas.openxmlformats.org/officeDocument/2006/relationships/hyperlink" Target="https://safeshare.tv/x/ss5ffbb541931e6#" TargetMode="External"/><Relationship Id="rId18" Type="http://schemas.openxmlformats.org/officeDocument/2006/relationships/image" Target="../media/image1.gif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1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/>
          <p:nvPr/>
        </p:nvSpPr>
        <p:spPr>
          <a:xfrm>
            <a:off x="0" y="-27175"/>
            <a:ext cx="9144000" cy="3543300"/>
          </a:xfrm>
          <a:prstGeom prst="rect">
            <a:avLst/>
          </a:prstGeom>
          <a:solidFill>
            <a:srgbClr val="0B5394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 rotWithShape="1">
          <a:blip r:embed="rId4">
            <a:alphaModFix/>
          </a:blip>
          <a:srcRect b="0" l="0" r="0" t="12002"/>
          <a:stretch/>
        </p:blipFill>
        <p:spPr>
          <a:xfrm>
            <a:off x="397650" y="0"/>
            <a:ext cx="3251550" cy="2076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 rotWithShape="1">
          <a:blip r:embed="rId4">
            <a:alphaModFix/>
          </a:blip>
          <a:srcRect b="0" l="0" r="0" t="12002"/>
          <a:stretch/>
        </p:blipFill>
        <p:spPr>
          <a:xfrm>
            <a:off x="5446750" y="77850"/>
            <a:ext cx="3251550" cy="2076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744200"/>
            <a:ext cx="4782125" cy="3655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4572000" y="744200"/>
            <a:ext cx="4695150" cy="3655086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3">
            <a:hlinkClick r:id="rId6"/>
          </p:cNvPr>
          <p:cNvSpPr/>
          <p:nvPr/>
        </p:nvSpPr>
        <p:spPr>
          <a:xfrm>
            <a:off x="3634350" y="293025"/>
            <a:ext cx="1875300" cy="19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1" name="Google Shape;61;p13">
            <a:hlinkClick r:id="rId7"/>
          </p:cNvPr>
          <p:cNvPicPr preferRelativeResize="0"/>
          <p:nvPr/>
        </p:nvPicPr>
        <p:blipFill rotWithShape="1">
          <a:blip r:embed="rId8">
            <a:alphaModFix/>
          </a:blip>
          <a:srcRect b="0" l="9402" r="8482" t="3091"/>
          <a:stretch/>
        </p:blipFill>
        <p:spPr>
          <a:xfrm>
            <a:off x="4104125" y="229617"/>
            <a:ext cx="1145562" cy="1357983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931500" y="1709438"/>
            <a:ext cx="651985" cy="839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651225" y="1734837"/>
            <a:ext cx="788900" cy="788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208225" y="972727"/>
            <a:ext cx="748550" cy="74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504250" y="972725"/>
            <a:ext cx="1336697" cy="74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>
            <a:hlinkClick r:id="rId17"/>
          </p:cNvPr>
          <p:cNvPicPr preferRelativeResize="0"/>
          <p:nvPr/>
        </p:nvPicPr>
        <p:blipFill rotWithShape="1">
          <a:blip r:embed="rId18">
            <a:alphaModFix/>
          </a:blip>
          <a:srcRect b="51432" l="16785" r="32686" t="23434"/>
          <a:stretch/>
        </p:blipFill>
        <p:spPr>
          <a:xfrm rot="705786">
            <a:off x="4152988" y="1826991"/>
            <a:ext cx="1215519" cy="60459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8169500" y="952541"/>
            <a:ext cx="748550" cy="788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525399" y="1767299"/>
            <a:ext cx="609454" cy="788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23"/>
          </p:cNvPr>
          <p:cNvPicPr preferRelativeResize="0"/>
          <p:nvPr/>
        </p:nvPicPr>
        <p:blipFill rotWithShape="1">
          <a:blip r:embed="rId24">
            <a:alphaModFix/>
          </a:blip>
          <a:srcRect b="0" l="0" r="0" t="0"/>
          <a:stretch/>
        </p:blipFill>
        <p:spPr>
          <a:xfrm>
            <a:off x="7201025" y="1819937"/>
            <a:ext cx="884925" cy="683638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1366925" y="1755025"/>
            <a:ext cx="576051" cy="74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8239050" y="1777789"/>
            <a:ext cx="609450" cy="767911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29"/>
          </p:cNvPr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2749650" y="2611539"/>
            <a:ext cx="651975" cy="7288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5987850" y="2605522"/>
            <a:ext cx="609450" cy="7409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397650" y="2649281"/>
            <a:ext cx="788900" cy="697144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>
            <a:hlinkClick r:id="rId35"/>
          </p:cNvPr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4964725" y="2591850"/>
            <a:ext cx="748550" cy="74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>
            <a:hlinkClick r:id="rId37"/>
          </p:cNvPr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8085950" y="2582041"/>
            <a:ext cx="748550" cy="725584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>
            <a:hlinkClick r:id="rId39"/>
          </p:cNvPr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3683277" y="2611156"/>
            <a:ext cx="576050" cy="7352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>
            <a:hlinkClick r:id="rId41"/>
          </p:cNvPr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7276375" y="2599242"/>
            <a:ext cx="576050" cy="725833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>
            <a:hlinkClick r:id="rId43"/>
          </p:cNvPr>
          <p:cNvPicPr preferRelativeResize="0"/>
          <p:nvPr/>
        </p:nvPicPr>
        <p:blipFill>
          <a:blip r:embed="rId44">
            <a:alphaModFix/>
          </a:blip>
          <a:stretch>
            <a:fillRect/>
          </a:stretch>
        </p:blipFill>
        <p:spPr>
          <a:xfrm>
            <a:off x="1378700" y="2622579"/>
            <a:ext cx="576050" cy="70677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80" name="Google Shape;80;p13"/>
          <p:cNvPicPr preferRelativeResize="0"/>
          <p:nvPr/>
        </p:nvPicPr>
        <p:blipFill>
          <a:blip r:embed="rId45">
            <a:alphaModFix/>
          </a:blip>
          <a:stretch>
            <a:fillRect/>
          </a:stretch>
        </p:blipFill>
        <p:spPr>
          <a:xfrm>
            <a:off x="0" y="2987625"/>
            <a:ext cx="2229125" cy="2229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