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40" Type="http://schemas.openxmlformats.org/officeDocument/2006/relationships/image" Target="../media/image25.png"/><Relationship Id="rId42" Type="http://schemas.openxmlformats.org/officeDocument/2006/relationships/image" Target="../media/image30.jpg"/><Relationship Id="rId41" Type="http://schemas.openxmlformats.org/officeDocument/2006/relationships/image" Target="../media/image36.png"/><Relationship Id="rId44" Type="http://schemas.openxmlformats.org/officeDocument/2006/relationships/image" Target="../media/image31.png"/><Relationship Id="rId43" Type="http://schemas.openxmlformats.org/officeDocument/2006/relationships/image" Target="../media/image35.jpg"/><Relationship Id="rId46" Type="http://schemas.openxmlformats.org/officeDocument/2006/relationships/image" Target="../media/image33.png"/><Relationship Id="rId45" Type="http://schemas.openxmlformats.org/officeDocument/2006/relationships/image" Target="../media/image22.png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2.png"/><Relationship Id="rId4" Type="http://schemas.openxmlformats.org/officeDocument/2006/relationships/image" Target="../media/image4.jpg"/><Relationship Id="rId9" Type="http://schemas.openxmlformats.org/officeDocument/2006/relationships/image" Target="../media/image5.jpg"/><Relationship Id="rId48" Type="http://schemas.openxmlformats.org/officeDocument/2006/relationships/image" Target="../media/image39.png"/><Relationship Id="rId47" Type="http://schemas.openxmlformats.org/officeDocument/2006/relationships/image" Target="../media/image29.png"/><Relationship Id="rId49" Type="http://schemas.openxmlformats.org/officeDocument/2006/relationships/image" Target="../media/image34.png"/><Relationship Id="rId5" Type="http://schemas.openxmlformats.org/officeDocument/2006/relationships/image" Target="../media/image14.png"/><Relationship Id="rId6" Type="http://schemas.openxmlformats.org/officeDocument/2006/relationships/image" Target="../media/image10.jpg"/><Relationship Id="rId7" Type="http://schemas.openxmlformats.org/officeDocument/2006/relationships/image" Target="../media/image15.png"/><Relationship Id="rId8" Type="http://schemas.openxmlformats.org/officeDocument/2006/relationships/hyperlink" Target="https://video.link/w/KmEMb" TargetMode="External"/><Relationship Id="rId31" Type="http://schemas.openxmlformats.org/officeDocument/2006/relationships/image" Target="../media/image16.jpg"/><Relationship Id="rId30" Type="http://schemas.openxmlformats.org/officeDocument/2006/relationships/hyperlink" Target="https://video.link/w/a8EMb" TargetMode="External"/><Relationship Id="rId33" Type="http://schemas.openxmlformats.org/officeDocument/2006/relationships/image" Target="../media/image17.jpg"/><Relationship Id="rId32" Type="http://schemas.openxmlformats.org/officeDocument/2006/relationships/hyperlink" Target="https://video.link/w/SUDMb" TargetMode="External"/><Relationship Id="rId35" Type="http://schemas.openxmlformats.org/officeDocument/2006/relationships/hyperlink" Target="https://www.youtube.com/watch?v=EcGShUJarfY" TargetMode="External"/><Relationship Id="rId34" Type="http://schemas.openxmlformats.org/officeDocument/2006/relationships/image" Target="../media/image26.jpg"/><Relationship Id="rId37" Type="http://schemas.openxmlformats.org/officeDocument/2006/relationships/image" Target="../media/image20.png"/><Relationship Id="rId36" Type="http://schemas.openxmlformats.org/officeDocument/2006/relationships/image" Target="../media/image19.png"/><Relationship Id="rId39" Type="http://schemas.openxmlformats.org/officeDocument/2006/relationships/image" Target="../media/image27.png"/><Relationship Id="rId38" Type="http://schemas.openxmlformats.org/officeDocument/2006/relationships/image" Target="../media/image21.png"/><Relationship Id="rId20" Type="http://schemas.openxmlformats.org/officeDocument/2006/relationships/hyperlink" Target="https://video.link/w/jfEMb" TargetMode="External"/><Relationship Id="rId22" Type="http://schemas.openxmlformats.org/officeDocument/2006/relationships/hyperlink" Target="https://video.link/w/zcEMb" TargetMode="External"/><Relationship Id="rId21" Type="http://schemas.openxmlformats.org/officeDocument/2006/relationships/image" Target="../media/image1.jpg"/><Relationship Id="rId24" Type="http://schemas.openxmlformats.org/officeDocument/2006/relationships/hyperlink" Target="https://video.link/w/elEMb" TargetMode="External"/><Relationship Id="rId23" Type="http://schemas.openxmlformats.org/officeDocument/2006/relationships/image" Target="../media/image11.jpg"/><Relationship Id="rId26" Type="http://schemas.openxmlformats.org/officeDocument/2006/relationships/hyperlink" Target="https://video.link/w/72EMb" TargetMode="External"/><Relationship Id="rId25" Type="http://schemas.openxmlformats.org/officeDocument/2006/relationships/image" Target="../media/image8.jpg"/><Relationship Id="rId28" Type="http://schemas.openxmlformats.org/officeDocument/2006/relationships/hyperlink" Target="https://video.link/w/fCEMb" TargetMode="External"/><Relationship Id="rId27" Type="http://schemas.openxmlformats.org/officeDocument/2006/relationships/image" Target="../media/image13.jpg"/><Relationship Id="rId29" Type="http://schemas.openxmlformats.org/officeDocument/2006/relationships/image" Target="../media/image18.jpg"/><Relationship Id="rId51" Type="http://schemas.openxmlformats.org/officeDocument/2006/relationships/image" Target="../media/image23.png"/><Relationship Id="rId50" Type="http://schemas.openxmlformats.org/officeDocument/2006/relationships/image" Target="../media/image37.png"/><Relationship Id="rId53" Type="http://schemas.openxmlformats.org/officeDocument/2006/relationships/image" Target="../media/image24.jpg"/><Relationship Id="rId52" Type="http://schemas.openxmlformats.org/officeDocument/2006/relationships/hyperlink" Target="https://video.link/w/nNEMb" TargetMode="External"/><Relationship Id="rId11" Type="http://schemas.openxmlformats.org/officeDocument/2006/relationships/image" Target="../media/image3.jpg"/><Relationship Id="rId55" Type="http://schemas.openxmlformats.org/officeDocument/2006/relationships/image" Target="../media/image32.png"/><Relationship Id="rId10" Type="http://schemas.openxmlformats.org/officeDocument/2006/relationships/hyperlink" Target="https://video.link/w/9oEMb" TargetMode="External"/><Relationship Id="rId54" Type="http://schemas.openxmlformats.org/officeDocument/2006/relationships/image" Target="../media/image28.png"/><Relationship Id="rId13" Type="http://schemas.openxmlformats.org/officeDocument/2006/relationships/image" Target="../media/image2.jpg"/><Relationship Id="rId57" Type="http://schemas.openxmlformats.org/officeDocument/2006/relationships/image" Target="../media/image38.jpg"/><Relationship Id="rId12" Type="http://schemas.openxmlformats.org/officeDocument/2006/relationships/hyperlink" Target="https://video.link/w/xuEMb" TargetMode="External"/><Relationship Id="rId56" Type="http://schemas.openxmlformats.org/officeDocument/2006/relationships/hyperlink" Target="https://video.link/w/6XDMb" TargetMode="External"/><Relationship Id="rId15" Type="http://schemas.openxmlformats.org/officeDocument/2006/relationships/image" Target="../media/image6.jpg"/><Relationship Id="rId14" Type="http://schemas.openxmlformats.org/officeDocument/2006/relationships/hyperlink" Target="https://video.link/w/JxEMb" TargetMode="External"/><Relationship Id="rId17" Type="http://schemas.openxmlformats.org/officeDocument/2006/relationships/image" Target="../media/image9.jpg"/><Relationship Id="rId16" Type="http://schemas.openxmlformats.org/officeDocument/2006/relationships/hyperlink" Target="https://video.link/w/YhEMb" TargetMode="External"/><Relationship Id="rId19" Type="http://schemas.openxmlformats.org/officeDocument/2006/relationships/image" Target="../media/image7.jpg"/><Relationship Id="rId18" Type="http://schemas.openxmlformats.org/officeDocument/2006/relationships/hyperlink" Target="https://video.link/w/WZDMb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 rotWithShape="1">
          <a:blip r:embed="rId3">
            <a:alphaModFix/>
          </a:blip>
          <a:srcRect b="6672" l="0" r="0" t="0"/>
          <a:stretch/>
        </p:blipFill>
        <p:spPr>
          <a:xfrm>
            <a:off x="-51950" y="0"/>
            <a:ext cx="919595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ky-07.jpg (4928×3120) | Blue sky wallpaper, Blue sky photography, Blue sky  clouds" id="55" name="Google Shape;55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3600" y="283525"/>
            <a:ext cx="8128925" cy="3657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 rotWithShape="1">
          <a:blip r:embed="rId5">
            <a:alphaModFix/>
          </a:blip>
          <a:srcRect b="23733" l="2143" r="0" t="27443"/>
          <a:stretch/>
        </p:blipFill>
        <p:spPr>
          <a:xfrm>
            <a:off x="868925" y="4001225"/>
            <a:ext cx="7603775" cy="10953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in on 2019 New Products" id="57" name="Google Shape;57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782650" y="1589625"/>
            <a:ext cx="1149550" cy="1395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 rotWithShape="1">
          <a:blip r:embed="rId7">
            <a:alphaModFix/>
          </a:blip>
          <a:srcRect b="51409" l="0" r="0" t="0"/>
          <a:stretch/>
        </p:blipFill>
        <p:spPr>
          <a:xfrm>
            <a:off x="5106650" y="827231"/>
            <a:ext cx="3467024" cy="557774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 rotWithShape="1">
          <a:blip r:embed="rId7">
            <a:alphaModFix/>
          </a:blip>
          <a:srcRect b="51409" l="0" r="0" t="0"/>
          <a:stretch/>
        </p:blipFill>
        <p:spPr>
          <a:xfrm>
            <a:off x="5106650" y="1573931"/>
            <a:ext cx="3467024" cy="557774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 rotWithShape="1">
          <a:blip r:embed="rId7">
            <a:alphaModFix/>
          </a:blip>
          <a:srcRect b="51409" l="0" r="0" t="0"/>
          <a:stretch/>
        </p:blipFill>
        <p:spPr>
          <a:xfrm>
            <a:off x="5106650" y="2414231"/>
            <a:ext cx="3467024" cy="557774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3"/>
          <p:cNvPicPr preferRelativeResize="0"/>
          <p:nvPr/>
        </p:nvPicPr>
        <p:blipFill rotWithShape="1">
          <a:blip r:embed="rId7">
            <a:alphaModFix/>
          </a:blip>
          <a:srcRect b="51409" l="0" r="0" t="0"/>
          <a:stretch/>
        </p:blipFill>
        <p:spPr>
          <a:xfrm>
            <a:off x="5106650" y="3061056"/>
            <a:ext cx="3467024" cy="55777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mily's First 100 Days of School" id="62" name="Google Shape;62;p13">
            <a:hlinkClick r:id="rId8"/>
          </p:cNvPr>
          <p:cNvPicPr preferRelativeResize="0"/>
          <p:nvPr/>
        </p:nvPicPr>
        <p:blipFill rotWithShape="1">
          <a:blip r:embed="rId9">
            <a:alphaModFix/>
          </a:blip>
          <a:srcRect b="0" l="8239" r="9772" t="0"/>
          <a:stretch/>
        </p:blipFill>
        <p:spPr>
          <a:xfrm>
            <a:off x="6511227" y="2583038"/>
            <a:ext cx="507925" cy="6195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One Hundred Hungry Ants" id="63" name="Google Shape;63;p13">
            <a:hlinkClick r:id="rId10"/>
          </p:cNvPr>
          <p:cNvPicPr preferRelativeResize="0"/>
          <p:nvPr/>
        </p:nvPicPr>
        <p:blipFill rotWithShape="1">
          <a:blip r:embed="rId11">
            <a:alphaModFix/>
          </a:blip>
          <a:srcRect b="4966" l="0" r="0" t="5707"/>
          <a:stretch/>
        </p:blipFill>
        <p:spPr>
          <a:xfrm>
            <a:off x="5860574" y="2647900"/>
            <a:ext cx="557775" cy="5577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entipede's One Hundred Shoes" id="64" name="Google Shape;64;p13">
            <a:hlinkClick r:id="rId12"/>
          </p:cNvPr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5259762" y="2653569"/>
            <a:ext cx="507925" cy="50791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'll Teach My Dog 100 Words" id="65" name="Google Shape;65;p13">
            <a:hlinkClick r:id="rId14"/>
          </p:cNvPr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7674200" y="2632113"/>
            <a:ext cx="507925" cy="5079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The Night Before the 100th Day of School" id="66" name="Google Shape;66;p13">
            <a:hlinkClick r:id="rId16"/>
          </p:cNvPr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5310025" y="1115621"/>
            <a:ext cx="624475" cy="62445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100 Snowmen" id="67" name="Google Shape;67;p13">
            <a:hlinkClick r:id="rId18"/>
          </p:cNvPr>
          <p:cNvPicPr preferRelativeResize="0"/>
          <p:nvPr/>
        </p:nvPicPr>
        <p:blipFill rotWithShape="1">
          <a:blip r:embed="rId19">
            <a:alphaModFix/>
          </a:blip>
          <a:srcRect b="0" l="11584" r="11136" t="0"/>
          <a:stretch/>
        </p:blipFill>
        <p:spPr>
          <a:xfrm>
            <a:off x="6019525" y="1105175"/>
            <a:ext cx="507925" cy="5577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100 Days of Cool (MathStart 2)" id="68" name="Google Shape;68;p13">
            <a:hlinkClick r:id="rId20"/>
          </p:cNvPr>
          <p:cNvPicPr preferRelativeResize="0"/>
          <p:nvPr/>
        </p:nvPicPr>
        <p:blipFill rotWithShape="1">
          <a:blip r:embed="rId21">
            <a:alphaModFix/>
          </a:blip>
          <a:srcRect b="9612" l="0" r="0" t="10680"/>
          <a:stretch/>
        </p:blipFill>
        <p:spPr>
          <a:xfrm>
            <a:off x="6612470" y="1135173"/>
            <a:ext cx="624475" cy="49777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Jake's 100th Day of School" id="69" name="Google Shape;69;p13">
            <a:hlinkClick r:id="rId22"/>
          </p:cNvPr>
          <p:cNvPicPr preferRelativeResize="0"/>
          <p:nvPr/>
        </p:nvPicPr>
        <p:blipFill rotWithShape="1">
          <a:blip r:embed="rId23">
            <a:alphaModFix/>
          </a:blip>
          <a:srcRect b="0" l="8184" r="7958" t="0"/>
          <a:stretch/>
        </p:blipFill>
        <p:spPr>
          <a:xfrm>
            <a:off x="7321975" y="1048702"/>
            <a:ext cx="507925" cy="60567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100 School Days" id="70" name="Google Shape;70;p13">
            <a:hlinkClick r:id="rId24"/>
          </p:cNvPr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7914925" y="1105175"/>
            <a:ext cx="557775" cy="5577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100th Day Worries" id="71" name="Google Shape;71;p13">
            <a:hlinkClick r:id="rId26"/>
          </p:cNvPr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5872100" y="1881762"/>
            <a:ext cx="594975" cy="6244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100 Days of School (Math Is Fun!)" id="72" name="Google Shape;72;p13">
            <a:hlinkClick r:id="rId28"/>
          </p:cNvPr>
          <p:cNvPicPr preferRelativeResize="0"/>
          <p:nvPr/>
        </p:nvPicPr>
        <p:blipFill rotWithShape="1">
          <a:blip r:embed="rId29">
            <a:alphaModFix/>
          </a:blip>
          <a:srcRect b="0" l="11136" r="9485" t="0"/>
          <a:stretch/>
        </p:blipFill>
        <p:spPr>
          <a:xfrm>
            <a:off x="6527450" y="1937850"/>
            <a:ext cx="507925" cy="5703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undredth Day Disaster" id="73" name="Google Shape;73;p13">
            <a:hlinkClick r:id="rId30"/>
          </p:cNvPr>
          <p:cNvPicPr preferRelativeResize="0"/>
          <p:nvPr/>
        </p:nvPicPr>
        <p:blipFill rotWithShape="1">
          <a:blip r:embed="rId31">
            <a:alphaModFix/>
          </a:blip>
          <a:srcRect b="11071" l="0" r="0" t="9676"/>
          <a:stretch/>
        </p:blipFill>
        <p:spPr>
          <a:xfrm>
            <a:off x="7167677" y="1885511"/>
            <a:ext cx="696014" cy="6750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Miss Bindergarten Celebrates the 100th Day of Kindergarten (Miss Bindergarten Books (Paperback))" id="74" name="Google Shape;74;p13">
            <a:hlinkClick r:id="rId32"/>
          </p:cNvPr>
          <p:cNvPicPr preferRelativeResize="0"/>
          <p:nvPr/>
        </p:nvPicPr>
        <p:blipFill rotWithShape="1">
          <a:blip r:embed="rId33">
            <a:alphaModFix/>
          </a:blip>
          <a:srcRect b="0" l="8860" r="10004" t="0"/>
          <a:stretch/>
        </p:blipFill>
        <p:spPr>
          <a:xfrm>
            <a:off x="7942138" y="1851646"/>
            <a:ext cx="507925" cy="626004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3"/>
          <p:cNvPicPr preferRelativeResize="0"/>
          <p:nvPr/>
        </p:nvPicPr>
        <p:blipFill rotWithShape="1">
          <a:blip r:embed="rId34">
            <a:alphaModFix/>
          </a:blip>
          <a:srcRect b="4398" l="1966" r="2100" t="3588"/>
          <a:stretch/>
        </p:blipFill>
        <p:spPr>
          <a:xfrm>
            <a:off x="503600" y="495275"/>
            <a:ext cx="3104601" cy="21898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Free 100 Day Cliparts, Download Free Clip Art, Free Clip Art on Clipart  Library" id="76" name="Google Shape;76;p13">
            <a:hlinkClick r:id="rId35"/>
          </p:cNvPr>
          <p:cNvPicPr preferRelativeResize="0"/>
          <p:nvPr/>
        </p:nvPicPr>
        <p:blipFill>
          <a:blip r:embed="rId36">
            <a:alphaModFix/>
          </a:blip>
          <a:stretch>
            <a:fillRect/>
          </a:stretch>
        </p:blipFill>
        <p:spPr>
          <a:xfrm>
            <a:off x="3734725" y="455362"/>
            <a:ext cx="1245400" cy="997050"/>
          </a:xfrm>
          <a:prstGeom prst="rect">
            <a:avLst/>
          </a:prstGeom>
          <a:noFill/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7" name="Google Shape;77;p13"/>
          <p:cNvPicPr preferRelativeResize="0"/>
          <p:nvPr/>
        </p:nvPicPr>
        <p:blipFill rotWithShape="1">
          <a:blip r:embed="rId37">
            <a:alphaModFix/>
          </a:blip>
          <a:srcRect b="0" l="0" r="0" t="11441"/>
          <a:stretch/>
        </p:blipFill>
        <p:spPr>
          <a:xfrm rot="-692935">
            <a:off x="6177998" y="406156"/>
            <a:ext cx="702029" cy="587238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3"/>
          <p:cNvPicPr preferRelativeResize="0"/>
          <p:nvPr/>
        </p:nvPicPr>
        <p:blipFill>
          <a:blip r:embed="rId38">
            <a:alphaModFix/>
          </a:blip>
          <a:stretch>
            <a:fillRect/>
          </a:stretch>
        </p:blipFill>
        <p:spPr>
          <a:xfrm>
            <a:off x="5340125" y="382701"/>
            <a:ext cx="740700" cy="675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3"/>
          <p:cNvPicPr preferRelativeResize="0"/>
          <p:nvPr/>
        </p:nvPicPr>
        <p:blipFill rotWithShape="1">
          <a:blip r:embed="rId39">
            <a:alphaModFix/>
          </a:blip>
          <a:srcRect b="0" l="0" r="49766" t="50845"/>
          <a:stretch/>
        </p:blipFill>
        <p:spPr>
          <a:xfrm rot="537890">
            <a:off x="6441411" y="3334817"/>
            <a:ext cx="797505" cy="780392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3"/>
          <p:cNvPicPr preferRelativeResize="0"/>
          <p:nvPr/>
        </p:nvPicPr>
        <p:blipFill>
          <a:blip r:embed="rId40">
            <a:alphaModFix/>
          </a:blip>
          <a:stretch>
            <a:fillRect/>
          </a:stretch>
        </p:blipFill>
        <p:spPr>
          <a:xfrm rot="-411463">
            <a:off x="5140800" y="3208250"/>
            <a:ext cx="1033538" cy="1033538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3"/>
          <p:cNvPicPr preferRelativeResize="0"/>
          <p:nvPr/>
        </p:nvPicPr>
        <p:blipFill>
          <a:blip r:embed="rId41">
            <a:alphaModFix/>
          </a:blip>
          <a:stretch>
            <a:fillRect/>
          </a:stretch>
        </p:blipFill>
        <p:spPr>
          <a:xfrm rot="35">
            <a:off x="5753947" y="3254528"/>
            <a:ext cx="942552" cy="942515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3"/>
          <p:cNvPicPr preferRelativeResize="0"/>
          <p:nvPr/>
        </p:nvPicPr>
        <p:blipFill>
          <a:blip r:embed="rId42">
            <a:alphaModFix/>
          </a:blip>
          <a:stretch>
            <a:fillRect/>
          </a:stretch>
        </p:blipFill>
        <p:spPr>
          <a:xfrm>
            <a:off x="638825" y="616375"/>
            <a:ext cx="1237950" cy="67502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descr="1-100 Number Chart at Lakeshore Learning" id="83" name="Google Shape;83;p13"/>
          <p:cNvPicPr preferRelativeResize="0"/>
          <p:nvPr/>
        </p:nvPicPr>
        <p:blipFill rotWithShape="1">
          <a:blip r:embed="rId43">
            <a:alphaModFix/>
          </a:blip>
          <a:srcRect b="0" l="21899" r="21657" t="3138"/>
          <a:stretch/>
        </p:blipFill>
        <p:spPr>
          <a:xfrm>
            <a:off x="806800" y="1422200"/>
            <a:ext cx="902000" cy="1149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3"/>
          <p:cNvPicPr preferRelativeResize="0"/>
          <p:nvPr/>
        </p:nvPicPr>
        <p:blipFill>
          <a:blip r:embed="rId44">
            <a:alphaModFix/>
          </a:blip>
          <a:stretch>
            <a:fillRect/>
          </a:stretch>
        </p:blipFill>
        <p:spPr>
          <a:xfrm flipH="1">
            <a:off x="786688" y="2820199"/>
            <a:ext cx="1699925" cy="1862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3"/>
          <p:cNvPicPr preferRelativeResize="0"/>
          <p:nvPr/>
        </p:nvPicPr>
        <p:blipFill rotWithShape="1">
          <a:blip r:embed="rId45">
            <a:alphaModFix/>
          </a:blip>
          <a:srcRect b="10472" l="0" r="3633" t="5817"/>
          <a:stretch/>
        </p:blipFill>
        <p:spPr>
          <a:xfrm>
            <a:off x="-67075" y="3110075"/>
            <a:ext cx="3504150" cy="1986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3"/>
          <p:cNvPicPr preferRelativeResize="0"/>
          <p:nvPr/>
        </p:nvPicPr>
        <p:blipFill>
          <a:blip r:embed="rId46">
            <a:alphaModFix/>
          </a:blip>
          <a:stretch>
            <a:fillRect/>
          </a:stretch>
        </p:blipFill>
        <p:spPr>
          <a:xfrm>
            <a:off x="2383900" y="2909677"/>
            <a:ext cx="452765" cy="497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3"/>
          <p:cNvPicPr preferRelativeResize="0"/>
          <p:nvPr/>
        </p:nvPicPr>
        <p:blipFill rotWithShape="1">
          <a:blip r:embed="rId47">
            <a:alphaModFix/>
          </a:blip>
          <a:srcRect b="25575" l="59445" r="0" t="21745"/>
          <a:stretch/>
        </p:blipFill>
        <p:spPr>
          <a:xfrm rot="373271">
            <a:off x="1515086" y="3121419"/>
            <a:ext cx="1160278" cy="848536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3"/>
          <p:cNvPicPr preferRelativeResize="0"/>
          <p:nvPr/>
        </p:nvPicPr>
        <p:blipFill rotWithShape="1">
          <a:blip r:embed="rId48">
            <a:alphaModFix/>
          </a:blip>
          <a:srcRect b="25406" l="0" r="0" t="26347"/>
          <a:stretch/>
        </p:blipFill>
        <p:spPr>
          <a:xfrm>
            <a:off x="3676075" y="3252725"/>
            <a:ext cx="1304050" cy="997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3"/>
          <p:cNvPicPr preferRelativeResize="0"/>
          <p:nvPr/>
        </p:nvPicPr>
        <p:blipFill>
          <a:blip r:embed="rId49">
            <a:alphaModFix/>
          </a:blip>
          <a:stretch>
            <a:fillRect/>
          </a:stretch>
        </p:blipFill>
        <p:spPr>
          <a:xfrm>
            <a:off x="3895875" y="2909675"/>
            <a:ext cx="909375" cy="497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3"/>
          <p:cNvPicPr preferRelativeResize="0"/>
          <p:nvPr/>
        </p:nvPicPr>
        <p:blipFill rotWithShape="1">
          <a:blip r:embed="rId50">
            <a:alphaModFix/>
          </a:blip>
          <a:srcRect b="0" l="0" r="0" t="5508"/>
          <a:stretch/>
        </p:blipFill>
        <p:spPr>
          <a:xfrm flipH="1">
            <a:off x="7112025" y="2820200"/>
            <a:ext cx="2133575" cy="2318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3"/>
          <p:cNvPicPr preferRelativeResize="0"/>
          <p:nvPr/>
        </p:nvPicPr>
        <p:blipFill>
          <a:blip r:embed="rId51">
            <a:alphaModFix/>
          </a:blip>
          <a:stretch>
            <a:fillRect/>
          </a:stretch>
        </p:blipFill>
        <p:spPr>
          <a:xfrm>
            <a:off x="457125" y="3336703"/>
            <a:ext cx="830051" cy="62289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The 100th Day of School" id="92" name="Google Shape;92;p13" title="The 100th Day of School">
            <a:hlinkClick r:id="rId52"/>
          </p:cNvPr>
          <p:cNvPicPr preferRelativeResize="0"/>
          <p:nvPr/>
        </p:nvPicPr>
        <p:blipFill>
          <a:blip r:embed="rId53">
            <a:alphaModFix/>
          </a:blip>
          <a:stretch>
            <a:fillRect/>
          </a:stretch>
        </p:blipFill>
        <p:spPr>
          <a:xfrm>
            <a:off x="5216750" y="1885500"/>
            <a:ext cx="557775" cy="675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3"/>
          <p:cNvPicPr preferRelativeResize="0"/>
          <p:nvPr/>
        </p:nvPicPr>
        <p:blipFill rotWithShape="1">
          <a:blip r:embed="rId54">
            <a:alphaModFix/>
          </a:blip>
          <a:srcRect b="6265" l="13342" r="13670" t="5737"/>
          <a:stretch/>
        </p:blipFill>
        <p:spPr>
          <a:xfrm flipH="1">
            <a:off x="6995800" y="399225"/>
            <a:ext cx="740700" cy="557776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3"/>
          <p:cNvPicPr preferRelativeResize="0"/>
          <p:nvPr/>
        </p:nvPicPr>
        <p:blipFill rotWithShape="1">
          <a:blip r:embed="rId55">
            <a:alphaModFix/>
          </a:blip>
          <a:srcRect b="13316" l="19751" r="19642" t="12620"/>
          <a:stretch/>
        </p:blipFill>
        <p:spPr>
          <a:xfrm>
            <a:off x="7812749" y="333225"/>
            <a:ext cx="594975" cy="64675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Fancy Nancy: The 100th Day of School (I Can Read Level 1)" id="95" name="Google Shape;95;p13">
            <a:hlinkClick r:id="rId56"/>
          </p:cNvPr>
          <p:cNvPicPr preferRelativeResize="0"/>
          <p:nvPr/>
        </p:nvPicPr>
        <p:blipFill rotWithShape="1">
          <a:blip r:embed="rId57">
            <a:alphaModFix/>
          </a:blip>
          <a:srcRect b="0" l="18763" r="14126" t="0"/>
          <a:stretch/>
        </p:blipFill>
        <p:spPr>
          <a:xfrm>
            <a:off x="7112025" y="2640088"/>
            <a:ext cx="469300" cy="557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