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y="5143500" cx="9144000"/>
  <p:notesSz cx="6858000" cy="9144000"/>
  <p:embeddedFontLst>
    <p:embeddedFont>
      <p:font typeface="Chewy"/>
      <p:regular r:id="rId16"/>
    </p:embeddedFont>
    <p:embeddedFont>
      <p:font typeface="Paytone One"/>
      <p:regular r:id="rId17"/>
    </p:embeddedFont>
    <p:embeddedFont>
      <p:font typeface="Acme"/>
      <p:regular r:id="rId18"/>
    </p:embeddedFont>
    <p:embeddedFont>
      <p:font typeface="ABeeZee"/>
      <p:regular r:id="rId19"/>
      <p: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ABeeZee-italic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font" Target="fonts/PaytoneOne-regular.fntdata"/><Relationship Id="rId16" Type="http://schemas.openxmlformats.org/officeDocument/2006/relationships/font" Target="fonts/Chewy-regular.fntdata"/><Relationship Id="rId19" Type="http://schemas.openxmlformats.org/officeDocument/2006/relationships/font" Target="fonts/ABeeZee-regular.fntdata"/><Relationship Id="rId18" Type="http://schemas.openxmlformats.org/officeDocument/2006/relationships/font" Target="fonts/Acme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docs.google.com/presentation/d/e/2PACX-1vS9n5DGFJFTCLoeRJ8cSQxfFwAZEuABrSnVN5uZmPD1tk6Bd6bmchDsWq18_gooEbx4uzOI6kFXTtCf/pub?start=false&amp;loop=false&amp;delayms=3000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bef813cedc_0_5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bef813cedc_0_5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bef813cedc_0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bef813cedc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bef813cedc_0_3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bef813cedc_0_3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bef813cedc_0_7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bef813cedc_0_7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bef813cedc_0_8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bef813cedc_0_8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bef813cedc_0_6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" name="Google Shape;314;gbef813cedc_0_6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gbef813cedc_0_3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7" name="Google Shape;357;gbef813cedc_0_3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gbef813cedc_0_4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0" name="Google Shape;380;gbef813cedc_0_4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bef813cedc_0_5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" name="Google Shape;408;gbef813cedc_0_5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Kid Link: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https://docs.google.com/presentation/d/e/2PACX-1vS9n5DGFJFTCLoeRJ8cSQxfFwAZEuABrSnVN5uZmPD1tk6Bd6bmchDsWq18_gooEbx4uzOI6kFXTtCf/pub?start=false&amp;loop=false&amp;delayms=3000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6" name="Google Shape;56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0" name="Google Shape;60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3" name="Google Shape;63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4" name="Google Shape;64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8" name="Google Shape;68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9" name="Google Shape;69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5" name="Google Shape;75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6" name="Google Shape;76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79" name="Google Shape;79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3" name="Google Shape;83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4" name="Google Shape;84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5" name="Google Shape;85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88" name="Google Shape;88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2" name="Google Shape;92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image" Target="../media/image15.png"/><Relationship Id="rId22" Type="http://schemas.openxmlformats.org/officeDocument/2006/relationships/slide" Target="/ppt/slides/slide6.xml"/><Relationship Id="rId21" Type="http://schemas.openxmlformats.org/officeDocument/2006/relationships/image" Target="../media/image19.png"/><Relationship Id="rId24" Type="http://schemas.openxmlformats.org/officeDocument/2006/relationships/slide" Target="/ppt/slides/slide7.xml"/><Relationship Id="rId23" Type="http://schemas.openxmlformats.org/officeDocument/2006/relationships/image" Target="../media/image16.png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jpg"/><Relationship Id="rId4" Type="http://schemas.openxmlformats.org/officeDocument/2006/relationships/image" Target="../media/image2.png"/><Relationship Id="rId9" Type="http://schemas.openxmlformats.org/officeDocument/2006/relationships/image" Target="../media/image24.png"/><Relationship Id="rId26" Type="http://schemas.openxmlformats.org/officeDocument/2006/relationships/slide" Target="/ppt/slides/slide4.xml"/><Relationship Id="rId25" Type="http://schemas.openxmlformats.org/officeDocument/2006/relationships/image" Target="../media/image13.png"/><Relationship Id="rId28" Type="http://schemas.openxmlformats.org/officeDocument/2006/relationships/slide" Target="/ppt/slides/slide5.xml"/><Relationship Id="rId27" Type="http://schemas.openxmlformats.org/officeDocument/2006/relationships/image" Target="../media/image21.png"/><Relationship Id="rId5" Type="http://schemas.openxmlformats.org/officeDocument/2006/relationships/image" Target="../media/image9.png"/><Relationship Id="rId6" Type="http://schemas.openxmlformats.org/officeDocument/2006/relationships/image" Target="../media/image4.png"/><Relationship Id="rId29" Type="http://schemas.openxmlformats.org/officeDocument/2006/relationships/image" Target="../media/image14.png"/><Relationship Id="rId7" Type="http://schemas.openxmlformats.org/officeDocument/2006/relationships/image" Target="../media/image12.png"/><Relationship Id="rId8" Type="http://schemas.openxmlformats.org/officeDocument/2006/relationships/image" Target="../media/image1.png"/><Relationship Id="rId31" Type="http://schemas.openxmlformats.org/officeDocument/2006/relationships/image" Target="../media/image17.png"/><Relationship Id="rId30" Type="http://schemas.openxmlformats.org/officeDocument/2006/relationships/slide" Target="/ppt/slides/slide8.xml"/><Relationship Id="rId11" Type="http://schemas.openxmlformats.org/officeDocument/2006/relationships/image" Target="../media/image23.png"/><Relationship Id="rId33" Type="http://schemas.openxmlformats.org/officeDocument/2006/relationships/image" Target="../media/image20.png"/><Relationship Id="rId10" Type="http://schemas.openxmlformats.org/officeDocument/2006/relationships/image" Target="../media/image3.png"/><Relationship Id="rId32" Type="http://schemas.openxmlformats.org/officeDocument/2006/relationships/slide" Target="/ppt/slides/slide9.xml"/><Relationship Id="rId13" Type="http://schemas.openxmlformats.org/officeDocument/2006/relationships/image" Target="../media/image73.png"/><Relationship Id="rId35" Type="http://schemas.openxmlformats.org/officeDocument/2006/relationships/image" Target="../media/image30.png"/><Relationship Id="rId12" Type="http://schemas.openxmlformats.org/officeDocument/2006/relationships/image" Target="../media/image10.png"/><Relationship Id="rId34" Type="http://schemas.openxmlformats.org/officeDocument/2006/relationships/image" Target="../media/image18.png"/><Relationship Id="rId15" Type="http://schemas.openxmlformats.org/officeDocument/2006/relationships/image" Target="../media/image11.png"/><Relationship Id="rId14" Type="http://schemas.openxmlformats.org/officeDocument/2006/relationships/image" Target="../media/image8.png"/><Relationship Id="rId17" Type="http://schemas.openxmlformats.org/officeDocument/2006/relationships/image" Target="../media/image7.png"/><Relationship Id="rId16" Type="http://schemas.openxmlformats.org/officeDocument/2006/relationships/slide" Target="/ppt/slides/slide2.xml"/><Relationship Id="rId19" Type="http://schemas.openxmlformats.org/officeDocument/2006/relationships/image" Target="../media/image5.png"/><Relationship Id="rId18" Type="http://schemas.openxmlformats.org/officeDocument/2006/relationships/slide" Target="/ppt/slides/slide3.xml"/></Relationships>
</file>

<file path=ppt/slides/_rels/slide2.xml.rels><?xml version="1.0" encoding="UTF-8" standalone="yes"?><Relationships xmlns="http://schemas.openxmlformats.org/package/2006/relationships"><Relationship Id="rId20" Type="http://schemas.openxmlformats.org/officeDocument/2006/relationships/image" Target="../media/image7.png"/><Relationship Id="rId22" Type="http://schemas.openxmlformats.org/officeDocument/2006/relationships/hyperlink" Target="https://www.youtube.com/watch?v=9eYJ7NMkM6k" TargetMode="External"/><Relationship Id="rId21" Type="http://schemas.openxmlformats.org/officeDocument/2006/relationships/image" Target="../media/image19.png"/><Relationship Id="rId24" Type="http://schemas.openxmlformats.org/officeDocument/2006/relationships/hyperlink" Target="https://www.youtube.com/watch?v=pnh93g6EePc" TargetMode="External"/><Relationship Id="rId23" Type="http://schemas.openxmlformats.org/officeDocument/2006/relationships/image" Target="../media/image47.png"/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0.jpg"/><Relationship Id="rId4" Type="http://schemas.openxmlformats.org/officeDocument/2006/relationships/image" Target="../media/image25.png"/><Relationship Id="rId9" Type="http://schemas.openxmlformats.org/officeDocument/2006/relationships/image" Target="../media/image27.png"/><Relationship Id="rId26" Type="http://schemas.openxmlformats.org/officeDocument/2006/relationships/hyperlink" Target="https://www.youtube.com/watch?v=WhXfGCaZbjM" TargetMode="External"/><Relationship Id="rId25" Type="http://schemas.openxmlformats.org/officeDocument/2006/relationships/image" Target="../media/image39.png"/><Relationship Id="rId28" Type="http://schemas.openxmlformats.org/officeDocument/2006/relationships/hyperlink" Target="https://www.youtube.com/watch?v=A8GhmczYen0" TargetMode="External"/><Relationship Id="rId27" Type="http://schemas.openxmlformats.org/officeDocument/2006/relationships/image" Target="../media/image43.png"/><Relationship Id="rId5" Type="http://schemas.openxmlformats.org/officeDocument/2006/relationships/image" Target="../media/image28.png"/><Relationship Id="rId6" Type="http://schemas.openxmlformats.org/officeDocument/2006/relationships/image" Target="../media/image22.png"/><Relationship Id="rId29" Type="http://schemas.openxmlformats.org/officeDocument/2006/relationships/image" Target="../media/image51.png"/><Relationship Id="rId7" Type="http://schemas.openxmlformats.org/officeDocument/2006/relationships/image" Target="../media/image32.png"/><Relationship Id="rId8" Type="http://schemas.openxmlformats.org/officeDocument/2006/relationships/image" Target="../media/image33.png"/><Relationship Id="rId31" Type="http://schemas.openxmlformats.org/officeDocument/2006/relationships/image" Target="../media/image46.png"/><Relationship Id="rId30" Type="http://schemas.openxmlformats.org/officeDocument/2006/relationships/hyperlink" Target="https://www.youtube.com/watch?v=mzF5xy5YrS0" TargetMode="External"/><Relationship Id="rId11" Type="http://schemas.openxmlformats.org/officeDocument/2006/relationships/image" Target="../media/image29.png"/><Relationship Id="rId10" Type="http://schemas.openxmlformats.org/officeDocument/2006/relationships/image" Target="../media/image26.png"/><Relationship Id="rId32" Type="http://schemas.openxmlformats.org/officeDocument/2006/relationships/image" Target="../media/image35.png"/><Relationship Id="rId13" Type="http://schemas.openxmlformats.org/officeDocument/2006/relationships/image" Target="../media/image49.png"/><Relationship Id="rId12" Type="http://schemas.openxmlformats.org/officeDocument/2006/relationships/image" Target="../media/image38.png"/><Relationship Id="rId15" Type="http://schemas.openxmlformats.org/officeDocument/2006/relationships/image" Target="../media/image37.png"/><Relationship Id="rId14" Type="http://schemas.openxmlformats.org/officeDocument/2006/relationships/image" Target="../media/image50.png"/><Relationship Id="rId17" Type="http://schemas.openxmlformats.org/officeDocument/2006/relationships/image" Target="../media/image36.png"/><Relationship Id="rId16" Type="http://schemas.openxmlformats.org/officeDocument/2006/relationships/image" Target="../media/image31.png"/><Relationship Id="rId19" Type="http://schemas.openxmlformats.org/officeDocument/2006/relationships/image" Target="../media/image42.png"/><Relationship Id="rId18" Type="http://schemas.openxmlformats.org/officeDocument/2006/relationships/image" Target="../media/image34.png"/></Relationships>
</file>

<file path=ppt/slides/_rels/slide3.xml.rels><?xml version="1.0" encoding="UTF-8" standalone="yes"?><Relationships xmlns="http://schemas.openxmlformats.org/package/2006/relationships"><Relationship Id="rId20" Type="http://schemas.openxmlformats.org/officeDocument/2006/relationships/image" Target="../media/image53.png"/><Relationship Id="rId22" Type="http://schemas.openxmlformats.org/officeDocument/2006/relationships/image" Target="../media/image55.png"/><Relationship Id="rId21" Type="http://schemas.openxmlformats.org/officeDocument/2006/relationships/hyperlink" Target="https://www.youtube.com/watch?v=Tx6r7leFdxs" TargetMode="External"/><Relationship Id="rId24" Type="http://schemas.openxmlformats.org/officeDocument/2006/relationships/image" Target="../media/image56.png"/><Relationship Id="rId23" Type="http://schemas.openxmlformats.org/officeDocument/2006/relationships/hyperlink" Target="https://www.youtube.com/watch?v=0lAidD8k1lk" TargetMode="External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1.png"/><Relationship Id="rId4" Type="http://schemas.openxmlformats.org/officeDocument/2006/relationships/image" Target="../media/image63.png"/><Relationship Id="rId9" Type="http://schemas.openxmlformats.org/officeDocument/2006/relationships/image" Target="../media/image45.png"/><Relationship Id="rId26" Type="http://schemas.openxmlformats.org/officeDocument/2006/relationships/image" Target="../media/image19.png"/><Relationship Id="rId25" Type="http://schemas.openxmlformats.org/officeDocument/2006/relationships/image" Target="../media/image35.png"/><Relationship Id="rId5" Type="http://schemas.openxmlformats.org/officeDocument/2006/relationships/image" Target="../media/image48.png"/><Relationship Id="rId6" Type="http://schemas.openxmlformats.org/officeDocument/2006/relationships/image" Target="../media/image64.png"/><Relationship Id="rId7" Type="http://schemas.openxmlformats.org/officeDocument/2006/relationships/image" Target="../media/image44.png"/><Relationship Id="rId8" Type="http://schemas.openxmlformats.org/officeDocument/2006/relationships/image" Target="../media/image60.png"/><Relationship Id="rId11" Type="http://schemas.openxmlformats.org/officeDocument/2006/relationships/image" Target="../media/image58.png"/><Relationship Id="rId10" Type="http://schemas.openxmlformats.org/officeDocument/2006/relationships/image" Target="../media/image67.png"/><Relationship Id="rId13" Type="http://schemas.openxmlformats.org/officeDocument/2006/relationships/hyperlink" Target="https://www.youtube.com/watch?v=xH0AeVsHVvI" TargetMode="External"/><Relationship Id="rId12" Type="http://schemas.openxmlformats.org/officeDocument/2006/relationships/image" Target="../media/image5.png"/><Relationship Id="rId15" Type="http://schemas.openxmlformats.org/officeDocument/2006/relationships/hyperlink" Target="https://www.youtube.com/watch?v=ZA9LEreC6bg" TargetMode="External"/><Relationship Id="rId14" Type="http://schemas.openxmlformats.org/officeDocument/2006/relationships/image" Target="../media/image62.png"/><Relationship Id="rId17" Type="http://schemas.openxmlformats.org/officeDocument/2006/relationships/hyperlink" Target="https://www.youtube.com/watch?v=7C4IK5B6D4o" TargetMode="External"/><Relationship Id="rId16" Type="http://schemas.openxmlformats.org/officeDocument/2006/relationships/image" Target="../media/image57.png"/><Relationship Id="rId19" Type="http://schemas.openxmlformats.org/officeDocument/2006/relationships/hyperlink" Target="https://www.youtube.com/watch?v=f0J6tKoT53Y" TargetMode="External"/><Relationship Id="rId18" Type="http://schemas.openxmlformats.org/officeDocument/2006/relationships/image" Target="../media/image52.png"/></Relationships>
</file>

<file path=ppt/slides/_rels/slide4.xml.rels><?xml version="1.0" encoding="UTF-8" standalone="yes"?><Relationships xmlns="http://schemas.openxmlformats.org/package/2006/relationships"><Relationship Id="rId20" Type="http://schemas.openxmlformats.org/officeDocument/2006/relationships/hyperlink" Target="https://www.youtube.com/watch?v=qU_KsInUm6Y" TargetMode="External"/><Relationship Id="rId22" Type="http://schemas.openxmlformats.org/officeDocument/2006/relationships/hyperlink" Target="https://www.youtube.com/watch?v=RY-xv_lzRVk" TargetMode="External"/><Relationship Id="rId21" Type="http://schemas.openxmlformats.org/officeDocument/2006/relationships/image" Target="../media/image69.png"/><Relationship Id="rId24" Type="http://schemas.openxmlformats.org/officeDocument/2006/relationships/hyperlink" Target="https://www.youtube.com/watch?v=p5Dsarw3ivw" TargetMode="External"/><Relationship Id="rId23" Type="http://schemas.openxmlformats.org/officeDocument/2006/relationships/image" Target="../media/image76.png"/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4.jpg"/><Relationship Id="rId4" Type="http://schemas.openxmlformats.org/officeDocument/2006/relationships/image" Target="../media/image61.png"/><Relationship Id="rId9" Type="http://schemas.openxmlformats.org/officeDocument/2006/relationships/image" Target="../media/image65.png"/><Relationship Id="rId26" Type="http://schemas.openxmlformats.org/officeDocument/2006/relationships/image" Target="../media/image71.png"/><Relationship Id="rId25" Type="http://schemas.openxmlformats.org/officeDocument/2006/relationships/image" Target="../media/image75.png"/><Relationship Id="rId5" Type="http://schemas.openxmlformats.org/officeDocument/2006/relationships/image" Target="../media/image59.png"/><Relationship Id="rId6" Type="http://schemas.openxmlformats.org/officeDocument/2006/relationships/image" Target="../media/image66.png"/><Relationship Id="rId7" Type="http://schemas.openxmlformats.org/officeDocument/2006/relationships/image" Target="../media/image80.png"/><Relationship Id="rId8" Type="http://schemas.openxmlformats.org/officeDocument/2006/relationships/image" Target="../media/image73.png"/><Relationship Id="rId11" Type="http://schemas.openxmlformats.org/officeDocument/2006/relationships/image" Target="../media/image35.png"/><Relationship Id="rId10" Type="http://schemas.openxmlformats.org/officeDocument/2006/relationships/image" Target="../media/image70.png"/><Relationship Id="rId13" Type="http://schemas.openxmlformats.org/officeDocument/2006/relationships/image" Target="../media/image19.png"/><Relationship Id="rId12" Type="http://schemas.openxmlformats.org/officeDocument/2006/relationships/image" Target="../media/image21.png"/><Relationship Id="rId15" Type="http://schemas.openxmlformats.org/officeDocument/2006/relationships/image" Target="../media/image68.png"/><Relationship Id="rId14" Type="http://schemas.openxmlformats.org/officeDocument/2006/relationships/hyperlink" Target="https://www.youtube.com/watch?v=a_l4jeZH84k&amp;t=1s" TargetMode="External"/><Relationship Id="rId17" Type="http://schemas.openxmlformats.org/officeDocument/2006/relationships/image" Target="../media/image74.png"/><Relationship Id="rId16" Type="http://schemas.openxmlformats.org/officeDocument/2006/relationships/hyperlink" Target="https://www.youtube.com/watch?v=0lnanS4jxk4" TargetMode="External"/><Relationship Id="rId19" Type="http://schemas.openxmlformats.org/officeDocument/2006/relationships/image" Target="../media/image72.png"/><Relationship Id="rId18" Type="http://schemas.openxmlformats.org/officeDocument/2006/relationships/hyperlink" Target="https://www.youtube.com/watch?v=HnakJXgTk-I" TargetMode="External"/></Relationships>
</file>

<file path=ppt/slides/_rels/slide5.xml.rels><?xml version="1.0" encoding="UTF-8" standalone="yes"?><Relationships xmlns="http://schemas.openxmlformats.org/package/2006/relationships"><Relationship Id="rId20" Type="http://schemas.openxmlformats.org/officeDocument/2006/relationships/image" Target="../media/image90.png"/><Relationship Id="rId22" Type="http://schemas.openxmlformats.org/officeDocument/2006/relationships/image" Target="../media/image91.png"/><Relationship Id="rId21" Type="http://schemas.openxmlformats.org/officeDocument/2006/relationships/hyperlink" Target="https://www.youtube.com/watch?v=40ORHCOA9fE" TargetMode="External"/><Relationship Id="rId24" Type="http://schemas.openxmlformats.org/officeDocument/2006/relationships/image" Target="../media/image98.png"/><Relationship Id="rId23" Type="http://schemas.openxmlformats.org/officeDocument/2006/relationships/hyperlink" Target="https://www.youtube.com/watch?v=_Gezd_Y_Kqc" TargetMode="External"/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7.jpg"/><Relationship Id="rId4" Type="http://schemas.openxmlformats.org/officeDocument/2006/relationships/image" Target="../media/image78.png"/><Relationship Id="rId9" Type="http://schemas.openxmlformats.org/officeDocument/2006/relationships/image" Target="../media/image82.png"/><Relationship Id="rId26" Type="http://schemas.openxmlformats.org/officeDocument/2006/relationships/image" Target="../media/image92.png"/><Relationship Id="rId25" Type="http://schemas.openxmlformats.org/officeDocument/2006/relationships/hyperlink" Target="https://www.youtube.com/watch?v=Ol1hI9B9bzY" TargetMode="External"/><Relationship Id="rId28" Type="http://schemas.openxmlformats.org/officeDocument/2006/relationships/image" Target="../media/image96.png"/><Relationship Id="rId27" Type="http://schemas.openxmlformats.org/officeDocument/2006/relationships/hyperlink" Target="https://www.youtube.com/watch?v=O5QIv-2wxQ4" TargetMode="External"/><Relationship Id="rId5" Type="http://schemas.openxmlformats.org/officeDocument/2006/relationships/image" Target="../media/image79.png"/><Relationship Id="rId6" Type="http://schemas.openxmlformats.org/officeDocument/2006/relationships/image" Target="../media/image85.png"/><Relationship Id="rId29" Type="http://schemas.openxmlformats.org/officeDocument/2006/relationships/hyperlink" Target="https://www.youtube.com/watch?v=yVKwc-zRDjg" TargetMode="External"/><Relationship Id="rId7" Type="http://schemas.openxmlformats.org/officeDocument/2006/relationships/image" Target="../media/image81.png"/><Relationship Id="rId8" Type="http://schemas.openxmlformats.org/officeDocument/2006/relationships/image" Target="../media/image83.png"/><Relationship Id="rId30" Type="http://schemas.openxmlformats.org/officeDocument/2006/relationships/image" Target="../media/image94.png"/><Relationship Id="rId11" Type="http://schemas.openxmlformats.org/officeDocument/2006/relationships/image" Target="../media/image87.png"/><Relationship Id="rId10" Type="http://schemas.openxmlformats.org/officeDocument/2006/relationships/image" Target="../media/image88.png"/><Relationship Id="rId13" Type="http://schemas.openxmlformats.org/officeDocument/2006/relationships/image" Target="../media/image93.png"/><Relationship Id="rId12" Type="http://schemas.openxmlformats.org/officeDocument/2006/relationships/image" Target="../media/image84.png"/><Relationship Id="rId15" Type="http://schemas.openxmlformats.org/officeDocument/2006/relationships/image" Target="../media/image89.png"/><Relationship Id="rId14" Type="http://schemas.openxmlformats.org/officeDocument/2006/relationships/image" Target="../media/image95.png"/><Relationship Id="rId17" Type="http://schemas.openxmlformats.org/officeDocument/2006/relationships/image" Target="../media/image86.png"/><Relationship Id="rId16" Type="http://schemas.openxmlformats.org/officeDocument/2006/relationships/image" Target="../media/image14.png"/><Relationship Id="rId19" Type="http://schemas.openxmlformats.org/officeDocument/2006/relationships/hyperlink" Target="https://www.youtube.com/watch?v=SixVFxC5NjQ" TargetMode="External"/><Relationship Id="rId18" Type="http://schemas.openxmlformats.org/officeDocument/2006/relationships/image" Target="../media/image19.png"/></Relationships>
</file>

<file path=ppt/slides/_rels/slide6.xml.rels><?xml version="1.0" encoding="UTF-8" standalone="yes"?><Relationships xmlns="http://schemas.openxmlformats.org/package/2006/relationships"><Relationship Id="rId20" Type="http://schemas.openxmlformats.org/officeDocument/2006/relationships/image" Target="../media/image107.png"/><Relationship Id="rId22" Type="http://schemas.openxmlformats.org/officeDocument/2006/relationships/image" Target="../media/image113.png"/><Relationship Id="rId21" Type="http://schemas.openxmlformats.org/officeDocument/2006/relationships/hyperlink" Target="https://www.youtube.com/watch?v=ndU0G1Bunqs" TargetMode="External"/><Relationship Id="rId24" Type="http://schemas.openxmlformats.org/officeDocument/2006/relationships/image" Target="../media/image105.png"/><Relationship Id="rId23" Type="http://schemas.openxmlformats.org/officeDocument/2006/relationships/hyperlink" Target="https://www.youtube.com/watch?v=4d5zR1ET01g" TargetMode="External"/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4.jpg"/><Relationship Id="rId4" Type="http://schemas.openxmlformats.org/officeDocument/2006/relationships/image" Target="../media/image97.png"/><Relationship Id="rId9" Type="http://schemas.openxmlformats.org/officeDocument/2006/relationships/image" Target="../media/image102.png"/><Relationship Id="rId26" Type="http://schemas.openxmlformats.org/officeDocument/2006/relationships/image" Target="../media/image108.png"/><Relationship Id="rId25" Type="http://schemas.openxmlformats.org/officeDocument/2006/relationships/hyperlink" Target="https://www.youtube.com/watch?v=Usx9YjprpQE" TargetMode="External"/><Relationship Id="rId28" Type="http://schemas.openxmlformats.org/officeDocument/2006/relationships/image" Target="../media/image110.png"/><Relationship Id="rId27" Type="http://schemas.openxmlformats.org/officeDocument/2006/relationships/hyperlink" Target="https://www.youtube.com/watch?v=f_n-wQKvLqg" TargetMode="External"/><Relationship Id="rId5" Type="http://schemas.openxmlformats.org/officeDocument/2006/relationships/image" Target="../media/image99.png"/><Relationship Id="rId6" Type="http://schemas.openxmlformats.org/officeDocument/2006/relationships/image" Target="../media/image100.png"/><Relationship Id="rId29" Type="http://schemas.openxmlformats.org/officeDocument/2006/relationships/image" Target="../media/image19.png"/><Relationship Id="rId7" Type="http://schemas.openxmlformats.org/officeDocument/2006/relationships/image" Target="../media/image79.png"/><Relationship Id="rId8" Type="http://schemas.openxmlformats.org/officeDocument/2006/relationships/image" Target="../media/image153.png"/><Relationship Id="rId11" Type="http://schemas.openxmlformats.org/officeDocument/2006/relationships/image" Target="../media/image129.png"/><Relationship Id="rId10" Type="http://schemas.openxmlformats.org/officeDocument/2006/relationships/image" Target="../media/image101.png"/><Relationship Id="rId13" Type="http://schemas.openxmlformats.org/officeDocument/2006/relationships/image" Target="../media/image114.png"/><Relationship Id="rId12" Type="http://schemas.openxmlformats.org/officeDocument/2006/relationships/image" Target="../media/image104.png"/><Relationship Id="rId15" Type="http://schemas.openxmlformats.org/officeDocument/2006/relationships/image" Target="../media/image112.png"/><Relationship Id="rId14" Type="http://schemas.openxmlformats.org/officeDocument/2006/relationships/image" Target="../media/image111.png"/><Relationship Id="rId17" Type="http://schemas.openxmlformats.org/officeDocument/2006/relationships/image" Target="../media/image16.png"/><Relationship Id="rId16" Type="http://schemas.openxmlformats.org/officeDocument/2006/relationships/image" Target="../media/image106.png"/><Relationship Id="rId19" Type="http://schemas.openxmlformats.org/officeDocument/2006/relationships/hyperlink" Target="https://www.youtube.com/watch?v=sS9LKHpEfm0" TargetMode="External"/><Relationship Id="rId18" Type="http://schemas.openxmlformats.org/officeDocument/2006/relationships/image" Target="../media/image103.png"/></Relationships>
</file>

<file path=ppt/slides/_rels/slide7.xml.rels><?xml version="1.0" encoding="UTF-8" standalone="yes"?><Relationships xmlns="http://schemas.openxmlformats.org/package/2006/relationships"><Relationship Id="rId20" Type="http://schemas.openxmlformats.org/officeDocument/2006/relationships/image" Target="../media/image121.png"/><Relationship Id="rId22" Type="http://schemas.openxmlformats.org/officeDocument/2006/relationships/image" Target="../media/image133.png"/><Relationship Id="rId21" Type="http://schemas.openxmlformats.org/officeDocument/2006/relationships/hyperlink" Target="https://www.youtube.com/watch?v=BI19PPfoAIk" TargetMode="External"/><Relationship Id="rId24" Type="http://schemas.openxmlformats.org/officeDocument/2006/relationships/image" Target="../media/image124.png"/><Relationship Id="rId23" Type="http://schemas.openxmlformats.org/officeDocument/2006/relationships/hyperlink" Target="https://www.youtube.com/watch?v=KiAG62sE5eo" TargetMode="External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9.png"/><Relationship Id="rId4" Type="http://schemas.openxmlformats.org/officeDocument/2006/relationships/image" Target="../media/image116.png"/><Relationship Id="rId9" Type="http://schemas.openxmlformats.org/officeDocument/2006/relationships/image" Target="../media/image118.png"/><Relationship Id="rId26" Type="http://schemas.openxmlformats.org/officeDocument/2006/relationships/image" Target="../media/image120.png"/><Relationship Id="rId25" Type="http://schemas.openxmlformats.org/officeDocument/2006/relationships/hyperlink" Target="https://www.youtube.com/watch?v=x9bKx_8qqMM" TargetMode="External"/><Relationship Id="rId5" Type="http://schemas.openxmlformats.org/officeDocument/2006/relationships/image" Target="../media/image163.png"/><Relationship Id="rId6" Type="http://schemas.openxmlformats.org/officeDocument/2006/relationships/image" Target="../media/image119.png"/><Relationship Id="rId7" Type="http://schemas.openxmlformats.org/officeDocument/2006/relationships/image" Target="../media/image117.png"/><Relationship Id="rId8" Type="http://schemas.openxmlformats.org/officeDocument/2006/relationships/image" Target="../media/image131.png"/><Relationship Id="rId11" Type="http://schemas.openxmlformats.org/officeDocument/2006/relationships/image" Target="../media/image13.png"/><Relationship Id="rId10" Type="http://schemas.openxmlformats.org/officeDocument/2006/relationships/image" Target="../media/image152.png"/><Relationship Id="rId13" Type="http://schemas.openxmlformats.org/officeDocument/2006/relationships/image" Target="../media/image19.png"/><Relationship Id="rId12" Type="http://schemas.openxmlformats.org/officeDocument/2006/relationships/image" Target="../media/image103.png"/><Relationship Id="rId15" Type="http://schemas.openxmlformats.org/officeDocument/2006/relationships/hyperlink" Target="https://www.youtube.com/watch?v=NZ6DWkC-2S4" TargetMode="External"/><Relationship Id="rId14" Type="http://schemas.openxmlformats.org/officeDocument/2006/relationships/image" Target="../media/image125.png"/><Relationship Id="rId17" Type="http://schemas.openxmlformats.org/officeDocument/2006/relationships/hyperlink" Target="https://www.youtube.com/watch?v=f4QhHO1bNIQ" TargetMode="External"/><Relationship Id="rId16" Type="http://schemas.openxmlformats.org/officeDocument/2006/relationships/image" Target="../media/image126.png"/><Relationship Id="rId19" Type="http://schemas.openxmlformats.org/officeDocument/2006/relationships/hyperlink" Target="https://www.youtube.com/watch?v=CaQh8-Nfvhc" TargetMode="External"/><Relationship Id="rId18" Type="http://schemas.openxmlformats.org/officeDocument/2006/relationships/image" Target="../media/image127.png"/></Relationships>
</file>

<file path=ppt/slides/_rels/slide8.xml.rels><?xml version="1.0" encoding="UTF-8" standalone="yes"?><Relationships xmlns="http://schemas.openxmlformats.org/package/2006/relationships"><Relationship Id="rId20" Type="http://schemas.openxmlformats.org/officeDocument/2006/relationships/image" Target="../media/image141.png"/><Relationship Id="rId22" Type="http://schemas.openxmlformats.org/officeDocument/2006/relationships/image" Target="../media/image136.png"/><Relationship Id="rId21" Type="http://schemas.openxmlformats.org/officeDocument/2006/relationships/hyperlink" Target="https://www.youtube.com/watch?v=mTkwWwhU6YI" TargetMode="External"/><Relationship Id="rId24" Type="http://schemas.openxmlformats.org/officeDocument/2006/relationships/image" Target="../media/image143.png"/><Relationship Id="rId23" Type="http://schemas.openxmlformats.org/officeDocument/2006/relationships/hyperlink" Target="https://www.youtube.com/watch?v=aAQXSdFKGh0" TargetMode="External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2.png"/><Relationship Id="rId4" Type="http://schemas.openxmlformats.org/officeDocument/2006/relationships/image" Target="../media/image135.png"/><Relationship Id="rId9" Type="http://schemas.openxmlformats.org/officeDocument/2006/relationships/image" Target="../media/image130.png"/><Relationship Id="rId26" Type="http://schemas.openxmlformats.org/officeDocument/2006/relationships/image" Target="../media/image139.png"/><Relationship Id="rId25" Type="http://schemas.openxmlformats.org/officeDocument/2006/relationships/hyperlink" Target="https://www.youtube.com/watch?v=iSwysqXztIQ" TargetMode="External"/><Relationship Id="rId28" Type="http://schemas.openxmlformats.org/officeDocument/2006/relationships/image" Target="../media/image145.png"/><Relationship Id="rId27" Type="http://schemas.openxmlformats.org/officeDocument/2006/relationships/hyperlink" Target="https://www.youtube.com/watch?v=SBiGKUaYwPI" TargetMode="External"/><Relationship Id="rId5" Type="http://schemas.openxmlformats.org/officeDocument/2006/relationships/image" Target="../media/image123.png"/><Relationship Id="rId6" Type="http://schemas.openxmlformats.org/officeDocument/2006/relationships/image" Target="../media/image122.png"/><Relationship Id="rId29" Type="http://schemas.openxmlformats.org/officeDocument/2006/relationships/image" Target="../media/image164.png"/><Relationship Id="rId7" Type="http://schemas.openxmlformats.org/officeDocument/2006/relationships/image" Target="../media/image162.png"/><Relationship Id="rId8" Type="http://schemas.openxmlformats.org/officeDocument/2006/relationships/image" Target="../media/image134.png"/><Relationship Id="rId11" Type="http://schemas.openxmlformats.org/officeDocument/2006/relationships/image" Target="../media/image147.png"/><Relationship Id="rId10" Type="http://schemas.openxmlformats.org/officeDocument/2006/relationships/image" Target="../media/image128.png"/><Relationship Id="rId13" Type="http://schemas.openxmlformats.org/officeDocument/2006/relationships/image" Target="../media/image137.png"/><Relationship Id="rId12" Type="http://schemas.openxmlformats.org/officeDocument/2006/relationships/image" Target="../media/image140.png"/><Relationship Id="rId15" Type="http://schemas.openxmlformats.org/officeDocument/2006/relationships/image" Target="../media/image15.png"/><Relationship Id="rId14" Type="http://schemas.openxmlformats.org/officeDocument/2006/relationships/image" Target="../media/image19.png"/><Relationship Id="rId17" Type="http://schemas.openxmlformats.org/officeDocument/2006/relationships/hyperlink" Target="https://www.youtube.com/watch?v=bcGSGJHlYBw" TargetMode="External"/><Relationship Id="rId16" Type="http://schemas.openxmlformats.org/officeDocument/2006/relationships/image" Target="../media/image17.png"/><Relationship Id="rId19" Type="http://schemas.openxmlformats.org/officeDocument/2006/relationships/hyperlink" Target="https://www.youtube.com/watch?v=a8-Whdbu-ak" TargetMode="External"/><Relationship Id="rId18" Type="http://schemas.openxmlformats.org/officeDocument/2006/relationships/image" Target="../media/image138.png"/></Relationships>
</file>

<file path=ppt/slides/_rels/slide9.xml.rels><?xml version="1.0" encoding="UTF-8" standalone="yes"?><Relationships xmlns="http://schemas.openxmlformats.org/package/2006/relationships"><Relationship Id="rId20" Type="http://schemas.openxmlformats.org/officeDocument/2006/relationships/hyperlink" Target="https://www.youtube.com/watch?v=LevmefTSsU0" TargetMode="External"/><Relationship Id="rId22" Type="http://schemas.openxmlformats.org/officeDocument/2006/relationships/hyperlink" Target="https://www.youtube.com/watch?v=lOKBQVVQ0w0" TargetMode="External"/><Relationship Id="rId21" Type="http://schemas.openxmlformats.org/officeDocument/2006/relationships/image" Target="../media/image160.png"/><Relationship Id="rId24" Type="http://schemas.openxmlformats.org/officeDocument/2006/relationships/hyperlink" Target="https://www.youtube.com/watch?v=mOtyi65DxqI" TargetMode="External"/><Relationship Id="rId23" Type="http://schemas.openxmlformats.org/officeDocument/2006/relationships/image" Target="../media/image156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44.jpg"/><Relationship Id="rId4" Type="http://schemas.openxmlformats.org/officeDocument/2006/relationships/image" Target="../media/image149.png"/><Relationship Id="rId9" Type="http://schemas.openxmlformats.org/officeDocument/2006/relationships/image" Target="../media/image150.png"/><Relationship Id="rId25" Type="http://schemas.openxmlformats.org/officeDocument/2006/relationships/image" Target="../media/image155.png"/><Relationship Id="rId5" Type="http://schemas.openxmlformats.org/officeDocument/2006/relationships/image" Target="../media/image146.png"/><Relationship Id="rId6" Type="http://schemas.openxmlformats.org/officeDocument/2006/relationships/image" Target="../media/image159.jpg"/><Relationship Id="rId7" Type="http://schemas.openxmlformats.org/officeDocument/2006/relationships/image" Target="../media/image148.png"/><Relationship Id="rId8" Type="http://schemas.openxmlformats.org/officeDocument/2006/relationships/image" Target="../media/image157.png"/><Relationship Id="rId11" Type="http://schemas.openxmlformats.org/officeDocument/2006/relationships/image" Target="../media/image20.png"/><Relationship Id="rId10" Type="http://schemas.openxmlformats.org/officeDocument/2006/relationships/image" Target="../media/image161.png"/><Relationship Id="rId13" Type="http://schemas.openxmlformats.org/officeDocument/2006/relationships/image" Target="../media/image142.png"/><Relationship Id="rId12" Type="http://schemas.openxmlformats.org/officeDocument/2006/relationships/image" Target="../media/image19.png"/><Relationship Id="rId15" Type="http://schemas.openxmlformats.org/officeDocument/2006/relationships/image" Target="../media/image151.png"/><Relationship Id="rId14" Type="http://schemas.openxmlformats.org/officeDocument/2006/relationships/hyperlink" Target="https://www.youtube.com/watch?v=ZIdCCKDGvF4" TargetMode="External"/><Relationship Id="rId17" Type="http://schemas.openxmlformats.org/officeDocument/2006/relationships/image" Target="../media/image154.png"/><Relationship Id="rId16" Type="http://schemas.openxmlformats.org/officeDocument/2006/relationships/hyperlink" Target="https://www.youtube.com/watch?v=QHa8emvIbuQ" TargetMode="External"/><Relationship Id="rId19" Type="http://schemas.openxmlformats.org/officeDocument/2006/relationships/image" Target="../media/image158.png"/><Relationship Id="rId18" Type="http://schemas.openxmlformats.org/officeDocument/2006/relationships/hyperlink" Target="https://www.youtube.com/watch?v=-s-PbnkElPM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25"/>
          <p:cNvPicPr preferRelativeResize="0"/>
          <p:nvPr/>
        </p:nvPicPr>
        <p:blipFill rotWithShape="1">
          <a:blip r:embed="rId4">
            <a:alphaModFix/>
          </a:blip>
          <a:srcRect b="19165" l="0" r="0" t="0"/>
          <a:stretch/>
        </p:blipFill>
        <p:spPr>
          <a:xfrm>
            <a:off x="2495750" y="3913550"/>
            <a:ext cx="4071575" cy="123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25"/>
          <p:cNvPicPr preferRelativeResize="0"/>
          <p:nvPr/>
        </p:nvPicPr>
        <p:blipFill rotWithShape="1">
          <a:blip r:embed="rId5">
            <a:alphaModFix/>
          </a:blip>
          <a:srcRect b="0" l="15246" r="15702" t="0"/>
          <a:stretch/>
        </p:blipFill>
        <p:spPr>
          <a:xfrm>
            <a:off x="70175" y="853175"/>
            <a:ext cx="2646950" cy="383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25"/>
          <p:cNvPicPr preferRelativeResize="0"/>
          <p:nvPr/>
        </p:nvPicPr>
        <p:blipFill rotWithShape="1">
          <a:blip r:embed="rId6">
            <a:alphaModFix/>
          </a:blip>
          <a:srcRect b="2443" l="4550" r="2780" t="2118"/>
          <a:stretch/>
        </p:blipFill>
        <p:spPr>
          <a:xfrm>
            <a:off x="6687124" y="3253525"/>
            <a:ext cx="558400" cy="7454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2" name="Google Shape;102;p25"/>
          <p:cNvPicPr preferRelativeResize="0"/>
          <p:nvPr/>
        </p:nvPicPr>
        <p:blipFill rotWithShape="1">
          <a:blip r:embed="rId5">
            <a:alphaModFix/>
          </a:blip>
          <a:srcRect b="0" l="15988" r="16265" t="0"/>
          <a:stretch/>
        </p:blipFill>
        <p:spPr>
          <a:xfrm flipH="1">
            <a:off x="6486425" y="853175"/>
            <a:ext cx="2596825" cy="383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flipH="1">
            <a:off x="5834837" y="2781664"/>
            <a:ext cx="933175" cy="16891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25"/>
          <p:cNvPicPr preferRelativeResize="0"/>
          <p:nvPr/>
        </p:nvPicPr>
        <p:blipFill rotWithShape="1">
          <a:blip r:embed="rId8">
            <a:alphaModFix/>
          </a:blip>
          <a:srcRect b="0" l="26366" r="26751" t="0"/>
          <a:stretch/>
        </p:blipFill>
        <p:spPr>
          <a:xfrm>
            <a:off x="1440474" y="1147319"/>
            <a:ext cx="791250" cy="965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5"/>
          <p:cNvPicPr preferRelativeResize="0"/>
          <p:nvPr/>
        </p:nvPicPr>
        <p:blipFill rotWithShape="1">
          <a:blip r:embed="rId9">
            <a:alphaModFix/>
          </a:blip>
          <a:srcRect b="16621" l="0" r="0" t="12466"/>
          <a:stretch/>
        </p:blipFill>
        <p:spPr>
          <a:xfrm>
            <a:off x="3175588" y="2487413"/>
            <a:ext cx="2852375" cy="2470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2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872650" y="1234602"/>
            <a:ext cx="791250" cy="79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25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758075" y="3026834"/>
            <a:ext cx="891075" cy="1594529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5"/>
          <p:cNvSpPr/>
          <p:nvPr/>
        </p:nvSpPr>
        <p:spPr>
          <a:xfrm>
            <a:off x="570350" y="1234600"/>
            <a:ext cx="755400" cy="791400"/>
          </a:xfrm>
          <a:prstGeom prst="roundRect">
            <a:avLst>
              <a:gd fmla="val 16667" name="adj"/>
            </a:avLst>
          </a:prstGeom>
          <a:solidFill>
            <a:srgbClr val="CCCCCC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25"/>
          <p:cNvSpPr/>
          <p:nvPr/>
        </p:nvSpPr>
        <p:spPr>
          <a:xfrm>
            <a:off x="561575" y="3377375"/>
            <a:ext cx="755400" cy="791400"/>
          </a:xfrm>
          <a:prstGeom prst="roundRect">
            <a:avLst>
              <a:gd fmla="val 16667" name="adj"/>
            </a:avLst>
          </a:prstGeom>
          <a:solidFill>
            <a:srgbClr val="CCCCCC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25"/>
          <p:cNvSpPr/>
          <p:nvPr/>
        </p:nvSpPr>
        <p:spPr>
          <a:xfrm>
            <a:off x="7834325" y="1183638"/>
            <a:ext cx="755400" cy="791400"/>
          </a:xfrm>
          <a:prstGeom prst="roundRect">
            <a:avLst>
              <a:gd fmla="val 16667" name="adj"/>
            </a:avLst>
          </a:prstGeom>
          <a:solidFill>
            <a:srgbClr val="CCCCCC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25"/>
          <p:cNvSpPr/>
          <p:nvPr/>
        </p:nvSpPr>
        <p:spPr>
          <a:xfrm>
            <a:off x="7746100" y="3464600"/>
            <a:ext cx="755400" cy="791400"/>
          </a:xfrm>
          <a:prstGeom prst="roundRect">
            <a:avLst>
              <a:gd fmla="val 16667" name="adj"/>
            </a:avLst>
          </a:prstGeom>
          <a:solidFill>
            <a:srgbClr val="CCCCCC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25"/>
          <p:cNvSpPr/>
          <p:nvPr/>
        </p:nvSpPr>
        <p:spPr>
          <a:xfrm>
            <a:off x="646725" y="2305988"/>
            <a:ext cx="755400" cy="791400"/>
          </a:xfrm>
          <a:prstGeom prst="roundRect">
            <a:avLst>
              <a:gd fmla="val 16667" name="adj"/>
            </a:avLst>
          </a:prstGeom>
          <a:solidFill>
            <a:srgbClr val="CCCCCC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25"/>
          <p:cNvSpPr/>
          <p:nvPr/>
        </p:nvSpPr>
        <p:spPr>
          <a:xfrm>
            <a:off x="6879350" y="2243988"/>
            <a:ext cx="755400" cy="791400"/>
          </a:xfrm>
          <a:prstGeom prst="roundRect">
            <a:avLst>
              <a:gd fmla="val 16667" name="adj"/>
            </a:avLst>
          </a:prstGeom>
          <a:solidFill>
            <a:srgbClr val="CCCCCC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4" name="Google Shape;114;p25"/>
          <p:cNvPicPr preferRelativeResize="0"/>
          <p:nvPr/>
        </p:nvPicPr>
        <p:blipFill rotWithShape="1">
          <a:blip r:embed="rId12">
            <a:alphaModFix/>
          </a:blip>
          <a:srcRect b="0" l="13364" r="31248" t="0"/>
          <a:stretch/>
        </p:blipFill>
        <p:spPr>
          <a:xfrm>
            <a:off x="8468775" y="3535500"/>
            <a:ext cx="690626" cy="155875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15" name="Google Shape;115;p25"/>
          <p:cNvPicPr preferRelativeResize="0"/>
          <p:nvPr/>
        </p:nvPicPr>
        <p:blipFill rotWithShape="1">
          <a:blip r:embed="rId12">
            <a:alphaModFix/>
          </a:blip>
          <a:srcRect b="0" l="15171" r="21376" t="0"/>
          <a:stretch/>
        </p:blipFill>
        <p:spPr>
          <a:xfrm>
            <a:off x="-6700" y="3586300"/>
            <a:ext cx="791250" cy="155875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16" name="Google Shape;116;p25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106387" y="-152393"/>
            <a:ext cx="2885221" cy="708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5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7787" y="-152393"/>
            <a:ext cx="2885221" cy="708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5"/>
          <p:cNvPicPr preferRelativeResize="0"/>
          <p:nvPr/>
        </p:nvPicPr>
        <p:blipFill rotWithShape="1">
          <a:blip r:embed="rId13">
            <a:alphaModFix/>
          </a:blip>
          <a:srcRect b="-34319" l="236105" r="-168448" t="34320"/>
          <a:stretch/>
        </p:blipFill>
        <p:spPr>
          <a:xfrm>
            <a:off x="4447806" y="208075"/>
            <a:ext cx="933172" cy="708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25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1440465" y="3377379"/>
            <a:ext cx="931797" cy="7454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>
              <a:srgbClr val="000000">
                <a:alpha val="50000"/>
              </a:srgbClr>
            </a:outerShdw>
          </a:effectLst>
        </p:spPr>
      </p:pic>
      <p:pic>
        <p:nvPicPr>
          <p:cNvPr id="120" name="Google Shape;120;p25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2717125" y="316200"/>
            <a:ext cx="3769299" cy="23863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descr="Clientmoji" id="121" name="Google Shape;121;p25">
            <a:hlinkClick action="ppaction://hlinksldjump"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620662" y="1284980"/>
            <a:ext cx="690625" cy="6906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lientmoji" id="122" name="Google Shape;122;p25">
            <a:hlinkClick action="ppaction://hlinksldjump"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679125" y="2331175"/>
            <a:ext cx="690625" cy="690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25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835488" y="72286"/>
            <a:ext cx="1116325" cy="8939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25">
            <a:hlinkClick action="ppaction://hlinkshowjump?jump=firstslide"/>
          </p:cNvPr>
          <p:cNvPicPr preferRelativeResize="0"/>
          <p:nvPr/>
        </p:nvPicPr>
        <p:blipFill rotWithShape="1">
          <a:blip r:embed="rId21">
            <a:alphaModFix/>
          </a:blip>
          <a:srcRect b="20776" l="-14148" r="-8671" t="15059"/>
          <a:stretch/>
        </p:blipFill>
        <p:spPr>
          <a:xfrm>
            <a:off x="3419062" y="2961453"/>
            <a:ext cx="1989625" cy="10395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lientmoji" id="125" name="Google Shape;125;p25">
            <a:hlinkClick action="ppaction://hlinksldjump"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7866713" y="1284425"/>
            <a:ext cx="690625" cy="6906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lientmoji" id="126" name="Google Shape;126;p25">
            <a:hlinkClick action="ppaction://hlinksldjump"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874825" y="2294375"/>
            <a:ext cx="690625" cy="690625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25"/>
          <p:cNvSpPr/>
          <p:nvPr/>
        </p:nvSpPr>
        <p:spPr>
          <a:xfrm>
            <a:off x="1528663" y="2243988"/>
            <a:ext cx="755400" cy="791400"/>
          </a:xfrm>
          <a:prstGeom prst="roundRect">
            <a:avLst>
              <a:gd fmla="val 16667" name="adj"/>
            </a:avLst>
          </a:prstGeom>
          <a:solidFill>
            <a:srgbClr val="CCCCCC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Clientmoji" id="128" name="Google Shape;128;p25">
            <a:hlinkClick action="ppaction://hlinksldjump"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1561063" y="2294387"/>
            <a:ext cx="690625" cy="6906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lientmoji" id="129" name="Google Shape;129;p25">
            <a:hlinkClick action="ppaction://hlinksldjump" r:id="rId28"/>
          </p:cNvPr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626375" y="3377363"/>
            <a:ext cx="690625" cy="690625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5"/>
          <p:cNvSpPr/>
          <p:nvPr/>
        </p:nvSpPr>
        <p:spPr>
          <a:xfrm>
            <a:off x="7746100" y="2359575"/>
            <a:ext cx="755400" cy="791400"/>
          </a:xfrm>
          <a:prstGeom prst="roundRect">
            <a:avLst>
              <a:gd fmla="val 16667" name="adj"/>
            </a:avLst>
          </a:prstGeom>
          <a:solidFill>
            <a:srgbClr val="CCCCCC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Clientmoji" id="131" name="Google Shape;131;p25">
            <a:hlinkClick action="ppaction://hlinksldjump" r:id="rId30"/>
          </p:cNvPr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7746100" y="2374500"/>
            <a:ext cx="690625" cy="6906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lientmoji" id="132" name="Google Shape;132;p25">
            <a:hlinkClick action="ppaction://hlinksldjump" r:id="rId32"/>
          </p:cNvPr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7778150" y="3535500"/>
            <a:ext cx="690625" cy="690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25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069712" y="-152393"/>
            <a:ext cx="2885221" cy="70823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25"/>
          <p:cNvSpPr txBox="1"/>
          <p:nvPr/>
        </p:nvSpPr>
        <p:spPr>
          <a:xfrm>
            <a:off x="3167475" y="1511075"/>
            <a:ext cx="7334700" cy="8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5" name="Google Shape;135;p25"/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2231713" y="3464598"/>
            <a:ext cx="1188575" cy="13583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5"/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6992000" y="72095"/>
            <a:ext cx="1743529" cy="893975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25"/>
          <p:cNvSpPr txBox="1"/>
          <p:nvPr/>
        </p:nvSpPr>
        <p:spPr>
          <a:xfrm>
            <a:off x="2820825" y="316200"/>
            <a:ext cx="3561900" cy="217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rgbClr val="087B87"/>
                </a:solidFill>
                <a:latin typeface="Chewy"/>
                <a:ea typeface="Chewy"/>
                <a:cs typeface="Chewy"/>
                <a:sym typeface="Chewy"/>
              </a:rPr>
              <a:t>Read Across America!</a:t>
            </a:r>
            <a:endParaRPr sz="3100">
              <a:solidFill>
                <a:srgbClr val="087B87"/>
              </a:solidFill>
              <a:latin typeface="Chewy"/>
              <a:ea typeface="Chewy"/>
              <a:cs typeface="Chewy"/>
              <a:sym typeface="Chew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Paytone One"/>
              <a:ea typeface="Paytone One"/>
              <a:cs typeface="Paytone One"/>
              <a:sym typeface="Payton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6D248F"/>
                </a:solidFill>
                <a:latin typeface="Acme"/>
                <a:ea typeface="Acme"/>
                <a:cs typeface="Acme"/>
                <a:sym typeface="Acme"/>
              </a:rPr>
              <a:t>Click through these pages or jump to the page you want by clicking the pictures on these shelves.  There are so many great books to check out!</a:t>
            </a:r>
            <a:endParaRPr sz="1700">
              <a:solidFill>
                <a:srgbClr val="6D248F"/>
              </a:solidFill>
              <a:latin typeface="Acme"/>
              <a:ea typeface="Acme"/>
              <a:cs typeface="Acme"/>
              <a:sym typeface="Acm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latin typeface="ABeeZee"/>
              <a:ea typeface="ABeeZee"/>
              <a:cs typeface="ABeeZee"/>
              <a:sym typeface="ABeeZe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200">
                <a:solidFill>
                  <a:srgbClr val="073763"/>
                </a:solidFill>
                <a:latin typeface="ABeeZee"/>
                <a:ea typeface="ABeeZee"/>
                <a:cs typeface="ABeeZee"/>
                <a:sym typeface="ABeeZee"/>
              </a:rPr>
              <a:t>Click on the panda to come back to this page.</a:t>
            </a:r>
            <a:endParaRPr b="1" i="1" sz="1200">
              <a:solidFill>
                <a:srgbClr val="073763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26"/>
          <p:cNvPicPr preferRelativeResize="0"/>
          <p:nvPr/>
        </p:nvPicPr>
        <p:blipFill rotWithShape="1">
          <a:blip r:embed="rId3">
            <a:alphaModFix/>
          </a:blip>
          <a:srcRect b="9836" l="0" r="0" t="0"/>
          <a:stretch/>
        </p:blipFill>
        <p:spPr>
          <a:xfrm>
            <a:off x="0" y="0"/>
            <a:ext cx="914399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32910"/>
            <a:ext cx="9144000" cy="393272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4" name="Google Shape;144;p26"/>
          <p:cNvGrpSpPr/>
          <p:nvPr/>
        </p:nvGrpSpPr>
        <p:grpSpPr>
          <a:xfrm>
            <a:off x="4712001" y="652023"/>
            <a:ext cx="4281937" cy="2627837"/>
            <a:chOff x="2080025" y="539626"/>
            <a:chExt cx="4879700" cy="3015649"/>
          </a:xfrm>
        </p:grpSpPr>
        <p:pic>
          <p:nvPicPr>
            <p:cNvPr id="145" name="Google Shape;145;p26"/>
            <p:cNvPicPr preferRelativeResize="0"/>
            <p:nvPr/>
          </p:nvPicPr>
          <p:blipFill rotWithShape="1">
            <a:blip r:embed="rId5">
              <a:alphaModFix/>
            </a:blip>
            <a:srcRect b="9600" l="0" r="0" t="0"/>
            <a:stretch/>
          </p:blipFill>
          <p:spPr>
            <a:xfrm>
              <a:off x="2080025" y="539626"/>
              <a:ext cx="4879700" cy="301564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6" name="Google Shape;146;p26"/>
            <p:cNvSpPr/>
            <p:nvPr/>
          </p:nvSpPr>
          <p:spPr>
            <a:xfrm>
              <a:off x="2268910" y="715648"/>
              <a:ext cx="4525800" cy="2702400"/>
            </a:xfrm>
            <a:prstGeom prst="rect">
              <a:avLst/>
            </a:prstGeom>
            <a:solidFill>
              <a:srgbClr val="EEEEEE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147" name="Google Shape;147;p26"/>
          <p:cNvPicPr preferRelativeResize="0"/>
          <p:nvPr/>
        </p:nvPicPr>
        <p:blipFill rotWithShape="1">
          <a:blip r:embed="rId6">
            <a:alphaModFix/>
          </a:blip>
          <a:srcRect b="0" l="0" r="0" t="2496"/>
          <a:stretch/>
        </p:blipFill>
        <p:spPr>
          <a:xfrm>
            <a:off x="0" y="3930250"/>
            <a:ext cx="9143999" cy="120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5400000">
            <a:off x="3931337" y="864575"/>
            <a:ext cx="1029625" cy="733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26"/>
          <p:cNvPicPr preferRelativeResize="0"/>
          <p:nvPr/>
        </p:nvPicPr>
        <p:blipFill rotWithShape="1">
          <a:blip r:embed="rId8">
            <a:alphaModFix/>
          </a:blip>
          <a:srcRect b="0" l="7621" r="0" t="0"/>
          <a:stretch/>
        </p:blipFill>
        <p:spPr>
          <a:xfrm>
            <a:off x="4" y="-5558"/>
            <a:ext cx="1820924" cy="6271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6"/>
          <p:cNvPicPr preferRelativeResize="0"/>
          <p:nvPr/>
        </p:nvPicPr>
        <p:blipFill rotWithShape="1">
          <a:blip r:embed="rId8">
            <a:alphaModFix/>
          </a:blip>
          <a:srcRect b="0" l="7621" r="0" t="0"/>
          <a:stretch/>
        </p:blipFill>
        <p:spPr>
          <a:xfrm>
            <a:off x="1629975" y="3625"/>
            <a:ext cx="2336675" cy="627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6"/>
          <p:cNvPicPr preferRelativeResize="0"/>
          <p:nvPr/>
        </p:nvPicPr>
        <p:blipFill rotWithShape="1">
          <a:blip r:embed="rId8">
            <a:alphaModFix/>
          </a:blip>
          <a:srcRect b="0" l="7621" r="0" t="0"/>
          <a:stretch/>
        </p:blipFill>
        <p:spPr>
          <a:xfrm>
            <a:off x="3770004" y="3617"/>
            <a:ext cx="1820924" cy="6271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26"/>
          <p:cNvPicPr preferRelativeResize="0"/>
          <p:nvPr/>
        </p:nvPicPr>
        <p:blipFill rotWithShape="1">
          <a:blip r:embed="rId8">
            <a:alphaModFix/>
          </a:blip>
          <a:srcRect b="0" l="7621" r="0" t="0"/>
          <a:stretch/>
        </p:blipFill>
        <p:spPr>
          <a:xfrm>
            <a:off x="5333454" y="-5558"/>
            <a:ext cx="1820924" cy="6271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26"/>
          <p:cNvPicPr preferRelativeResize="0"/>
          <p:nvPr/>
        </p:nvPicPr>
        <p:blipFill rotWithShape="1">
          <a:blip r:embed="rId8">
            <a:alphaModFix/>
          </a:blip>
          <a:srcRect b="0" l="7622" r="13718" t="0"/>
          <a:stretch/>
        </p:blipFill>
        <p:spPr>
          <a:xfrm>
            <a:off x="7154375" y="3625"/>
            <a:ext cx="1989625" cy="627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2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-80200" y="-136090"/>
            <a:ext cx="1344275" cy="14371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2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01525" y="-50350"/>
            <a:ext cx="1128461" cy="103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2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-80200" y="652025"/>
            <a:ext cx="858875" cy="7911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26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 rot="417598">
            <a:off x="6015625" y="3329562"/>
            <a:ext cx="875700" cy="909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26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 rot="-492580">
            <a:off x="4876175" y="3329562"/>
            <a:ext cx="875700" cy="909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26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369041" y="3306165"/>
            <a:ext cx="858875" cy="801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6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2493201" y="2754625"/>
            <a:ext cx="2218875" cy="1539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26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3750138" y="1857525"/>
            <a:ext cx="492250" cy="932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26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3320612" y="2235031"/>
            <a:ext cx="341263" cy="6009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26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3569534" y="2344712"/>
            <a:ext cx="257875" cy="4540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26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4070058" y="2326825"/>
            <a:ext cx="503050" cy="489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26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2834352" y="2198787"/>
            <a:ext cx="464470" cy="67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26"/>
          <p:cNvPicPr preferRelativeResize="0"/>
          <p:nvPr/>
        </p:nvPicPr>
        <p:blipFill rotWithShape="1">
          <a:blip r:embed="rId18">
            <a:alphaModFix/>
          </a:blip>
          <a:srcRect b="6265" l="13342" r="13670" t="5737"/>
          <a:stretch/>
        </p:blipFill>
        <p:spPr>
          <a:xfrm flipH="1">
            <a:off x="3022549" y="3292200"/>
            <a:ext cx="858876" cy="67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6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65625" y="3019875"/>
            <a:ext cx="3503900" cy="2113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26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 rot="417598">
            <a:off x="2116700" y="3069587"/>
            <a:ext cx="875700" cy="9098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lientmoji" id="169" name="Google Shape;169;p26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355999" y="302688"/>
            <a:ext cx="1820925" cy="1820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26">
            <a:hlinkClick action="ppaction://hlinkshowjump?jump=firstslide"/>
          </p:cNvPr>
          <p:cNvPicPr preferRelativeResize="0"/>
          <p:nvPr/>
        </p:nvPicPr>
        <p:blipFill rotWithShape="1">
          <a:blip r:embed="rId21">
            <a:alphaModFix/>
          </a:blip>
          <a:srcRect b="20776" l="-14148" r="-8671" t="15059"/>
          <a:stretch/>
        </p:blipFill>
        <p:spPr>
          <a:xfrm>
            <a:off x="858875" y="3169053"/>
            <a:ext cx="1989625" cy="10395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26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988213" y="892324"/>
            <a:ext cx="1093800" cy="10602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26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330900" y="900200"/>
            <a:ext cx="1044175" cy="1044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26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5705225" y="2012012"/>
            <a:ext cx="979500" cy="1119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26">
            <a:hlinkClick r:id="rId28"/>
          </p:cNvPr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7031200" y="1988625"/>
            <a:ext cx="924626" cy="111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26">
            <a:hlinkClick r:id="rId30"/>
          </p:cNvPr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7642725" y="879000"/>
            <a:ext cx="1044179" cy="103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6"/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598225" y="1438012"/>
            <a:ext cx="1601125" cy="1282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Google Shape;181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1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7"/>
          <p:cNvPicPr preferRelativeResize="0"/>
          <p:nvPr/>
        </p:nvPicPr>
        <p:blipFill rotWithShape="1">
          <a:blip r:embed="rId4">
            <a:alphaModFix/>
          </a:blip>
          <a:srcRect b="20089" l="0" r="0" t="0"/>
          <a:stretch/>
        </p:blipFill>
        <p:spPr>
          <a:xfrm>
            <a:off x="6621125" y="2571751"/>
            <a:ext cx="2640049" cy="2564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25663" y="3136949"/>
            <a:ext cx="3073150" cy="2307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988275" y="3074172"/>
            <a:ext cx="914800" cy="698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975576" y="3585703"/>
            <a:ext cx="541075" cy="5114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7"/>
          <p:cNvPicPr preferRelativeResize="0"/>
          <p:nvPr/>
        </p:nvPicPr>
        <p:blipFill rotWithShape="1">
          <a:blip r:embed="rId8">
            <a:alphaModFix/>
          </a:blip>
          <a:srcRect b="7893" l="0" r="3278" t="0"/>
          <a:stretch/>
        </p:blipFill>
        <p:spPr>
          <a:xfrm>
            <a:off x="2004425" y="543675"/>
            <a:ext cx="5174075" cy="314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2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-67650" y="0"/>
            <a:ext cx="2072076" cy="777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2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897850" y="0"/>
            <a:ext cx="2072076" cy="777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2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106425" y="0"/>
            <a:ext cx="2072076" cy="777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2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071925" y="0"/>
            <a:ext cx="2072076" cy="777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2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037925" y="-75062"/>
            <a:ext cx="1000499" cy="1000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27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94363" y="2967400"/>
            <a:ext cx="1748050" cy="17480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lientmoji" id="193" name="Google Shape;193;p27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94375" y="1265513"/>
            <a:ext cx="1748050" cy="1748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27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2582625" y="1025893"/>
            <a:ext cx="1000500" cy="11688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27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5816250" y="1025900"/>
            <a:ext cx="1000500" cy="9960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27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5816275" y="2254350"/>
            <a:ext cx="1000500" cy="100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7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582625" y="2275524"/>
            <a:ext cx="1000500" cy="1055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27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3684500" y="1585921"/>
            <a:ext cx="1000500" cy="12556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27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4750387" y="1583403"/>
            <a:ext cx="1000500" cy="12606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27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7233938" y="1417166"/>
            <a:ext cx="1748050" cy="13998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27">
            <a:hlinkClick action="ppaction://hlinkshowjump?jump=firstslide"/>
          </p:cNvPr>
          <p:cNvPicPr preferRelativeResize="0"/>
          <p:nvPr/>
        </p:nvPicPr>
        <p:blipFill rotWithShape="1">
          <a:blip r:embed="rId26">
            <a:alphaModFix/>
          </a:blip>
          <a:srcRect b="20776" l="-14148" r="-8671" t="15059"/>
          <a:stretch/>
        </p:blipFill>
        <p:spPr>
          <a:xfrm>
            <a:off x="3543375" y="4097128"/>
            <a:ext cx="1989625" cy="10395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p28"/>
          <p:cNvPicPr preferRelativeResize="0"/>
          <p:nvPr/>
        </p:nvPicPr>
        <p:blipFill rotWithShape="1">
          <a:blip r:embed="rId4">
            <a:alphaModFix/>
          </a:blip>
          <a:srcRect b="8154" l="0" r="0" t="21793"/>
          <a:stretch/>
        </p:blipFill>
        <p:spPr>
          <a:xfrm>
            <a:off x="6884675" y="2716875"/>
            <a:ext cx="2115225" cy="1423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28"/>
          <p:cNvPicPr preferRelativeResize="0"/>
          <p:nvPr/>
        </p:nvPicPr>
        <p:blipFill rotWithShape="1">
          <a:blip r:embed="rId4">
            <a:alphaModFix/>
          </a:blip>
          <a:srcRect b="8154" l="0" r="0" t="21793"/>
          <a:stretch/>
        </p:blipFill>
        <p:spPr>
          <a:xfrm>
            <a:off x="407675" y="2716875"/>
            <a:ext cx="2115225" cy="1423975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28"/>
          <p:cNvSpPr/>
          <p:nvPr/>
        </p:nvSpPr>
        <p:spPr>
          <a:xfrm>
            <a:off x="483875" y="440700"/>
            <a:ext cx="1883100" cy="2104500"/>
          </a:xfrm>
          <a:prstGeom prst="rect">
            <a:avLst/>
          </a:prstGeom>
          <a:solidFill>
            <a:srgbClr val="CC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9" name="Google Shape;209;p28"/>
          <p:cNvPicPr preferRelativeResize="0"/>
          <p:nvPr/>
        </p:nvPicPr>
        <p:blipFill rotWithShape="1">
          <a:blip r:embed="rId5">
            <a:alphaModFix/>
          </a:blip>
          <a:srcRect b="-5598" l="0" r="47212" t="77757"/>
          <a:stretch/>
        </p:blipFill>
        <p:spPr>
          <a:xfrm flipH="1" rot="10800000">
            <a:off x="483875" y="2358200"/>
            <a:ext cx="1957601" cy="304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28"/>
          <p:cNvPicPr preferRelativeResize="0"/>
          <p:nvPr/>
        </p:nvPicPr>
        <p:blipFill rotWithShape="1">
          <a:blip r:embed="rId5">
            <a:alphaModFix/>
          </a:blip>
          <a:srcRect b="-5598" l="0" r="47212" t="77757"/>
          <a:stretch/>
        </p:blipFill>
        <p:spPr>
          <a:xfrm>
            <a:off x="483875" y="300800"/>
            <a:ext cx="1957601" cy="304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28"/>
          <p:cNvPicPr preferRelativeResize="0"/>
          <p:nvPr/>
        </p:nvPicPr>
        <p:blipFill rotWithShape="1">
          <a:blip r:embed="rId5">
            <a:alphaModFix/>
          </a:blip>
          <a:srcRect b="-5598" l="0" r="37861" t="77757"/>
          <a:stretch/>
        </p:blipFill>
        <p:spPr>
          <a:xfrm flipH="1" rot="-5400000">
            <a:off x="-527712" y="1312387"/>
            <a:ext cx="2304375" cy="304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28"/>
          <p:cNvPicPr preferRelativeResize="0"/>
          <p:nvPr/>
        </p:nvPicPr>
        <p:blipFill rotWithShape="1">
          <a:blip r:embed="rId5">
            <a:alphaModFix/>
          </a:blip>
          <a:srcRect b="-5598" l="0" r="37861" t="77757"/>
          <a:stretch/>
        </p:blipFill>
        <p:spPr>
          <a:xfrm rot="5400000">
            <a:off x="1224888" y="1312387"/>
            <a:ext cx="2304375" cy="304150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8"/>
          <p:cNvSpPr/>
          <p:nvPr/>
        </p:nvSpPr>
        <p:spPr>
          <a:xfrm>
            <a:off x="6884675" y="440700"/>
            <a:ext cx="1883100" cy="2104500"/>
          </a:xfrm>
          <a:prstGeom prst="rect">
            <a:avLst/>
          </a:prstGeom>
          <a:solidFill>
            <a:srgbClr val="CC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14" name="Google Shape;214;p28"/>
          <p:cNvPicPr preferRelativeResize="0"/>
          <p:nvPr/>
        </p:nvPicPr>
        <p:blipFill rotWithShape="1">
          <a:blip r:embed="rId5">
            <a:alphaModFix/>
          </a:blip>
          <a:srcRect b="-5598" l="0" r="47212" t="77757"/>
          <a:stretch/>
        </p:blipFill>
        <p:spPr>
          <a:xfrm flipH="1" rot="10800000">
            <a:off x="6884675" y="2358200"/>
            <a:ext cx="1957601" cy="304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28"/>
          <p:cNvPicPr preferRelativeResize="0"/>
          <p:nvPr/>
        </p:nvPicPr>
        <p:blipFill rotWithShape="1">
          <a:blip r:embed="rId5">
            <a:alphaModFix/>
          </a:blip>
          <a:srcRect b="-5598" l="0" r="47212" t="77757"/>
          <a:stretch/>
        </p:blipFill>
        <p:spPr>
          <a:xfrm>
            <a:off x="6884675" y="300800"/>
            <a:ext cx="1957601" cy="304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28"/>
          <p:cNvPicPr preferRelativeResize="0"/>
          <p:nvPr/>
        </p:nvPicPr>
        <p:blipFill rotWithShape="1">
          <a:blip r:embed="rId5">
            <a:alphaModFix/>
          </a:blip>
          <a:srcRect b="-5598" l="0" r="37861" t="77757"/>
          <a:stretch/>
        </p:blipFill>
        <p:spPr>
          <a:xfrm flipH="1" rot="-5400000">
            <a:off x="5873088" y="1312387"/>
            <a:ext cx="2304375" cy="304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28"/>
          <p:cNvPicPr preferRelativeResize="0"/>
          <p:nvPr/>
        </p:nvPicPr>
        <p:blipFill rotWithShape="1">
          <a:blip r:embed="rId5">
            <a:alphaModFix/>
          </a:blip>
          <a:srcRect b="-5598" l="0" r="37861" t="77757"/>
          <a:stretch/>
        </p:blipFill>
        <p:spPr>
          <a:xfrm rot="5400000">
            <a:off x="7625688" y="1312387"/>
            <a:ext cx="2304375" cy="304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28"/>
          <p:cNvPicPr preferRelativeResize="0"/>
          <p:nvPr/>
        </p:nvPicPr>
        <p:blipFill rotWithShape="1">
          <a:blip r:embed="rId6">
            <a:alphaModFix/>
          </a:blip>
          <a:srcRect b="81061" l="0" r="77195" t="0"/>
          <a:stretch/>
        </p:blipFill>
        <p:spPr>
          <a:xfrm>
            <a:off x="2605350" y="152400"/>
            <a:ext cx="1281251" cy="709075"/>
          </a:xfrm>
          <a:prstGeom prst="rect">
            <a:avLst/>
          </a:prstGeom>
          <a:noFill/>
          <a:ln cap="flat" cmpd="sng" w="762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19" name="Google Shape;219;p28"/>
          <p:cNvPicPr preferRelativeResize="0"/>
          <p:nvPr/>
        </p:nvPicPr>
        <p:blipFill rotWithShape="1">
          <a:blip r:embed="rId6">
            <a:alphaModFix/>
          </a:blip>
          <a:srcRect b="81061" l="35278" r="41916" t="0"/>
          <a:stretch/>
        </p:blipFill>
        <p:spPr>
          <a:xfrm>
            <a:off x="4053150" y="152400"/>
            <a:ext cx="1281251" cy="709075"/>
          </a:xfrm>
          <a:prstGeom prst="rect">
            <a:avLst/>
          </a:prstGeom>
          <a:noFill/>
          <a:ln cap="flat" cmpd="sng" w="762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20" name="Google Shape;220;p28"/>
          <p:cNvPicPr preferRelativeResize="0"/>
          <p:nvPr/>
        </p:nvPicPr>
        <p:blipFill rotWithShape="1">
          <a:blip r:embed="rId6">
            <a:alphaModFix/>
          </a:blip>
          <a:srcRect b="81061" l="77341" r="-145" t="0"/>
          <a:stretch/>
        </p:blipFill>
        <p:spPr>
          <a:xfrm>
            <a:off x="5500950" y="152400"/>
            <a:ext cx="1281251" cy="709075"/>
          </a:xfrm>
          <a:prstGeom prst="rect">
            <a:avLst/>
          </a:prstGeom>
          <a:noFill/>
          <a:ln cap="flat" cmpd="sng" w="762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21" name="Google Shape;221;p28"/>
          <p:cNvPicPr preferRelativeResize="0"/>
          <p:nvPr/>
        </p:nvPicPr>
        <p:blipFill rotWithShape="1">
          <a:blip r:embed="rId7">
            <a:alphaModFix/>
          </a:blip>
          <a:srcRect b="31428" l="0" r="0" t="32541"/>
          <a:stretch/>
        </p:blipFill>
        <p:spPr>
          <a:xfrm>
            <a:off x="52375" y="-63125"/>
            <a:ext cx="2389100" cy="640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2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-113226" y="-65375"/>
            <a:ext cx="2627577" cy="644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28"/>
          <p:cNvPicPr preferRelativeResize="0"/>
          <p:nvPr/>
        </p:nvPicPr>
        <p:blipFill rotWithShape="1">
          <a:blip r:embed="rId7">
            <a:alphaModFix/>
          </a:blip>
          <a:srcRect b="31428" l="0" r="0" t="32541"/>
          <a:stretch/>
        </p:blipFill>
        <p:spPr>
          <a:xfrm>
            <a:off x="6834175" y="-63125"/>
            <a:ext cx="2389100" cy="640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2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549687" y="-65375"/>
            <a:ext cx="2627577" cy="644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28"/>
          <p:cNvPicPr preferRelativeResize="0"/>
          <p:nvPr/>
        </p:nvPicPr>
        <p:blipFill rotWithShape="1">
          <a:blip r:embed="rId7">
            <a:alphaModFix/>
          </a:blip>
          <a:srcRect b="31428" l="0" r="0" t="32541"/>
          <a:stretch/>
        </p:blipFill>
        <p:spPr>
          <a:xfrm>
            <a:off x="4395775" y="13075"/>
            <a:ext cx="2389100" cy="640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28"/>
          <p:cNvPicPr preferRelativeResize="0"/>
          <p:nvPr/>
        </p:nvPicPr>
        <p:blipFill rotWithShape="1">
          <a:blip r:embed="rId8">
            <a:alphaModFix/>
          </a:blip>
          <a:srcRect b="0" l="3586" r="0" t="0"/>
          <a:stretch/>
        </p:blipFill>
        <p:spPr>
          <a:xfrm>
            <a:off x="4738950" y="-65375"/>
            <a:ext cx="2533322" cy="644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28"/>
          <p:cNvPicPr preferRelativeResize="0"/>
          <p:nvPr/>
        </p:nvPicPr>
        <p:blipFill rotWithShape="1">
          <a:blip r:embed="rId7">
            <a:alphaModFix/>
          </a:blip>
          <a:srcRect b="31428" l="0" r="0" t="32541"/>
          <a:stretch/>
        </p:blipFill>
        <p:spPr>
          <a:xfrm>
            <a:off x="2490775" y="13075"/>
            <a:ext cx="2389100" cy="640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2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2663481" y="-65375"/>
            <a:ext cx="2627597" cy="644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2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-47612" y="3203629"/>
            <a:ext cx="1344175" cy="12231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28"/>
          <p:cNvPicPr preferRelativeResize="0"/>
          <p:nvPr/>
        </p:nvPicPr>
        <p:blipFill rotWithShape="1">
          <a:blip r:embed="rId10">
            <a:alphaModFix/>
          </a:blip>
          <a:srcRect b="9411" l="0" r="0" t="4008"/>
          <a:stretch/>
        </p:blipFill>
        <p:spPr>
          <a:xfrm>
            <a:off x="238125" y="4177993"/>
            <a:ext cx="8990375" cy="84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2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flipH="1">
            <a:off x="7833088" y="3203617"/>
            <a:ext cx="1344175" cy="12231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28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232240" y="931789"/>
            <a:ext cx="1338673" cy="10720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lientmoji" id="233" name="Google Shape;233;p28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84801" y="877549"/>
            <a:ext cx="1423975" cy="1423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28">
            <a:hlinkClick action="ppaction://hlinkshowjump?jump=firstslide"/>
          </p:cNvPr>
          <p:cNvPicPr preferRelativeResize="0"/>
          <p:nvPr/>
        </p:nvPicPr>
        <p:blipFill rotWithShape="1">
          <a:blip r:embed="rId13">
            <a:alphaModFix/>
          </a:blip>
          <a:srcRect b="20776" l="-14148" r="-8671" t="15059"/>
          <a:stretch/>
        </p:blipFill>
        <p:spPr>
          <a:xfrm>
            <a:off x="3458704" y="3823900"/>
            <a:ext cx="2265333" cy="118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28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2686975" y="937200"/>
            <a:ext cx="1107000" cy="110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28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4109375" y="932637"/>
            <a:ext cx="1183575" cy="11888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28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708025" y="2222051"/>
            <a:ext cx="1107000" cy="12208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28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5608350" y="939450"/>
            <a:ext cx="1054049" cy="110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28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211075" y="2260325"/>
            <a:ext cx="1054050" cy="1304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28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5549800" y="2183750"/>
            <a:ext cx="1183575" cy="118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28"/>
          <p:cNvPicPr preferRelativeResize="0"/>
          <p:nvPr/>
        </p:nvPicPr>
        <p:blipFill rotWithShape="1">
          <a:blip r:embed="rId26">
            <a:alphaModFix/>
          </a:blip>
          <a:srcRect b="0" l="13653" r="11039" t="2676"/>
          <a:stretch/>
        </p:blipFill>
        <p:spPr>
          <a:xfrm>
            <a:off x="565300" y="2662362"/>
            <a:ext cx="1957600" cy="25298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28"/>
          <p:cNvPicPr preferRelativeResize="0"/>
          <p:nvPr/>
        </p:nvPicPr>
        <p:blipFill rotWithShape="1">
          <a:blip r:embed="rId26">
            <a:alphaModFix/>
          </a:blip>
          <a:srcRect b="0" l="13653" r="11039" t="2676"/>
          <a:stretch/>
        </p:blipFill>
        <p:spPr>
          <a:xfrm flipH="1">
            <a:off x="6659838" y="2550287"/>
            <a:ext cx="1957600" cy="25298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2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579831">
            <a:off x="7162913" y="2797415"/>
            <a:ext cx="1039525" cy="9459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2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flipH="1" rot="-1035970">
            <a:off x="1027462" y="2950034"/>
            <a:ext cx="1033276" cy="9402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" name="Google Shape;249;p29"/>
          <p:cNvPicPr preferRelativeResize="0"/>
          <p:nvPr/>
        </p:nvPicPr>
        <p:blipFill rotWithShape="1">
          <a:blip r:embed="rId4">
            <a:alphaModFix/>
          </a:blip>
          <a:srcRect b="16748" l="16826" r="47426" t="15307"/>
          <a:stretch/>
        </p:blipFill>
        <p:spPr>
          <a:xfrm rot="-5400000">
            <a:off x="568238" y="-149312"/>
            <a:ext cx="759150" cy="1147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29"/>
          <p:cNvPicPr preferRelativeResize="0"/>
          <p:nvPr/>
        </p:nvPicPr>
        <p:blipFill rotWithShape="1">
          <a:blip r:embed="rId4">
            <a:alphaModFix/>
          </a:blip>
          <a:srcRect b="16748" l="16826" r="47426" t="15307"/>
          <a:stretch/>
        </p:blipFill>
        <p:spPr>
          <a:xfrm rot="-5400000">
            <a:off x="2391463" y="-154887"/>
            <a:ext cx="770300" cy="1147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29"/>
          <p:cNvPicPr preferRelativeResize="0"/>
          <p:nvPr/>
        </p:nvPicPr>
        <p:blipFill rotWithShape="1">
          <a:blip r:embed="rId4">
            <a:alphaModFix/>
          </a:blip>
          <a:srcRect b="16748" l="16826" r="47426" t="15307"/>
          <a:stretch/>
        </p:blipFill>
        <p:spPr>
          <a:xfrm rot="-5400000">
            <a:off x="4209100" y="-166050"/>
            <a:ext cx="792625" cy="1147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29"/>
          <p:cNvPicPr preferRelativeResize="0"/>
          <p:nvPr/>
        </p:nvPicPr>
        <p:blipFill rotWithShape="1">
          <a:blip r:embed="rId4">
            <a:alphaModFix/>
          </a:blip>
          <a:srcRect b="16748" l="16826" r="47426" t="15307"/>
          <a:stretch/>
        </p:blipFill>
        <p:spPr>
          <a:xfrm rot="-5400000">
            <a:off x="6037900" y="-166050"/>
            <a:ext cx="792625" cy="1147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29"/>
          <p:cNvPicPr preferRelativeResize="0"/>
          <p:nvPr/>
        </p:nvPicPr>
        <p:blipFill rotWithShape="1">
          <a:blip r:embed="rId4">
            <a:alphaModFix/>
          </a:blip>
          <a:srcRect b="16748" l="16826" r="47426" t="15307"/>
          <a:stretch/>
        </p:blipFill>
        <p:spPr>
          <a:xfrm rot="-5400000">
            <a:off x="7784925" y="-171625"/>
            <a:ext cx="803775" cy="1147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29"/>
          <p:cNvPicPr preferRelativeResize="0"/>
          <p:nvPr/>
        </p:nvPicPr>
        <p:blipFill rotWithShape="1">
          <a:blip r:embed="rId5">
            <a:alphaModFix/>
          </a:blip>
          <a:srcRect b="11460" l="3899" r="3917" t="7086"/>
          <a:stretch/>
        </p:blipFill>
        <p:spPr>
          <a:xfrm>
            <a:off x="2724950" y="850200"/>
            <a:ext cx="3658399" cy="275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5400000">
            <a:off x="6871040" y="849339"/>
            <a:ext cx="1913849" cy="2294775"/>
          </a:xfrm>
          <a:prstGeom prst="rect">
            <a:avLst/>
          </a:prstGeom>
          <a:noFill/>
          <a:ln cap="flat" cmpd="sng" w="38100">
            <a:solidFill>
              <a:srgbClr val="F3F3F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56" name="Google Shape;256;p29"/>
          <p:cNvPicPr preferRelativeResize="0"/>
          <p:nvPr/>
        </p:nvPicPr>
        <p:blipFill rotWithShape="1">
          <a:blip r:embed="rId7">
            <a:alphaModFix/>
          </a:blip>
          <a:srcRect b="41609" l="0" r="0" t="42752"/>
          <a:stretch/>
        </p:blipFill>
        <p:spPr>
          <a:xfrm>
            <a:off x="6626725" y="914175"/>
            <a:ext cx="2402075" cy="125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29"/>
          <p:cNvPicPr preferRelativeResize="0"/>
          <p:nvPr/>
        </p:nvPicPr>
        <p:blipFill rotWithShape="1">
          <a:blip r:embed="rId7">
            <a:alphaModFix/>
          </a:blip>
          <a:srcRect b="41609" l="0" r="0" t="42752"/>
          <a:stretch/>
        </p:blipFill>
        <p:spPr>
          <a:xfrm>
            <a:off x="6626725" y="2895375"/>
            <a:ext cx="2402075" cy="125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29"/>
          <p:cNvPicPr preferRelativeResize="0"/>
          <p:nvPr/>
        </p:nvPicPr>
        <p:blipFill rotWithShape="1">
          <a:blip r:embed="rId7">
            <a:alphaModFix/>
          </a:blip>
          <a:srcRect b="41609" l="0" r="0" t="42752"/>
          <a:stretch/>
        </p:blipFill>
        <p:spPr>
          <a:xfrm rot="5400000">
            <a:off x="5629424" y="1898075"/>
            <a:ext cx="2110676" cy="125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29"/>
          <p:cNvPicPr preferRelativeResize="0"/>
          <p:nvPr/>
        </p:nvPicPr>
        <p:blipFill rotWithShape="1">
          <a:blip r:embed="rId7">
            <a:alphaModFix/>
          </a:blip>
          <a:srcRect b="41609" l="0" r="0" t="42752"/>
          <a:stretch/>
        </p:blipFill>
        <p:spPr>
          <a:xfrm rot="5400000">
            <a:off x="7915424" y="1898075"/>
            <a:ext cx="2110676" cy="125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29"/>
          <p:cNvPicPr preferRelativeResize="0"/>
          <p:nvPr/>
        </p:nvPicPr>
        <p:blipFill rotWithShape="1">
          <a:blip r:embed="rId8">
            <a:alphaModFix/>
          </a:blip>
          <a:srcRect b="53747" l="0" r="0" t="36086"/>
          <a:stretch/>
        </p:blipFill>
        <p:spPr>
          <a:xfrm>
            <a:off x="6528975" y="753150"/>
            <a:ext cx="2504600" cy="20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29"/>
          <p:cNvPicPr preferRelativeResize="0"/>
          <p:nvPr/>
        </p:nvPicPr>
        <p:blipFill rotWithShape="1">
          <a:blip r:embed="rId8">
            <a:alphaModFix/>
          </a:blip>
          <a:srcRect b="53747" l="0" r="0" t="36086"/>
          <a:stretch/>
        </p:blipFill>
        <p:spPr>
          <a:xfrm rot="10800000">
            <a:off x="6528975" y="2962950"/>
            <a:ext cx="2502325" cy="20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29"/>
          <p:cNvPicPr preferRelativeResize="0"/>
          <p:nvPr/>
        </p:nvPicPr>
        <p:blipFill rotWithShape="1">
          <a:blip r:embed="rId8">
            <a:alphaModFix/>
          </a:blip>
          <a:srcRect b="53747" l="0" r="0" t="36086"/>
          <a:stretch/>
        </p:blipFill>
        <p:spPr>
          <a:xfrm rot="-5400000">
            <a:off x="5385975" y="1896150"/>
            <a:ext cx="2294775" cy="20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29"/>
          <p:cNvPicPr preferRelativeResize="0"/>
          <p:nvPr/>
        </p:nvPicPr>
        <p:blipFill rotWithShape="1">
          <a:blip r:embed="rId8">
            <a:alphaModFix/>
          </a:blip>
          <a:srcRect b="53747" l="0" r="0" t="36086"/>
          <a:stretch/>
        </p:blipFill>
        <p:spPr>
          <a:xfrm rot="5400000">
            <a:off x="7900575" y="1819950"/>
            <a:ext cx="2294775" cy="20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2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768850" y="914174"/>
            <a:ext cx="1240999" cy="32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2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969763" y="914174"/>
            <a:ext cx="1240999" cy="32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2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140250" y="914174"/>
            <a:ext cx="1240999" cy="32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29"/>
          <p:cNvPicPr preferRelativeResize="0"/>
          <p:nvPr/>
        </p:nvPicPr>
        <p:blipFill rotWithShape="1">
          <a:blip r:embed="rId10">
            <a:alphaModFix/>
          </a:blip>
          <a:srcRect b="15618" l="0" r="0" t="0"/>
          <a:stretch/>
        </p:blipFill>
        <p:spPr>
          <a:xfrm>
            <a:off x="450500" y="4089450"/>
            <a:ext cx="8375551" cy="1018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2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920050" y="62049"/>
            <a:ext cx="1240999" cy="32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2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700850" y="62049"/>
            <a:ext cx="1240999" cy="32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2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481650" y="62049"/>
            <a:ext cx="1240999" cy="32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2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262450" y="62049"/>
            <a:ext cx="1240999" cy="32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2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043250" y="62049"/>
            <a:ext cx="1240999" cy="32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2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900250" y="62049"/>
            <a:ext cx="1240999" cy="32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2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81050" y="62049"/>
            <a:ext cx="1240999" cy="32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29"/>
          <p:cNvPicPr preferRelativeResize="0"/>
          <p:nvPr/>
        </p:nvPicPr>
        <p:blipFill rotWithShape="1">
          <a:blip r:embed="rId9">
            <a:alphaModFix/>
          </a:blip>
          <a:srcRect b="0" l="45405" r="0" t="0"/>
          <a:stretch/>
        </p:blipFill>
        <p:spPr>
          <a:xfrm>
            <a:off x="25350" y="62050"/>
            <a:ext cx="677500" cy="3230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76" name="Google Shape;276;p29"/>
          <p:cNvGrpSpPr/>
          <p:nvPr/>
        </p:nvGrpSpPr>
        <p:grpSpPr>
          <a:xfrm rot="624256">
            <a:off x="6240083" y="-240889"/>
            <a:ext cx="3174918" cy="1101111"/>
            <a:chOff x="5858791" y="-316907"/>
            <a:chExt cx="3174782" cy="1101064"/>
          </a:xfrm>
        </p:grpSpPr>
        <p:pic>
          <p:nvPicPr>
            <p:cNvPr id="277" name="Google Shape;277;p29"/>
            <p:cNvPicPr preferRelativeResize="0"/>
            <p:nvPr/>
          </p:nvPicPr>
          <p:blipFill rotWithShape="1">
            <a:blip r:embed="rId11">
              <a:alphaModFix/>
            </a:blip>
            <a:srcRect b="49210" l="0" r="5060" t="36207"/>
            <a:stretch/>
          </p:blipFill>
          <p:spPr>
            <a:xfrm rot="-791493">
              <a:off x="5873063" y="4950"/>
              <a:ext cx="2873625" cy="457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8" name="Google Shape;278;p29"/>
            <p:cNvPicPr preferRelativeResize="0"/>
            <p:nvPr/>
          </p:nvPicPr>
          <p:blipFill rotWithShape="1">
            <a:blip r:embed="rId11">
              <a:alphaModFix/>
            </a:blip>
            <a:srcRect b="49210" l="3598" r="5060" t="42307"/>
            <a:stretch/>
          </p:blipFill>
          <p:spPr>
            <a:xfrm>
              <a:off x="6139561" y="196246"/>
              <a:ext cx="2894013" cy="26605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9" name="Google Shape;279;p29"/>
          <p:cNvGrpSpPr/>
          <p:nvPr/>
        </p:nvGrpSpPr>
        <p:grpSpPr>
          <a:xfrm rot="624256">
            <a:off x="4030283" y="-317089"/>
            <a:ext cx="3174918" cy="1101111"/>
            <a:chOff x="5858791" y="-316907"/>
            <a:chExt cx="3174782" cy="1101064"/>
          </a:xfrm>
        </p:grpSpPr>
        <p:pic>
          <p:nvPicPr>
            <p:cNvPr id="280" name="Google Shape;280;p29"/>
            <p:cNvPicPr preferRelativeResize="0"/>
            <p:nvPr/>
          </p:nvPicPr>
          <p:blipFill rotWithShape="1">
            <a:blip r:embed="rId11">
              <a:alphaModFix/>
            </a:blip>
            <a:srcRect b="49210" l="0" r="5060" t="36207"/>
            <a:stretch/>
          </p:blipFill>
          <p:spPr>
            <a:xfrm rot="-791493">
              <a:off x="5873063" y="4950"/>
              <a:ext cx="2873625" cy="457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1" name="Google Shape;281;p29"/>
            <p:cNvPicPr preferRelativeResize="0"/>
            <p:nvPr/>
          </p:nvPicPr>
          <p:blipFill rotWithShape="1">
            <a:blip r:embed="rId11">
              <a:alphaModFix/>
            </a:blip>
            <a:srcRect b="49210" l="3598" r="5060" t="42307"/>
            <a:stretch/>
          </p:blipFill>
          <p:spPr>
            <a:xfrm>
              <a:off x="6139561" y="196246"/>
              <a:ext cx="2894013" cy="26605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82" name="Google Shape;282;p29"/>
          <p:cNvGrpSpPr/>
          <p:nvPr/>
        </p:nvGrpSpPr>
        <p:grpSpPr>
          <a:xfrm rot="624256">
            <a:off x="1744283" y="-317089"/>
            <a:ext cx="3174918" cy="1101111"/>
            <a:chOff x="5858791" y="-316907"/>
            <a:chExt cx="3174782" cy="1101064"/>
          </a:xfrm>
        </p:grpSpPr>
        <p:pic>
          <p:nvPicPr>
            <p:cNvPr id="283" name="Google Shape;283;p29"/>
            <p:cNvPicPr preferRelativeResize="0"/>
            <p:nvPr/>
          </p:nvPicPr>
          <p:blipFill rotWithShape="1">
            <a:blip r:embed="rId11">
              <a:alphaModFix/>
            </a:blip>
            <a:srcRect b="49210" l="0" r="5060" t="36207"/>
            <a:stretch/>
          </p:blipFill>
          <p:spPr>
            <a:xfrm rot="-791493">
              <a:off x="5873063" y="4950"/>
              <a:ext cx="2873625" cy="457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4" name="Google Shape;284;p29"/>
            <p:cNvPicPr preferRelativeResize="0"/>
            <p:nvPr/>
          </p:nvPicPr>
          <p:blipFill rotWithShape="1">
            <a:blip r:embed="rId11">
              <a:alphaModFix/>
            </a:blip>
            <a:srcRect b="49210" l="3598" r="5060" t="42307"/>
            <a:stretch/>
          </p:blipFill>
          <p:spPr>
            <a:xfrm>
              <a:off x="6139561" y="196246"/>
              <a:ext cx="2894013" cy="26605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85" name="Google Shape;285;p29"/>
          <p:cNvGrpSpPr/>
          <p:nvPr/>
        </p:nvGrpSpPr>
        <p:grpSpPr>
          <a:xfrm rot="624256">
            <a:off x="-8317" y="-240889"/>
            <a:ext cx="3174918" cy="1101111"/>
            <a:chOff x="5858791" y="-316907"/>
            <a:chExt cx="3174782" cy="1101064"/>
          </a:xfrm>
        </p:grpSpPr>
        <p:pic>
          <p:nvPicPr>
            <p:cNvPr id="286" name="Google Shape;286;p29"/>
            <p:cNvPicPr preferRelativeResize="0"/>
            <p:nvPr/>
          </p:nvPicPr>
          <p:blipFill rotWithShape="1">
            <a:blip r:embed="rId11">
              <a:alphaModFix/>
            </a:blip>
            <a:srcRect b="49210" l="0" r="5060" t="36207"/>
            <a:stretch/>
          </p:blipFill>
          <p:spPr>
            <a:xfrm rot="-791493">
              <a:off x="5873063" y="4950"/>
              <a:ext cx="2873625" cy="457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7" name="Google Shape;287;p29"/>
            <p:cNvPicPr preferRelativeResize="0"/>
            <p:nvPr/>
          </p:nvPicPr>
          <p:blipFill rotWithShape="1">
            <a:blip r:embed="rId11">
              <a:alphaModFix/>
            </a:blip>
            <a:srcRect b="49210" l="3598" r="5060" t="42307"/>
            <a:stretch/>
          </p:blipFill>
          <p:spPr>
            <a:xfrm>
              <a:off x="6139561" y="196246"/>
              <a:ext cx="2894013" cy="266054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88" name="Google Shape;288;p29"/>
          <p:cNvPicPr preferRelativeResize="0"/>
          <p:nvPr/>
        </p:nvPicPr>
        <p:blipFill rotWithShape="1">
          <a:blip r:embed="rId12">
            <a:alphaModFix/>
          </a:blip>
          <a:srcRect b="6899" l="0" r="0" t="45288"/>
          <a:stretch/>
        </p:blipFill>
        <p:spPr>
          <a:xfrm>
            <a:off x="6927500" y="3291175"/>
            <a:ext cx="1818175" cy="1018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29"/>
          <p:cNvPicPr preferRelativeResize="0"/>
          <p:nvPr/>
        </p:nvPicPr>
        <p:blipFill rotWithShape="1">
          <a:blip r:embed="rId12">
            <a:alphaModFix/>
          </a:blip>
          <a:srcRect b="6899" l="0" r="0" t="45288"/>
          <a:stretch/>
        </p:blipFill>
        <p:spPr>
          <a:xfrm>
            <a:off x="221900" y="3291175"/>
            <a:ext cx="1818175" cy="1018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5400000">
            <a:off x="470240" y="849339"/>
            <a:ext cx="1913849" cy="2294775"/>
          </a:xfrm>
          <a:prstGeom prst="rect">
            <a:avLst/>
          </a:prstGeom>
          <a:noFill/>
          <a:ln cap="flat" cmpd="sng" w="38100">
            <a:solidFill>
              <a:srgbClr val="F3F3F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91" name="Google Shape;291;p29"/>
          <p:cNvPicPr preferRelativeResize="0"/>
          <p:nvPr/>
        </p:nvPicPr>
        <p:blipFill rotWithShape="1">
          <a:blip r:embed="rId7">
            <a:alphaModFix/>
          </a:blip>
          <a:srcRect b="41609" l="0" r="0" t="42752"/>
          <a:stretch/>
        </p:blipFill>
        <p:spPr>
          <a:xfrm>
            <a:off x="225925" y="2895375"/>
            <a:ext cx="2402075" cy="125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29"/>
          <p:cNvPicPr preferRelativeResize="0"/>
          <p:nvPr/>
        </p:nvPicPr>
        <p:blipFill rotWithShape="1">
          <a:blip r:embed="rId7">
            <a:alphaModFix/>
          </a:blip>
          <a:srcRect b="41609" l="0" r="0" t="42752"/>
          <a:stretch/>
        </p:blipFill>
        <p:spPr>
          <a:xfrm rot="5400000">
            <a:off x="-771376" y="1898075"/>
            <a:ext cx="2110676" cy="125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29"/>
          <p:cNvPicPr preferRelativeResize="0"/>
          <p:nvPr/>
        </p:nvPicPr>
        <p:blipFill rotWithShape="1">
          <a:blip r:embed="rId8">
            <a:alphaModFix/>
          </a:blip>
          <a:srcRect b="53747" l="0" r="0" t="36086"/>
          <a:stretch/>
        </p:blipFill>
        <p:spPr>
          <a:xfrm>
            <a:off x="128175" y="753150"/>
            <a:ext cx="2504600" cy="20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29"/>
          <p:cNvPicPr preferRelativeResize="0"/>
          <p:nvPr/>
        </p:nvPicPr>
        <p:blipFill rotWithShape="1">
          <a:blip r:embed="rId8">
            <a:alphaModFix/>
          </a:blip>
          <a:srcRect b="53747" l="0" r="0" t="36086"/>
          <a:stretch/>
        </p:blipFill>
        <p:spPr>
          <a:xfrm rot="10800000">
            <a:off x="128175" y="2962950"/>
            <a:ext cx="2502325" cy="20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29"/>
          <p:cNvPicPr preferRelativeResize="0"/>
          <p:nvPr/>
        </p:nvPicPr>
        <p:blipFill rotWithShape="1">
          <a:blip r:embed="rId8">
            <a:alphaModFix/>
          </a:blip>
          <a:srcRect b="53747" l="0" r="0" t="36086"/>
          <a:stretch/>
        </p:blipFill>
        <p:spPr>
          <a:xfrm rot="-5400000">
            <a:off x="-1014825" y="1896150"/>
            <a:ext cx="2294775" cy="20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29"/>
          <p:cNvPicPr preferRelativeResize="0"/>
          <p:nvPr/>
        </p:nvPicPr>
        <p:blipFill rotWithShape="1">
          <a:blip r:embed="rId7">
            <a:alphaModFix/>
          </a:blip>
          <a:srcRect b="41609" l="0" r="0" t="42752"/>
          <a:stretch/>
        </p:blipFill>
        <p:spPr>
          <a:xfrm>
            <a:off x="225925" y="914175"/>
            <a:ext cx="2402075" cy="125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29"/>
          <p:cNvPicPr preferRelativeResize="0"/>
          <p:nvPr/>
        </p:nvPicPr>
        <p:blipFill rotWithShape="1">
          <a:blip r:embed="rId7">
            <a:alphaModFix/>
          </a:blip>
          <a:srcRect b="41609" l="0" r="0" t="42752"/>
          <a:stretch/>
        </p:blipFill>
        <p:spPr>
          <a:xfrm rot="5400000">
            <a:off x="1438424" y="1898075"/>
            <a:ext cx="2110676" cy="125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29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2000854" y="3492721"/>
            <a:ext cx="1060000" cy="1613552"/>
          </a:xfrm>
          <a:prstGeom prst="rect">
            <a:avLst/>
          </a:prstGeom>
          <a:noFill/>
          <a:ln>
            <a:noFill/>
          </a:ln>
          <a:effectLst>
            <a:reflection blurRad="0" dir="5400000" dist="38100" endA="0" endPos="30000" fadeDir="5400012" kx="0" rotWithShape="0" algn="bl" stPos="0" sy="-100000" ky="0"/>
          </a:effectLst>
        </p:spPr>
      </p:pic>
      <p:pic>
        <p:nvPicPr>
          <p:cNvPr id="299" name="Google Shape;299;p29"/>
          <p:cNvPicPr preferRelativeResize="0"/>
          <p:nvPr/>
        </p:nvPicPr>
        <p:blipFill rotWithShape="1">
          <a:blip r:embed="rId14">
            <a:alphaModFix/>
          </a:blip>
          <a:srcRect b="20413" l="0" r="0" t="0"/>
          <a:stretch/>
        </p:blipFill>
        <p:spPr>
          <a:xfrm>
            <a:off x="2615300" y="3472900"/>
            <a:ext cx="3766450" cy="1469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29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324212" y="3338701"/>
            <a:ext cx="1613550" cy="9235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29"/>
          <p:cNvPicPr preferRelativeResize="0"/>
          <p:nvPr/>
        </p:nvPicPr>
        <p:blipFill rotWithShape="1">
          <a:blip r:embed="rId8">
            <a:alphaModFix/>
          </a:blip>
          <a:srcRect b="53747" l="0" r="0" t="36086"/>
          <a:stretch/>
        </p:blipFill>
        <p:spPr>
          <a:xfrm rot="5400000">
            <a:off x="1499775" y="1819950"/>
            <a:ext cx="2294775" cy="2028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lientmoji" id="302" name="Google Shape;302;p29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525700" y="1112000"/>
            <a:ext cx="1613550" cy="1613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29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7020990" y="1299879"/>
            <a:ext cx="1613550" cy="129214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29">
            <a:hlinkClick action="ppaction://hlinkshowjump?jump=firstslide"/>
          </p:cNvPr>
          <p:cNvPicPr preferRelativeResize="0"/>
          <p:nvPr/>
        </p:nvPicPr>
        <p:blipFill rotWithShape="1">
          <a:blip r:embed="rId18">
            <a:alphaModFix/>
          </a:blip>
          <a:srcRect b="20776" l="-14148" r="-8671" t="15059"/>
          <a:stretch/>
        </p:blipFill>
        <p:spPr>
          <a:xfrm>
            <a:off x="3882375" y="3822878"/>
            <a:ext cx="1989625" cy="1039523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29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859350" y="1347625"/>
            <a:ext cx="1147025" cy="9947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29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221913" y="1271429"/>
            <a:ext cx="841225" cy="1093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29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278688" y="1347624"/>
            <a:ext cx="929600" cy="92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29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2838250" y="2476650"/>
            <a:ext cx="1147025" cy="88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29">
            <a:hlinkClick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4218172" y="2409474"/>
            <a:ext cx="841236" cy="1018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29">
            <a:hlinkClick r:id="rId29"/>
          </p:cNvPr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5256600" y="2369175"/>
            <a:ext cx="955120" cy="103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29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068237" y="3324351"/>
            <a:ext cx="1613550" cy="9235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6" name="Google Shape;316;p30"/>
          <p:cNvPicPr preferRelativeResize="0"/>
          <p:nvPr/>
        </p:nvPicPr>
        <p:blipFill rotWithShape="1">
          <a:blip r:embed="rId4">
            <a:alphaModFix/>
          </a:blip>
          <a:srcRect b="6962" l="0" r="0" t="61658"/>
          <a:stretch/>
        </p:blipFill>
        <p:spPr>
          <a:xfrm>
            <a:off x="0" y="3692075"/>
            <a:ext cx="9144000" cy="1451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30"/>
          <p:cNvPicPr preferRelativeResize="0"/>
          <p:nvPr/>
        </p:nvPicPr>
        <p:blipFill rotWithShape="1">
          <a:blip r:embed="rId5">
            <a:alphaModFix/>
          </a:blip>
          <a:srcRect b="21531" l="0" r="0" t="66296"/>
          <a:stretch/>
        </p:blipFill>
        <p:spPr>
          <a:xfrm flipH="1" rot="10800000">
            <a:off x="65462" y="2783725"/>
            <a:ext cx="2961225" cy="319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30"/>
          <p:cNvPicPr preferRelativeResize="0"/>
          <p:nvPr/>
        </p:nvPicPr>
        <p:blipFill rotWithShape="1">
          <a:blip r:embed="rId5">
            <a:alphaModFix/>
          </a:blip>
          <a:srcRect b="21531" l="0" r="0" t="66296"/>
          <a:stretch/>
        </p:blipFill>
        <p:spPr>
          <a:xfrm flipH="1" rot="10800000">
            <a:off x="6085262" y="2783725"/>
            <a:ext cx="2961225" cy="319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30"/>
          <p:cNvPicPr preferRelativeResize="0"/>
          <p:nvPr/>
        </p:nvPicPr>
        <p:blipFill rotWithShape="1">
          <a:blip r:embed="rId5">
            <a:alphaModFix/>
          </a:blip>
          <a:srcRect b="21531" l="0" r="0" t="66296"/>
          <a:stretch/>
        </p:blipFill>
        <p:spPr>
          <a:xfrm flipH="1">
            <a:off x="6161451" y="192925"/>
            <a:ext cx="2885025" cy="319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30"/>
          <p:cNvPicPr preferRelativeResize="0"/>
          <p:nvPr/>
        </p:nvPicPr>
        <p:blipFill rotWithShape="1">
          <a:blip r:embed="rId5">
            <a:alphaModFix/>
          </a:blip>
          <a:srcRect b="21531" l="0" r="0" t="66296"/>
          <a:stretch/>
        </p:blipFill>
        <p:spPr>
          <a:xfrm flipH="1">
            <a:off x="65462" y="192925"/>
            <a:ext cx="2961225" cy="319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30"/>
          <p:cNvPicPr preferRelativeResize="0"/>
          <p:nvPr/>
        </p:nvPicPr>
        <p:blipFill rotWithShape="1">
          <a:blip r:embed="rId5">
            <a:alphaModFix/>
          </a:blip>
          <a:srcRect b="21531" l="0" r="0" t="66296"/>
          <a:stretch/>
        </p:blipFill>
        <p:spPr>
          <a:xfrm flipH="1" rot="5400000">
            <a:off x="1589763" y="1488013"/>
            <a:ext cx="2808200" cy="319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30"/>
          <p:cNvPicPr preferRelativeResize="0"/>
          <p:nvPr/>
        </p:nvPicPr>
        <p:blipFill rotWithShape="1">
          <a:blip r:embed="rId5">
            <a:alphaModFix/>
          </a:blip>
          <a:srcRect b="21531" l="0" r="0" t="66296"/>
          <a:stretch/>
        </p:blipFill>
        <p:spPr>
          <a:xfrm flipH="1" rot="5400000">
            <a:off x="7533363" y="1488013"/>
            <a:ext cx="2808200" cy="319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30"/>
          <p:cNvPicPr preferRelativeResize="0"/>
          <p:nvPr/>
        </p:nvPicPr>
        <p:blipFill rotWithShape="1">
          <a:blip r:embed="rId5">
            <a:alphaModFix/>
          </a:blip>
          <a:srcRect b="21531" l="0" r="0" t="66296"/>
          <a:stretch/>
        </p:blipFill>
        <p:spPr>
          <a:xfrm rot="-5400000">
            <a:off x="4790163" y="1488013"/>
            <a:ext cx="2808200" cy="319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30"/>
          <p:cNvPicPr preferRelativeResize="0"/>
          <p:nvPr/>
        </p:nvPicPr>
        <p:blipFill rotWithShape="1">
          <a:blip r:embed="rId5">
            <a:alphaModFix/>
          </a:blip>
          <a:srcRect b="21531" l="0" r="0" t="66296"/>
          <a:stretch/>
        </p:blipFill>
        <p:spPr>
          <a:xfrm rot="-5400000">
            <a:off x="-1229637" y="1488013"/>
            <a:ext cx="2808200" cy="319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p30"/>
          <p:cNvPicPr preferRelativeResize="0"/>
          <p:nvPr/>
        </p:nvPicPr>
        <p:blipFill rotWithShape="1">
          <a:blip r:embed="rId6">
            <a:alphaModFix/>
          </a:blip>
          <a:srcRect b="27388" l="16684" r="17887" t="0"/>
          <a:stretch/>
        </p:blipFill>
        <p:spPr>
          <a:xfrm>
            <a:off x="7473150" y="2754625"/>
            <a:ext cx="1346325" cy="1540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p30"/>
          <p:cNvPicPr preferRelativeResize="0"/>
          <p:nvPr/>
        </p:nvPicPr>
        <p:blipFill rotWithShape="1">
          <a:blip r:embed="rId7">
            <a:alphaModFix/>
          </a:blip>
          <a:srcRect b="11460" l="3899" r="3917" t="7086"/>
          <a:stretch/>
        </p:blipFill>
        <p:spPr>
          <a:xfrm>
            <a:off x="3149250" y="192925"/>
            <a:ext cx="2885025" cy="3499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3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-5400000">
            <a:off x="6587050" y="544374"/>
            <a:ext cx="2018326" cy="2258726"/>
          </a:xfrm>
          <a:prstGeom prst="rect">
            <a:avLst/>
          </a:prstGeom>
          <a:noFill/>
          <a:ln cap="flat" cmpd="sng" w="38100">
            <a:solidFill>
              <a:srgbClr val="F3F3F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28" name="Google Shape;328;p30"/>
          <p:cNvPicPr preferRelativeResize="0"/>
          <p:nvPr/>
        </p:nvPicPr>
        <p:blipFill rotWithShape="1">
          <a:blip r:embed="rId9">
            <a:alphaModFix/>
          </a:blip>
          <a:srcRect b="47501" l="5439" r="4793" t="43635"/>
          <a:stretch/>
        </p:blipFill>
        <p:spPr>
          <a:xfrm rot="5400000">
            <a:off x="5278325" y="1538350"/>
            <a:ext cx="2289075" cy="221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Google Shape;329;p30"/>
          <p:cNvPicPr preferRelativeResize="0"/>
          <p:nvPr/>
        </p:nvPicPr>
        <p:blipFill rotWithShape="1">
          <a:blip r:embed="rId9">
            <a:alphaModFix/>
          </a:blip>
          <a:srcRect b="47501" l="5439" r="4793" t="43635"/>
          <a:stretch/>
        </p:blipFill>
        <p:spPr>
          <a:xfrm>
            <a:off x="6354250" y="438150"/>
            <a:ext cx="2499425" cy="221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30"/>
          <p:cNvPicPr preferRelativeResize="0"/>
          <p:nvPr/>
        </p:nvPicPr>
        <p:blipFill rotWithShape="1">
          <a:blip r:embed="rId9">
            <a:alphaModFix/>
          </a:blip>
          <a:srcRect b="47501" l="5439" r="4793" t="43635"/>
          <a:stretch/>
        </p:blipFill>
        <p:spPr>
          <a:xfrm rot="5400000">
            <a:off x="7664013" y="1550713"/>
            <a:ext cx="2313350" cy="221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30"/>
          <p:cNvPicPr preferRelativeResize="0"/>
          <p:nvPr/>
        </p:nvPicPr>
        <p:blipFill rotWithShape="1">
          <a:blip r:embed="rId9">
            <a:alphaModFix/>
          </a:blip>
          <a:srcRect b="47501" l="5439" r="4793" t="43635"/>
          <a:stretch/>
        </p:blipFill>
        <p:spPr>
          <a:xfrm>
            <a:off x="6354250" y="2571750"/>
            <a:ext cx="2499425" cy="221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3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-5400000">
            <a:off x="491050" y="544374"/>
            <a:ext cx="2018326" cy="2258726"/>
          </a:xfrm>
          <a:prstGeom prst="rect">
            <a:avLst/>
          </a:prstGeom>
          <a:noFill/>
          <a:ln cap="flat" cmpd="sng" w="38100">
            <a:solidFill>
              <a:srgbClr val="F3F3F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33" name="Google Shape;333;p30"/>
          <p:cNvPicPr preferRelativeResize="0"/>
          <p:nvPr/>
        </p:nvPicPr>
        <p:blipFill rotWithShape="1">
          <a:blip r:embed="rId9">
            <a:alphaModFix/>
          </a:blip>
          <a:srcRect b="47501" l="5439" r="4793" t="43635"/>
          <a:stretch/>
        </p:blipFill>
        <p:spPr>
          <a:xfrm>
            <a:off x="334450" y="2571750"/>
            <a:ext cx="2499425" cy="221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30"/>
          <p:cNvPicPr preferRelativeResize="0"/>
          <p:nvPr/>
        </p:nvPicPr>
        <p:blipFill rotWithShape="1">
          <a:blip r:embed="rId9">
            <a:alphaModFix/>
          </a:blip>
          <a:srcRect b="47501" l="5439" r="4793" t="43635"/>
          <a:stretch/>
        </p:blipFill>
        <p:spPr>
          <a:xfrm>
            <a:off x="334450" y="438150"/>
            <a:ext cx="2499425" cy="221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30"/>
          <p:cNvPicPr preferRelativeResize="0"/>
          <p:nvPr/>
        </p:nvPicPr>
        <p:blipFill rotWithShape="1">
          <a:blip r:embed="rId9">
            <a:alphaModFix/>
          </a:blip>
          <a:srcRect b="47501" l="5439" r="4793" t="43635"/>
          <a:stretch/>
        </p:blipFill>
        <p:spPr>
          <a:xfrm rot="5400000">
            <a:off x="-741475" y="1538350"/>
            <a:ext cx="2289075" cy="221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" name="Google Shape;336;p30"/>
          <p:cNvPicPr preferRelativeResize="0"/>
          <p:nvPr/>
        </p:nvPicPr>
        <p:blipFill rotWithShape="1">
          <a:blip r:embed="rId9">
            <a:alphaModFix/>
          </a:blip>
          <a:srcRect b="47501" l="5439" r="4793" t="43635"/>
          <a:stretch/>
        </p:blipFill>
        <p:spPr>
          <a:xfrm rot="5400000">
            <a:off x="1620725" y="1538350"/>
            <a:ext cx="2289075" cy="221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p3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-68400" y="3952300"/>
            <a:ext cx="3765300" cy="1076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building in the background&#10;&#10;Description automatically generated" id="338" name="Google Shape;338;p30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83250" y="307325"/>
            <a:ext cx="2840049" cy="4177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building in the background&#10;&#10;Description automatically generated" id="339" name="Google Shape;339;p30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6103050" y="307325"/>
            <a:ext cx="2840049" cy="4177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building in the background&#10;&#10;Description automatically generated" id="340" name="Google Shape;340;p30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3174037" y="0"/>
            <a:ext cx="2840049" cy="417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" name="Google Shape;341;p30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31400" y="2687800"/>
            <a:ext cx="1526138" cy="2018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" name="Google Shape;342;p30"/>
          <p:cNvPicPr preferRelativeResize="0"/>
          <p:nvPr/>
        </p:nvPicPr>
        <p:blipFill rotWithShape="1">
          <a:blip r:embed="rId13">
            <a:alphaModFix/>
          </a:blip>
          <a:srcRect b="10294" l="0" r="0" t="25488"/>
          <a:stretch/>
        </p:blipFill>
        <p:spPr>
          <a:xfrm>
            <a:off x="14475" y="3373650"/>
            <a:ext cx="3473935" cy="1477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Google Shape;343;p30"/>
          <p:cNvPicPr preferRelativeResize="0"/>
          <p:nvPr/>
        </p:nvPicPr>
        <p:blipFill rotWithShape="1">
          <a:blip r:embed="rId6">
            <a:alphaModFix/>
          </a:blip>
          <a:srcRect b="27388" l="16684" r="17887" t="0"/>
          <a:stretch/>
        </p:blipFill>
        <p:spPr>
          <a:xfrm>
            <a:off x="6330150" y="2754625"/>
            <a:ext cx="1346325" cy="1540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" name="Google Shape;344;p30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972348" y="3033799"/>
            <a:ext cx="543049" cy="562442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" name="Google Shape;345;p30"/>
          <p:cNvPicPr preferRelativeResize="0"/>
          <p:nvPr/>
        </p:nvPicPr>
        <p:blipFill rotWithShape="1">
          <a:blip r:embed="rId15">
            <a:alphaModFix/>
          </a:blip>
          <a:srcRect b="26309" l="0" r="0" t="44801"/>
          <a:stretch/>
        </p:blipFill>
        <p:spPr>
          <a:xfrm>
            <a:off x="6828775" y="2617975"/>
            <a:ext cx="1419875" cy="319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6" name="Google Shape;346;p30"/>
          <p:cNvPicPr preferRelativeResize="0"/>
          <p:nvPr/>
        </p:nvPicPr>
        <p:blipFill rotWithShape="1">
          <a:blip r:embed="rId16">
            <a:alphaModFix/>
          </a:blip>
          <a:srcRect b="14933" l="0" r="0" t="16248"/>
          <a:stretch/>
        </p:blipFill>
        <p:spPr>
          <a:xfrm flipH="1">
            <a:off x="1523549" y="2853532"/>
            <a:ext cx="1130950" cy="77830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lientmoji" id="347" name="Google Shape;347;p30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638175" y="766201"/>
            <a:ext cx="1844525" cy="1844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30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648000" y="877150"/>
            <a:ext cx="1896025" cy="1477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p30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3398325" y="483324"/>
            <a:ext cx="961775" cy="9660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30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779887" y="458799"/>
            <a:ext cx="961775" cy="961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30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3358150" y="1514951"/>
            <a:ext cx="1026550" cy="882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2" name="Google Shape;352;p30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4800225" y="1473650"/>
            <a:ext cx="915700" cy="961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" name="Google Shape;353;p30">
            <a:hlinkClick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4080800" y="2538200"/>
            <a:ext cx="1026550" cy="101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" name="Google Shape;354;p30">
            <a:hlinkClick action="ppaction://hlinkshowjump?jump=firstslide"/>
          </p:cNvPr>
          <p:cNvPicPr preferRelativeResize="0"/>
          <p:nvPr/>
        </p:nvPicPr>
        <p:blipFill rotWithShape="1">
          <a:blip r:embed="rId29">
            <a:alphaModFix/>
          </a:blip>
          <a:srcRect b="20776" l="-14148" r="-8671" t="15059"/>
          <a:stretch/>
        </p:blipFill>
        <p:spPr>
          <a:xfrm>
            <a:off x="6648000" y="3533153"/>
            <a:ext cx="1989625" cy="10395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9" name="Google Shape;359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1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0" name="Google Shape;360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35025" y="1143925"/>
            <a:ext cx="4304950" cy="2844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61" name="Google Shape;361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53673" y="1464800"/>
            <a:ext cx="1449877" cy="34152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62" name="Google Shape;362;p3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428075" y="0"/>
            <a:ext cx="1143926" cy="1143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63" name="Google Shape;363;p3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4572000" y="0"/>
            <a:ext cx="1143926" cy="1143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64" name="Google Shape;364;p3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16325" y="3684845"/>
            <a:ext cx="2569425" cy="19076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5" name="Google Shape;365;p3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955250" y="2571749"/>
            <a:ext cx="2782605" cy="2385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6" name="Google Shape;366;p3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6488" y="3271125"/>
            <a:ext cx="2989150" cy="195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Google Shape;367;p3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84225" y="2209575"/>
            <a:ext cx="1201075" cy="156619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lientmoji" id="368" name="Google Shape;368;p31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121825" y="1326350"/>
            <a:ext cx="1449875" cy="156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9" name="Google Shape;369;p31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003300" y="1581926"/>
            <a:ext cx="1027225" cy="82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" name="Google Shape;370;p31">
            <a:hlinkClick action="ppaction://hlinkshowjump?jump=firstslide"/>
          </p:cNvPr>
          <p:cNvPicPr preferRelativeResize="0"/>
          <p:nvPr/>
        </p:nvPicPr>
        <p:blipFill rotWithShape="1">
          <a:blip r:embed="rId13">
            <a:alphaModFix/>
          </a:blip>
          <a:srcRect b="20776" l="-14148" r="-8671" t="15059"/>
          <a:stretch/>
        </p:blipFill>
        <p:spPr>
          <a:xfrm>
            <a:off x="4167089" y="4227388"/>
            <a:ext cx="1574436" cy="82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p31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1338125" y="2826195"/>
            <a:ext cx="1143926" cy="8087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" name="Google Shape;372;p31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2834175" y="1411475"/>
            <a:ext cx="896500" cy="1043041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" name="Google Shape;373;p31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3798839" y="1420725"/>
            <a:ext cx="896500" cy="102455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p31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4823425" y="1427850"/>
            <a:ext cx="809879" cy="104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Google Shape;375;p31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5741525" y="1479601"/>
            <a:ext cx="896500" cy="8965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76" name="Google Shape;376;p31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3730681" y="2608268"/>
            <a:ext cx="1027225" cy="1027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7" name="Google Shape;377;p31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4922700" y="2662028"/>
            <a:ext cx="1143925" cy="9197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2" name="Google Shape;382;p32"/>
          <p:cNvPicPr preferRelativeResize="0"/>
          <p:nvPr/>
        </p:nvPicPr>
        <p:blipFill rotWithShape="1">
          <a:blip r:embed="rId3">
            <a:alphaModFix/>
          </a:blip>
          <a:srcRect b="13933" l="0" r="0" t="3863"/>
          <a:stretch/>
        </p:blipFill>
        <p:spPr>
          <a:xfrm>
            <a:off x="0" y="0"/>
            <a:ext cx="9194825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3" name="Google Shape;383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37502" y="2988857"/>
            <a:ext cx="1206500" cy="1693846"/>
          </a:xfrm>
          <a:prstGeom prst="rect">
            <a:avLst/>
          </a:prstGeom>
          <a:noFill/>
          <a:ln>
            <a:noFill/>
          </a:ln>
        </p:spPr>
      </p:pic>
      <p:pic>
        <p:nvPicPr>
          <p:cNvPr id="384" name="Google Shape;384;p32"/>
          <p:cNvPicPr preferRelativeResize="0"/>
          <p:nvPr/>
        </p:nvPicPr>
        <p:blipFill rotWithShape="1">
          <a:blip r:embed="rId5">
            <a:alphaModFix/>
          </a:blip>
          <a:srcRect b="0" l="0" r="18692" t="0"/>
          <a:stretch/>
        </p:blipFill>
        <p:spPr>
          <a:xfrm>
            <a:off x="2726775" y="623450"/>
            <a:ext cx="5040401" cy="278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5" name="Google Shape;385;p3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-346375"/>
            <a:ext cx="2606376" cy="1447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6" name="Google Shape;386;p3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606375" y="-393150"/>
            <a:ext cx="2606376" cy="1447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7" name="Google Shape;387;p3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962724" y="4178600"/>
            <a:ext cx="4644952" cy="960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8" name="Google Shape;388;p3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12750" y="-393150"/>
            <a:ext cx="2606376" cy="1447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9" name="Google Shape;389;p32"/>
          <p:cNvPicPr preferRelativeResize="0"/>
          <p:nvPr/>
        </p:nvPicPr>
        <p:blipFill rotWithShape="1">
          <a:blip r:embed="rId6">
            <a:alphaModFix/>
          </a:blip>
          <a:srcRect b="0" l="0" r="46552" t="0"/>
          <a:stretch/>
        </p:blipFill>
        <p:spPr>
          <a:xfrm>
            <a:off x="7767175" y="-453750"/>
            <a:ext cx="1393049" cy="1447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0" name="Google Shape;390;p32"/>
          <p:cNvPicPr preferRelativeResize="0"/>
          <p:nvPr/>
        </p:nvPicPr>
        <p:blipFill rotWithShape="1">
          <a:blip r:embed="rId8">
            <a:alphaModFix/>
          </a:blip>
          <a:srcRect b="0" l="27948" r="28740" t="0"/>
          <a:stretch/>
        </p:blipFill>
        <p:spPr>
          <a:xfrm>
            <a:off x="127000" y="1503575"/>
            <a:ext cx="1206500" cy="278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1" name="Google Shape;391;p32"/>
          <p:cNvPicPr preferRelativeResize="0"/>
          <p:nvPr/>
        </p:nvPicPr>
        <p:blipFill rotWithShape="1">
          <a:blip r:embed="rId9">
            <a:alphaModFix/>
          </a:blip>
          <a:srcRect b="0" l="11681" r="11211" t="31907"/>
          <a:stretch/>
        </p:blipFill>
        <p:spPr>
          <a:xfrm>
            <a:off x="-95950" y="3363175"/>
            <a:ext cx="3482600" cy="2352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2" name="Google Shape;392;p32"/>
          <p:cNvPicPr preferRelativeResize="0"/>
          <p:nvPr/>
        </p:nvPicPr>
        <p:blipFill rotWithShape="1">
          <a:blip r:embed="rId10">
            <a:alphaModFix/>
          </a:blip>
          <a:srcRect b="0" l="49052" r="0" t="0"/>
          <a:stretch/>
        </p:blipFill>
        <p:spPr>
          <a:xfrm>
            <a:off x="1660449" y="2453100"/>
            <a:ext cx="1100349" cy="1079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93" name="Google Shape;393;p32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 flipH="1">
            <a:off x="589526" y="2940550"/>
            <a:ext cx="1585443" cy="2117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94" name="Google Shape;394;p32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8023629" y="2235637"/>
            <a:ext cx="656435" cy="988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95" name="Google Shape;395;p32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555475" y="2868300"/>
            <a:ext cx="1310300" cy="1310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6" name="Google Shape;396;p32">
            <a:hlinkClick action="ppaction://hlinkshowjump?jump=firstslide"/>
          </p:cNvPr>
          <p:cNvPicPr preferRelativeResize="0"/>
          <p:nvPr/>
        </p:nvPicPr>
        <p:blipFill rotWithShape="1">
          <a:blip r:embed="rId14">
            <a:alphaModFix/>
          </a:blip>
          <a:srcRect b="20776" l="-14148" r="-8671" t="15059"/>
          <a:stretch/>
        </p:blipFill>
        <p:spPr>
          <a:xfrm rot="488672">
            <a:off x="727100" y="3656817"/>
            <a:ext cx="1310300" cy="684597"/>
          </a:xfrm>
          <a:prstGeom prst="rect">
            <a:avLst/>
          </a:prstGeom>
          <a:noFill/>
          <a:ln>
            <a:noFill/>
          </a:ln>
        </p:spPr>
      </p:pic>
      <p:pic>
        <p:nvPicPr>
          <p:cNvPr id="397" name="Google Shape;397;p32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860452" y="1360012"/>
            <a:ext cx="1206500" cy="96616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lientmoji" id="398" name="Google Shape;398;p32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1333500" y="833200"/>
            <a:ext cx="1585450" cy="158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9" name="Google Shape;399;p32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3359381" y="833194"/>
            <a:ext cx="1100350" cy="1100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0" name="Google Shape;400;p32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3422656" y="2008505"/>
            <a:ext cx="973800" cy="1216039"/>
          </a:xfrm>
          <a:prstGeom prst="rect">
            <a:avLst/>
          </a:prstGeom>
          <a:noFill/>
          <a:ln>
            <a:noFill/>
          </a:ln>
        </p:spPr>
      </p:pic>
      <p:pic>
        <p:nvPicPr>
          <p:cNvPr id="401" name="Google Shape;401;p32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760069" y="1927538"/>
            <a:ext cx="973800" cy="1288412"/>
          </a:xfrm>
          <a:prstGeom prst="rect">
            <a:avLst/>
          </a:prstGeom>
          <a:noFill/>
          <a:ln>
            <a:noFill/>
          </a:ln>
        </p:spPr>
      </p:pic>
      <p:pic>
        <p:nvPicPr>
          <p:cNvPr id="402" name="Google Shape;402;p32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6034225" y="837415"/>
            <a:ext cx="1310300" cy="1091917"/>
          </a:xfrm>
          <a:prstGeom prst="rect">
            <a:avLst/>
          </a:prstGeom>
          <a:noFill/>
          <a:ln>
            <a:noFill/>
          </a:ln>
        </p:spPr>
      </p:pic>
      <p:pic>
        <p:nvPicPr>
          <p:cNvPr id="403" name="Google Shape;403;p32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6097499" y="1960386"/>
            <a:ext cx="1206500" cy="1222739"/>
          </a:xfrm>
          <a:prstGeom prst="rect">
            <a:avLst/>
          </a:prstGeom>
          <a:noFill/>
          <a:ln>
            <a:noFill/>
          </a:ln>
        </p:spPr>
      </p:pic>
      <p:pic>
        <p:nvPicPr>
          <p:cNvPr id="404" name="Google Shape;404;p32">
            <a:hlinkClick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4696801" y="888911"/>
            <a:ext cx="1100350" cy="988918"/>
          </a:xfrm>
          <a:prstGeom prst="rect">
            <a:avLst/>
          </a:prstGeom>
          <a:noFill/>
          <a:ln>
            <a:noFill/>
          </a:ln>
        </p:spPr>
      </p:pic>
      <p:pic>
        <p:nvPicPr>
          <p:cNvPr id="405" name="Google Shape;405;p32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8429428" y="2771413"/>
            <a:ext cx="543703" cy="4432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" name="Google Shape;410;p33"/>
          <p:cNvPicPr preferRelativeResize="0"/>
          <p:nvPr/>
        </p:nvPicPr>
        <p:blipFill rotWithShape="1">
          <a:blip r:embed="rId3">
            <a:alphaModFix/>
          </a:blip>
          <a:srcRect b="0" l="2127" r="-1088" t="0"/>
          <a:stretch/>
        </p:blipFill>
        <p:spPr>
          <a:xfrm>
            <a:off x="-79125" y="0"/>
            <a:ext cx="930225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1" name="Google Shape;411;p33"/>
          <p:cNvPicPr preferRelativeResize="0"/>
          <p:nvPr/>
        </p:nvPicPr>
        <p:blipFill rotWithShape="1">
          <a:blip r:embed="rId4">
            <a:alphaModFix/>
          </a:blip>
          <a:srcRect b="0" l="19667" r="14685" t="0"/>
          <a:stretch/>
        </p:blipFill>
        <p:spPr>
          <a:xfrm>
            <a:off x="7610538" y="2245500"/>
            <a:ext cx="1533450" cy="2110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2" name="Google Shape;412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319537" y="-39670"/>
            <a:ext cx="3384755" cy="1076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3" name="Google Shape;413;p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288075" y="87175"/>
            <a:ext cx="4991277" cy="3434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14" name="Google Shape;414;p33"/>
          <p:cNvPicPr preferRelativeResize="0"/>
          <p:nvPr/>
        </p:nvPicPr>
        <p:blipFill rotWithShape="1">
          <a:blip r:embed="rId7">
            <a:alphaModFix/>
          </a:blip>
          <a:srcRect b="0" l="8225" r="9027" t="0"/>
          <a:stretch/>
        </p:blipFill>
        <p:spPr>
          <a:xfrm>
            <a:off x="0" y="2651225"/>
            <a:ext cx="1533450" cy="2209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5" name="Google Shape;415;p33"/>
          <p:cNvPicPr preferRelativeResize="0"/>
          <p:nvPr/>
        </p:nvPicPr>
        <p:blipFill rotWithShape="1">
          <a:blip r:embed="rId8">
            <a:alphaModFix/>
          </a:blip>
          <a:srcRect b="20401" l="4521" r="3575" t="7836"/>
          <a:stretch/>
        </p:blipFill>
        <p:spPr>
          <a:xfrm>
            <a:off x="2430825" y="3779400"/>
            <a:ext cx="4991275" cy="13011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416" name="Google Shape;416;p3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533450" y="2949187"/>
            <a:ext cx="998825" cy="998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417" name="Google Shape;417;p3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-152402" y="1504802"/>
            <a:ext cx="1375300" cy="13753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lientmoji" id="418" name="Google Shape;418;p3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30675" y="718613"/>
            <a:ext cx="1853125" cy="185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9" name="Google Shape;419;p33">
            <a:hlinkClick action="ppaction://hlinkshowjump?jump=firstslide"/>
          </p:cNvPr>
          <p:cNvPicPr preferRelativeResize="0"/>
          <p:nvPr/>
        </p:nvPicPr>
        <p:blipFill rotWithShape="1">
          <a:blip r:embed="rId12">
            <a:alphaModFix/>
          </a:blip>
          <a:srcRect b="20776" l="-14148" r="-8671" t="15059"/>
          <a:stretch/>
        </p:blipFill>
        <p:spPr>
          <a:xfrm>
            <a:off x="3931650" y="3521890"/>
            <a:ext cx="1989625" cy="1039523"/>
          </a:xfrm>
          <a:prstGeom prst="rect">
            <a:avLst/>
          </a:prstGeom>
          <a:noFill/>
          <a:ln>
            <a:noFill/>
          </a:ln>
        </p:spPr>
      </p:pic>
      <p:pic>
        <p:nvPicPr>
          <p:cNvPr id="420" name="Google Shape;420;p33"/>
          <p:cNvPicPr preferRelativeResize="0"/>
          <p:nvPr/>
        </p:nvPicPr>
        <p:blipFill rotWithShape="1">
          <a:blip r:embed="rId5">
            <a:alphaModFix/>
          </a:blip>
          <a:srcRect b="0" l="27745" r="0" t="0"/>
          <a:stretch/>
        </p:blipFill>
        <p:spPr>
          <a:xfrm>
            <a:off x="7075951" y="-39675"/>
            <a:ext cx="2445674" cy="1076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1" name="Google Shape;421;p3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383624" y="718625"/>
            <a:ext cx="1624775" cy="1301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2" name="Google Shape;422;p33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2846201" y="537025"/>
            <a:ext cx="1198575" cy="1247627"/>
          </a:xfrm>
          <a:prstGeom prst="rect">
            <a:avLst/>
          </a:prstGeom>
          <a:noFill/>
          <a:ln>
            <a:noFill/>
          </a:ln>
        </p:spPr>
      </p:pic>
      <p:pic>
        <p:nvPicPr>
          <p:cNvPr id="423" name="Google Shape;423;p33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4294824" y="585624"/>
            <a:ext cx="1263300" cy="1150408"/>
          </a:xfrm>
          <a:prstGeom prst="rect">
            <a:avLst/>
          </a:prstGeom>
          <a:noFill/>
          <a:ln>
            <a:noFill/>
          </a:ln>
        </p:spPr>
      </p:pic>
      <p:pic>
        <p:nvPicPr>
          <p:cNvPr id="424" name="Google Shape;424;p33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5724263" y="622350"/>
            <a:ext cx="1076950" cy="1076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5" name="Google Shape;425;p33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5793888" y="1921675"/>
            <a:ext cx="937721" cy="112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6" name="Google Shape;426;p33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2813825" y="1958350"/>
            <a:ext cx="1263325" cy="1125268"/>
          </a:xfrm>
          <a:prstGeom prst="rect">
            <a:avLst/>
          </a:prstGeom>
          <a:noFill/>
          <a:ln>
            <a:noFill/>
          </a:ln>
        </p:spPr>
      </p:pic>
      <p:pic>
        <p:nvPicPr>
          <p:cNvPr id="427" name="Google Shape;427;p33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4397050" y="1945838"/>
            <a:ext cx="1076950" cy="1076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