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3346D6F-0E15-4C60-BF19-891DDF7332C0}">
  <a:tblStyle styleId="{63346D6F-0E15-4C60-BF19-891DDF7332C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hyperlink" Target="https://kids.nationalgeographic.com/animal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259688" y="79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{63346D6F-0E15-4C60-BF19-891DDF7332C0}</a:tableStyleId>
              </a:tblPr>
              <a:tblGrid>
                <a:gridCol w="2874875"/>
                <a:gridCol w="2874875"/>
                <a:gridCol w="2874875"/>
              </a:tblGrid>
              <a:tr h="164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Write the plot of your favorite book. </a:t>
                      </a:r>
                      <a:endParaRPr b="1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Someone...</a:t>
                      </a:r>
                      <a:endParaRPr b="1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Wanted...</a:t>
                      </a:r>
                      <a:endParaRPr b="1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But...</a:t>
                      </a:r>
                      <a:endParaRPr b="1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So...</a:t>
                      </a:r>
                      <a:endParaRPr b="1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Then...</a:t>
                      </a:r>
                      <a:endParaRPr b="1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Use this website to research an animal: </a:t>
                      </a:r>
                      <a:r>
                        <a:rPr b="1" lang="en" u="sng">
                          <a:solidFill>
                            <a:schemeClr val="hlink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  <a:hlinkClick r:id="rId4"/>
                        </a:rPr>
                        <a:t>https://kids.nationalgeographic.com/animals/</a:t>
                      </a:r>
                      <a:endParaRPr b="1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Write an informational text about the animal your researched.  </a:t>
                      </a:r>
                      <a:endParaRPr b="1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Imagine you are a character in one of your favorite books. Write a fictional story about what would happen. </a:t>
                      </a:r>
                      <a:endParaRPr b="1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1233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Write a personal narrative about a time a book inspired you. </a:t>
                      </a:r>
                      <a:endParaRPr b="1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Free choice</a:t>
                      </a:r>
                      <a:endParaRPr b="1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Write a list of 5 books you would like to read within the next year. </a:t>
                      </a:r>
                      <a:endParaRPr b="1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955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Write about the best book you have ever read. Give 3 reasons why it’s the best book ever. </a:t>
                      </a:r>
                      <a:endParaRPr b="1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Write step by step directions on how to write a book. </a:t>
                      </a:r>
                      <a:endParaRPr b="1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Write a poem about your favorite book or author. </a:t>
                      </a:r>
                      <a:endParaRPr b="1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</a:tbl>
          </a:graphicData>
        </a:graphic>
      </p:graphicFrame>
      <p:sp>
        <p:nvSpPr>
          <p:cNvPr id="55" name="Google Shape;55;p13"/>
          <p:cNvSpPr txBox="1"/>
          <p:nvPr/>
        </p:nvSpPr>
        <p:spPr>
          <a:xfrm>
            <a:off x="636875" y="135125"/>
            <a:ext cx="806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u="sng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Read Across America</a:t>
            </a:r>
            <a:r>
              <a:rPr lang="en" sz="3200" u="sng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Choice Board</a:t>
            </a:r>
            <a:endParaRPr sz="3200" u="sng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