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Lst>
  <p:sldSz cy="5143500" cx="9144000"/>
  <p:notesSz cx="6858000" cy="9144000"/>
  <p:embeddedFontLst>
    <p:embeddedFont>
      <p:font typeface="Poiret One"/>
      <p:regular r:id="rId58"/>
    </p:embeddedFont>
    <p:embeddedFont>
      <p:font typeface="Fredericka the Great"/>
      <p:regular r:id="rId59"/>
    </p:embeddedFont>
    <p:embeddedFont>
      <p:font typeface="Oswald"/>
      <p:regular r:id="rId60"/>
      <p:bold r:id="rId61"/>
    </p:embeddedFont>
    <p:embeddedFont>
      <p:font typeface="Century Gothic"/>
      <p:regular r:id="rId62"/>
      <p:bold r:id="rId63"/>
      <p:italic r:id="rId64"/>
      <p:boldItalic r:id="rId6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CenturyGothic-regular.fntdata"/><Relationship Id="rId61" Type="http://schemas.openxmlformats.org/officeDocument/2006/relationships/font" Target="fonts/Oswald-bold.fntdata"/><Relationship Id="rId20" Type="http://schemas.openxmlformats.org/officeDocument/2006/relationships/slide" Target="slides/slide15.xml"/><Relationship Id="rId64" Type="http://schemas.openxmlformats.org/officeDocument/2006/relationships/font" Target="fonts/CenturyGothic-italic.fntdata"/><Relationship Id="rId63" Type="http://schemas.openxmlformats.org/officeDocument/2006/relationships/font" Target="fonts/CenturyGothic-bold.fntdata"/><Relationship Id="rId22" Type="http://schemas.openxmlformats.org/officeDocument/2006/relationships/slide" Target="slides/slide17.xml"/><Relationship Id="rId21" Type="http://schemas.openxmlformats.org/officeDocument/2006/relationships/slide" Target="slides/slide16.xml"/><Relationship Id="rId65" Type="http://schemas.openxmlformats.org/officeDocument/2006/relationships/font" Target="fonts/CenturyGothic-boldItalic.fntdata"/><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Oswald-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font" Target="fonts/FrederickatheGreat-regular.fntdata"/><Relationship Id="rId14" Type="http://schemas.openxmlformats.org/officeDocument/2006/relationships/slide" Target="slides/slide9.xml"/><Relationship Id="rId58" Type="http://schemas.openxmlformats.org/officeDocument/2006/relationships/font" Target="fonts/PoiretOne-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c0118bb601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c0118bb601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c0118bb6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gc0118bb60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c0118bb601_0_4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c0118bb601_0_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c0118bb601_0_4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c0118bb601_0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c0118bb601_0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c0118bb601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c0118bb601_0_6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c0118bb601_0_6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c0118bb601_0_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c0118bb601_0_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c0118bb601_0_6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c0118bb601_0_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c0118bb601_0_6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c0118bb601_0_6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c0118bb601_0_6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c0118bb601_0_6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c0118bb601_0_6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c0118bb601_0_6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c0118bb601_0_6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c0118bb601_0_6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c0118bb601_0_6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c0118bb601_0_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c0118bb601_0_6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c0118bb601_0_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c0118bb601_0_6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c0118bb601_0_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c0118bb601_0_7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c0118bb601_0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c0118bb601_0_7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c0118bb601_0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c0118bb601_0_7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c0118bb601_0_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c0118bb601_0_7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c0118bb601_0_7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c0118bb601_0_7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c0118bb601_0_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c0118bb601_0_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c0118bb601_0_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c0118bb601_0_7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c0118bb601_0_7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c0118bb601_0_7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c0118bb601_0_7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c0118bb601_0_7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c0118bb601_0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c0118bb601_0_7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c0118bb601_0_7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c0118bb601_0_7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c0118bb601_0_7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c0118bb601_0_7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c0118bb601_0_7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c0118bb601_0_7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c0118bb601_0_7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c0118bb601_0_7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c0118bb601_0_7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c0118bb601_0_7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c0118bb601_0_7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c0118bb601_0_7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c0118bb601_0_7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c0118bb601_0_8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c0118bb601_0_8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c0118bb601_0_8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c0118bb601_0_8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c0118bb601_0_8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c0118bb601_0_8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c0118bb601_0_8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c0118bb601_0_8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c0118bb601_0_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c0118bb601_0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c0118bb601_0_8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c0118bb601_0_8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c0118bb601_0_8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c0118bb601_0_8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c0118bb601_0_8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c0118bb601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c0118bb601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c0118bb601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c0118bb601_0_8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c0118bb601_0_8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c0118bb601_0_8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c0118bb601_0_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c0118bb601_0_8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c0118bb601_0_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c0118bb601_0_8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c0118bb601_0_8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c0118bb601_0_8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c0118bb601_0_8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c0118bb601_0_8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c0118bb601_0_8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c0118bb601_0_8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c0118bb601_0_8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c0118bb601_0_8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c0118bb601_0_8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c0118bb601_0_8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c0118bb601_0_8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c0118bb601_0_8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c0118bb601_0_8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c0118bb601_0_9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c0118bb601_0_9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c0118bb601_0_9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c0118bb601_0_9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0" Type="http://schemas.openxmlformats.org/officeDocument/2006/relationships/hyperlink" Target="https://www.youtube.com/watch?v=k_JZemL5SWI" TargetMode="External"/><Relationship Id="rId42" Type="http://schemas.openxmlformats.org/officeDocument/2006/relationships/hyperlink" Target="https://www.youtube.com/watch?v=KVkqvpCtcOI" TargetMode="External"/><Relationship Id="rId41" Type="http://schemas.openxmlformats.org/officeDocument/2006/relationships/hyperlink" Target="https://www.youtube.com/watch?v=w7tJ5Jao_bQ" TargetMode="External"/><Relationship Id="rId44" Type="http://schemas.openxmlformats.org/officeDocument/2006/relationships/hyperlink" Target="https://www.youtube.com/watch?v=KfsyFZaUmBg" TargetMode="External"/><Relationship Id="rId43" Type="http://schemas.openxmlformats.org/officeDocument/2006/relationships/hyperlink" Target="https://www.youtube.com/watch?v=tV4_L2OJ004" TargetMode="External"/><Relationship Id="rId46" Type="http://schemas.openxmlformats.org/officeDocument/2006/relationships/hyperlink" Target="https://www.youtube.com/watch?v=Rb6zIcoRBjg" TargetMode="External"/><Relationship Id="rId45" Type="http://schemas.openxmlformats.org/officeDocument/2006/relationships/hyperlink" Target="https://www.youtube.com/watch?v=tV4_L2OJ004" TargetMode="External"/><Relationship Id="rId1" Type="http://schemas.openxmlformats.org/officeDocument/2006/relationships/slideMaster" Target="../slideMasters/slideMaster1.xml"/><Relationship Id="rId2" Type="http://schemas.openxmlformats.org/officeDocument/2006/relationships/hyperlink" Target="https://www.youtube.com/watch?v=telH4I3f92Q" TargetMode="External"/><Relationship Id="rId3" Type="http://schemas.openxmlformats.org/officeDocument/2006/relationships/hyperlink" Target="https://www.youtube.com/watch?v=jWzT0ACvXUQ" TargetMode="External"/><Relationship Id="rId4" Type="http://schemas.openxmlformats.org/officeDocument/2006/relationships/hyperlink" Target="https://www.youtube.com/watch?v=LOQe74Ou_qI" TargetMode="External"/><Relationship Id="rId9" Type="http://schemas.openxmlformats.org/officeDocument/2006/relationships/hyperlink" Target="https://www.youtube.com/watch?v=QJ3sVgAuFPs" TargetMode="External"/><Relationship Id="rId48" Type="http://schemas.openxmlformats.org/officeDocument/2006/relationships/hyperlink" Target="https://www.youtube.com/watch?v=DwpLXPbbFQk" TargetMode="External"/><Relationship Id="rId47" Type="http://schemas.openxmlformats.org/officeDocument/2006/relationships/hyperlink" Target="https://www.youtube.com/watch?v=ptoIdodoE0M" TargetMode="External"/><Relationship Id="rId49" Type="http://schemas.openxmlformats.org/officeDocument/2006/relationships/hyperlink" Target="https://www.youtube.com/watch?v=InDx_lp8N4U" TargetMode="External"/><Relationship Id="rId5" Type="http://schemas.openxmlformats.org/officeDocument/2006/relationships/hyperlink" Target="https://www.youtube.com/watch?v=5Mfcz2QbILY" TargetMode="External"/><Relationship Id="rId6" Type="http://schemas.openxmlformats.org/officeDocument/2006/relationships/hyperlink" Target="https://www.youtube.com/watch?v=r4aQr2HxggY" TargetMode="External"/><Relationship Id="rId7" Type="http://schemas.openxmlformats.org/officeDocument/2006/relationships/hyperlink" Target="https://www.youtube.com/watch?v=8fSTmoc-XcI" TargetMode="External"/><Relationship Id="rId8" Type="http://schemas.openxmlformats.org/officeDocument/2006/relationships/hyperlink" Target="https://kids.kiddle.co/Madeleine_Kunin" TargetMode="External"/><Relationship Id="rId31" Type="http://schemas.openxmlformats.org/officeDocument/2006/relationships/hyperlink" Target="https://www.youtube.com/watch?v=TzUZEaceZKc" TargetMode="External"/><Relationship Id="rId30" Type="http://schemas.openxmlformats.org/officeDocument/2006/relationships/hyperlink" Target="https://www.youtube.com/watch?v=uK5roFhraKc" TargetMode="External"/><Relationship Id="rId33" Type="http://schemas.openxmlformats.org/officeDocument/2006/relationships/hyperlink" Target="https://www.youtube.com/watch?v=Z3dwtt8Sj9Q" TargetMode="External"/><Relationship Id="rId32" Type="http://schemas.openxmlformats.org/officeDocument/2006/relationships/hyperlink" Target="https://www.youtube.com/watch?v=GZjpF5yoXyA" TargetMode="External"/><Relationship Id="rId35" Type="http://schemas.openxmlformats.org/officeDocument/2006/relationships/hyperlink" Target="https://www.youtube.com/watch?v=cNhUrTA09nc" TargetMode="External"/><Relationship Id="rId34" Type="http://schemas.openxmlformats.org/officeDocument/2006/relationships/hyperlink" Target="https://www.youtube.com/watch?v=uiHNJK5vZXQ" TargetMode="External"/><Relationship Id="rId37" Type="http://schemas.openxmlformats.org/officeDocument/2006/relationships/hyperlink" Target="https://www.youtube.com/watch?v=qfyn0vZrgDI" TargetMode="External"/><Relationship Id="rId36" Type="http://schemas.openxmlformats.org/officeDocument/2006/relationships/hyperlink" Target="https://www.youtube.com/watch?v=avs7uXuNOKE" TargetMode="External"/><Relationship Id="rId39" Type="http://schemas.openxmlformats.org/officeDocument/2006/relationships/hyperlink" Target="https://www.youtube.com/watch?v=iuFqoqytvzc" TargetMode="External"/><Relationship Id="rId38" Type="http://schemas.openxmlformats.org/officeDocument/2006/relationships/hyperlink" Target="https://www.youtube.com/watch?v=skaYveoAxdA" TargetMode="External"/><Relationship Id="rId20" Type="http://schemas.openxmlformats.org/officeDocument/2006/relationships/hyperlink" Target="https://www.youtube.com/watch?v=zFVChKXoCuk" TargetMode="External"/><Relationship Id="rId22" Type="http://schemas.openxmlformats.org/officeDocument/2006/relationships/hyperlink" Target="https://www.youtube.com/watch?v=nf9O8tNovoQ" TargetMode="External"/><Relationship Id="rId21" Type="http://schemas.openxmlformats.org/officeDocument/2006/relationships/hyperlink" Target="https://www.youtube.com/watch?v=kqvLOY1RO4Y" TargetMode="External"/><Relationship Id="rId24" Type="http://schemas.openxmlformats.org/officeDocument/2006/relationships/hyperlink" Target="https://www.youtube.com/watch?v=Qn5L4ICk0dE" TargetMode="External"/><Relationship Id="rId23" Type="http://schemas.openxmlformats.org/officeDocument/2006/relationships/hyperlink" Target="https://www.youtube.com/watch?v=hyhzi4JHO-I" TargetMode="External"/><Relationship Id="rId26" Type="http://schemas.openxmlformats.org/officeDocument/2006/relationships/hyperlink" Target="https://www.youtube.com/watch?v=4Ko8D_lccq0" TargetMode="External"/><Relationship Id="rId25" Type="http://schemas.openxmlformats.org/officeDocument/2006/relationships/hyperlink" Target="https://www.youtube.com/watch?v=XIld9KBOytA" TargetMode="External"/><Relationship Id="rId28" Type="http://schemas.openxmlformats.org/officeDocument/2006/relationships/hyperlink" Target="https://www.youtube.com/watch?v=cmboY8xCTc8" TargetMode="External"/><Relationship Id="rId27" Type="http://schemas.openxmlformats.org/officeDocument/2006/relationships/hyperlink" Target="https://www.youtube.com/watch?v=XyAv-N_dSW0" TargetMode="External"/><Relationship Id="rId29" Type="http://schemas.openxmlformats.org/officeDocument/2006/relationships/hyperlink" Target="https://www.youtube.com/watch?v=yvDlX-8pAWY" TargetMode="External"/><Relationship Id="rId51" Type="http://schemas.openxmlformats.org/officeDocument/2006/relationships/hyperlink" Target="https://www.youtube.com/watch?v=RVsUiGHF2fI" TargetMode="External"/><Relationship Id="rId50" Type="http://schemas.openxmlformats.org/officeDocument/2006/relationships/hyperlink" Target="https://www.youtube.com/watch?v=WUEcZxiqdrA" TargetMode="External"/><Relationship Id="rId11" Type="http://schemas.openxmlformats.org/officeDocument/2006/relationships/hyperlink" Target="https://www.youtube.com/watch?app=desktop&amp;v=QlYkZRtFZJg" TargetMode="External"/><Relationship Id="rId10" Type="http://schemas.openxmlformats.org/officeDocument/2006/relationships/hyperlink" Target="https://www.youtube.com/watch?v=ZgwBvQEe2hQ" TargetMode="External"/><Relationship Id="rId13" Type="http://schemas.openxmlformats.org/officeDocument/2006/relationships/hyperlink" Target="https://www.youtube.com/watch?v=bWxDMespb3I" TargetMode="External"/><Relationship Id="rId12" Type="http://schemas.openxmlformats.org/officeDocument/2006/relationships/hyperlink" Target="https://www.youtube.com/watch?v=fSIPYPCi254" TargetMode="External"/><Relationship Id="rId15" Type="http://schemas.openxmlformats.org/officeDocument/2006/relationships/hyperlink" Target="https://www.youtube.com/watch?v=X7qKJmFAGs0" TargetMode="External"/><Relationship Id="rId14" Type="http://schemas.openxmlformats.org/officeDocument/2006/relationships/hyperlink" Target="https://www.youtube.com/watch?v=S79WC3pzFCw" TargetMode="External"/><Relationship Id="rId17" Type="http://schemas.openxmlformats.org/officeDocument/2006/relationships/hyperlink" Target="https://www.youtube.com/watch?v=dIUEjU_v3bU" TargetMode="External"/><Relationship Id="rId16" Type="http://schemas.openxmlformats.org/officeDocument/2006/relationships/hyperlink" Target="https://www.youtube.com/watch?v=N_uwdz7owtk" TargetMode="External"/><Relationship Id="rId19" Type="http://schemas.openxmlformats.org/officeDocument/2006/relationships/hyperlink" Target="https://www.youtube.com/watch?v=ZGJSiT566qo" TargetMode="External"/><Relationship Id="rId18" Type="http://schemas.openxmlformats.org/officeDocument/2006/relationships/hyperlink" Target="https://kids.britannica.com/kids/article/Sarah-Winnemucca/400204" TargetMode="Externa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 name="Google Shape;16;p3"/>
          <p:cNvSpPr/>
          <p:nvPr/>
        </p:nvSpPr>
        <p:spPr>
          <a:xfrm>
            <a:off x="569400" y="580050"/>
            <a:ext cx="8005200" cy="3983400"/>
          </a:xfrm>
          <a:prstGeom prst="rect">
            <a:avLst/>
          </a:prstGeom>
          <a:solidFill>
            <a:srgbClr val="FFFFFF"/>
          </a:solidFill>
          <a:ln cap="flat" cmpd="sng" w="11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nvSpPr>
        <p:spPr>
          <a:xfrm>
            <a:off x="-58000" y="4921150"/>
            <a:ext cx="17307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FFFFFF"/>
                </a:solidFill>
                <a:latin typeface="Calibri"/>
                <a:ea typeface="Calibri"/>
                <a:cs typeface="Calibri"/>
                <a:sym typeface="Calibri"/>
              </a:rPr>
              <a:t>TEACHING WITH A SIDE OF FUN</a:t>
            </a:r>
            <a:endParaRPr sz="900">
              <a:solidFill>
                <a:srgbClr val="FFFFFF"/>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21" name="Google Shape;21;p4"/>
          <p:cNvGrpSpPr/>
          <p:nvPr/>
        </p:nvGrpSpPr>
        <p:grpSpPr>
          <a:xfrm>
            <a:off x="164386" y="250682"/>
            <a:ext cx="7491600" cy="4642146"/>
            <a:chOff x="3328988" y="493713"/>
            <a:chExt cx="6281737" cy="3895725"/>
          </a:xfrm>
        </p:grpSpPr>
        <p:sp>
          <p:nvSpPr>
            <p:cNvPr id="22" name="Google Shape;22;p4">
              <a:hlinkClick r:id="rId2"/>
            </p:cNvPr>
            <p:cNvSpPr/>
            <p:nvPr/>
          </p:nvSpPr>
          <p:spPr>
            <a:xfrm>
              <a:off x="7767638" y="1668463"/>
              <a:ext cx="328612" cy="576263"/>
            </a:xfrm>
            <a:custGeom>
              <a:rect b="b" l="l" r="r" t="t"/>
              <a:pathLst>
                <a:path extrusionOk="0" h="363" w="207">
                  <a:moveTo>
                    <a:pt x="200" y="258"/>
                  </a:moveTo>
                  <a:lnTo>
                    <a:pt x="200" y="258"/>
                  </a:lnTo>
                  <a:lnTo>
                    <a:pt x="197" y="261"/>
                  </a:lnTo>
                  <a:lnTo>
                    <a:pt x="192" y="261"/>
                  </a:lnTo>
                  <a:lnTo>
                    <a:pt x="187" y="261"/>
                  </a:lnTo>
                  <a:lnTo>
                    <a:pt x="183" y="263"/>
                  </a:lnTo>
                  <a:lnTo>
                    <a:pt x="183" y="263"/>
                  </a:lnTo>
                  <a:lnTo>
                    <a:pt x="180" y="265"/>
                  </a:lnTo>
                  <a:lnTo>
                    <a:pt x="177" y="268"/>
                  </a:lnTo>
                  <a:lnTo>
                    <a:pt x="177" y="268"/>
                  </a:lnTo>
                  <a:lnTo>
                    <a:pt x="171" y="268"/>
                  </a:lnTo>
                  <a:lnTo>
                    <a:pt x="168" y="268"/>
                  </a:lnTo>
                  <a:lnTo>
                    <a:pt x="168" y="268"/>
                  </a:lnTo>
                  <a:lnTo>
                    <a:pt x="163" y="270"/>
                  </a:lnTo>
                  <a:lnTo>
                    <a:pt x="161" y="273"/>
                  </a:lnTo>
                  <a:lnTo>
                    <a:pt x="161" y="282"/>
                  </a:lnTo>
                  <a:lnTo>
                    <a:pt x="161" y="282"/>
                  </a:lnTo>
                  <a:lnTo>
                    <a:pt x="160" y="290"/>
                  </a:lnTo>
                  <a:lnTo>
                    <a:pt x="156" y="300"/>
                  </a:lnTo>
                  <a:lnTo>
                    <a:pt x="156" y="300"/>
                  </a:lnTo>
                  <a:lnTo>
                    <a:pt x="151" y="302"/>
                  </a:lnTo>
                  <a:lnTo>
                    <a:pt x="146" y="306"/>
                  </a:lnTo>
                  <a:lnTo>
                    <a:pt x="144" y="309"/>
                  </a:lnTo>
                  <a:lnTo>
                    <a:pt x="143" y="316"/>
                  </a:lnTo>
                  <a:lnTo>
                    <a:pt x="143" y="316"/>
                  </a:lnTo>
                  <a:lnTo>
                    <a:pt x="143" y="321"/>
                  </a:lnTo>
                  <a:lnTo>
                    <a:pt x="143" y="328"/>
                  </a:lnTo>
                  <a:lnTo>
                    <a:pt x="143" y="328"/>
                  </a:lnTo>
                  <a:lnTo>
                    <a:pt x="139" y="329"/>
                  </a:lnTo>
                  <a:lnTo>
                    <a:pt x="138" y="331"/>
                  </a:lnTo>
                  <a:lnTo>
                    <a:pt x="136" y="329"/>
                  </a:lnTo>
                  <a:lnTo>
                    <a:pt x="132" y="328"/>
                  </a:lnTo>
                  <a:lnTo>
                    <a:pt x="132" y="328"/>
                  </a:lnTo>
                  <a:lnTo>
                    <a:pt x="129" y="331"/>
                  </a:lnTo>
                  <a:lnTo>
                    <a:pt x="124" y="331"/>
                  </a:lnTo>
                  <a:lnTo>
                    <a:pt x="124" y="331"/>
                  </a:lnTo>
                  <a:lnTo>
                    <a:pt x="119" y="329"/>
                  </a:lnTo>
                  <a:lnTo>
                    <a:pt x="114" y="324"/>
                  </a:lnTo>
                  <a:lnTo>
                    <a:pt x="114" y="324"/>
                  </a:lnTo>
                  <a:lnTo>
                    <a:pt x="110" y="321"/>
                  </a:lnTo>
                  <a:lnTo>
                    <a:pt x="107" y="319"/>
                  </a:lnTo>
                  <a:lnTo>
                    <a:pt x="105" y="319"/>
                  </a:lnTo>
                  <a:lnTo>
                    <a:pt x="105" y="319"/>
                  </a:lnTo>
                  <a:lnTo>
                    <a:pt x="102" y="321"/>
                  </a:lnTo>
                  <a:lnTo>
                    <a:pt x="100" y="323"/>
                  </a:lnTo>
                  <a:lnTo>
                    <a:pt x="98" y="326"/>
                  </a:lnTo>
                  <a:lnTo>
                    <a:pt x="98" y="328"/>
                  </a:lnTo>
                  <a:lnTo>
                    <a:pt x="98" y="328"/>
                  </a:lnTo>
                  <a:lnTo>
                    <a:pt x="100" y="329"/>
                  </a:lnTo>
                  <a:lnTo>
                    <a:pt x="100" y="329"/>
                  </a:lnTo>
                  <a:lnTo>
                    <a:pt x="100" y="336"/>
                  </a:lnTo>
                  <a:lnTo>
                    <a:pt x="97" y="343"/>
                  </a:lnTo>
                  <a:lnTo>
                    <a:pt x="90" y="346"/>
                  </a:lnTo>
                  <a:lnTo>
                    <a:pt x="83" y="348"/>
                  </a:lnTo>
                  <a:lnTo>
                    <a:pt x="83" y="348"/>
                  </a:lnTo>
                  <a:lnTo>
                    <a:pt x="76" y="346"/>
                  </a:lnTo>
                  <a:lnTo>
                    <a:pt x="73" y="346"/>
                  </a:lnTo>
                  <a:lnTo>
                    <a:pt x="70" y="346"/>
                  </a:lnTo>
                  <a:lnTo>
                    <a:pt x="70" y="346"/>
                  </a:lnTo>
                  <a:lnTo>
                    <a:pt x="66" y="348"/>
                  </a:lnTo>
                  <a:lnTo>
                    <a:pt x="63" y="350"/>
                  </a:lnTo>
                  <a:lnTo>
                    <a:pt x="63" y="350"/>
                  </a:lnTo>
                  <a:lnTo>
                    <a:pt x="59" y="350"/>
                  </a:lnTo>
                  <a:lnTo>
                    <a:pt x="54" y="348"/>
                  </a:lnTo>
                  <a:lnTo>
                    <a:pt x="54" y="348"/>
                  </a:lnTo>
                  <a:lnTo>
                    <a:pt x="41" y="346"/>
                  </a:lnTo>
                  <a:lnTo>
                    <a:pt x="27" y="348"/>
                  </a:lnTo>
                  <a:lnTo>
                    <a:pt x="27" y="348"/>
                  </a:lnTo>
                  <a:lnTo>
                    <a:pt x="14" y="350"/>
                  </a:lnTo>
                  <a:lnTo>
                    <a:pt x="9" y="353"/>
                  </a:lnTo>
                  <a:lnTo>
                    <a:pt x="7" y="360"/>
                  </a:lnTo>
                  <a:lnTo>
                    <a:pt x="7" y="360"/>
                  </a:lnTo>
                  <a:lnTo>
                    <a:pt x="7" y="363"/>
                  </a:lnTo>
                  <a:lnTo>
                    <a:pt x="7" y="363"/>
                  </a:lnTo>
                  <a:lnTo>
                    <a:pt x="3" y="355"/>
                  </a:lnTo>
                  <a:lnTo>
                    <a:pt x="3" y="346"/>
                  </a:lnTo>
                  <a:lnTo>
                    <a:pt x="3" y="346"/>
                  </a:lnTo>
                  <a:lnTo>
                    <a:pt x="7" y="340"/>
                  </a:lnTo>
                  <a:lnTo>
                    <a:pt x="7" y="333"/>
                  </a:lnTo>
                  <a:lnTo>
                    <a:pt x="7" y="333"/>
                  </a:lnTo>
                  <a:lnTo>
                    <a:pt x="7" y="331"/>
                  </a:lnTo>
                  <a:lnTo>
                    <a:pt x="5" y="329"/>
                  </a:lnTo>
                  <a:lnTo>
                    <a:pt x="5" y="326"/>
                  </a:lnTo>
                  <a:lnTo>
                    <a:pt x="5" y="323"/>
                  </a:lnTo>
                  <a:lnTo>
                    <a:pt x="5" y="323"/>
                  </a:lnTo>
                  <a:lnTo>
                    <a:pt x="9" y="317"/>
                  </a:lnTo>
                  <a:lnTo>
                    <a:pt x="12" y="312"/>
                  </a:lnTo>
                  <a:lnTo>
                    <a:pt x="12" y="312"/>
                  </a:lnTo>
                  <a:lnTo>
                    <a:pt x="15" y="300"/>
                  </a:lnTo>
                  <a:lnTo>
                    <a:pt x="15" y="300"/>
                  </a:lnTo>
                  <a:lnTo>
                    <a:pt x="20" y="289"/>
                  </a:lnTo>
                  <a:lnTo>
                    <a:pt x="22" y="277"/>
                  </a:lnTo>
                  <a:lnTo>
                    <a:pt x="22" y="277"/>
                  </a:lnTo>
                  <a:lnTo>
                    <a:pt x="26" y="275"/>
                  </a:lnTo>
                  <a:lnTo>
                    <a:pt x="26" y="275"/>
                  </a:lnTo>
                  <a:lnTo>
                    <a:pt x="26" y="270"/>
                  </a:lnTo>
                  <a:lnTo>
                    <a:pt x="26" y="270"/>
                  </a:lnTo>
                  <a:lnTo>
                    <a:pt x="27" y="263"/>
                  </a:lnTo>
                  <a:lnTo>
                    <a:pt x="27" y="263"/>
                  </a:lnTo>
                  <a:lnTo>
                    <a:pt x="24" y="260"/>
                  </a:lnTo>
                  <a:lnTo>
                    <a:pt x="22" y="258"/>
                  </a:lnTo>
                  <a:lnTo>
                    <a:pt x="19" y="255"/>
                  </a:lnTo>
                  <a:lnTo>
                    <a:pt x="17" y="251"/>
                  </a:lnTo>
                  <a:lnTo>
                    <a:pt x="17" y="251"/>
                  </a:lnTo>
                  <a:lnTo>
                    <a:pt x="17" y="246"/>
                  </a:lnTo>
                  <a:lnTo>
                    <a:pt x="17" y="243"/>
                  </a:lnTo>
                  <a:lnTo>
                    <a:pt x="20" y="236"/>
                  </a:lnTo>
                  <a:lnTo>
                    <a:pt x="20" y="236"/>
                  </a:lnTo>
                  <a:lnTo>
                    <a:pt x="22" y="224"/>
                  </a:lnTo>
                  <a:lnTo>
                    <a:pt x="20" y="211"/>
                  </a:lnTo>
                  <a:lnTo>
                    <a:pt x="17" y="185"/>
                  </a:lnTo>
                  <a:lnTo>
                    <a:pt x="17" y="185"/>
                  </a:lnTo>
                  <a:lnTo>
                    <a:pt x="0" y="7"/>
                  </a:lnTo>
                  <a:lnTo>
                    <a:pt x="0" y="7"/>
                  </a:lnTo>
                  <a:lnTo>
                    <a:pt x="3" y="15"/>
                  </a:lnTo>
                  <a:lnTo>
                    <a:pt x="9" y="22"/>
                  </a:lnTo>
                  <a:lnTo>
                    <a:pt x="9" y="22"/>
                  </a:lnTo>
                  <a:lnTo>
                    <a:pt x="12" y="25"/>
                  </a:lnTo>
                  <a:lnTo>
                    <a:pt x="17" y="27"/>
                  </a:lnTo>
                  <a:lnTo>
                    <a:pt x="22" y="29"/>
                  </a:lnTo>
                  <a:lnTo>
                    <a:pt x="27" y="29"/>
                  </a:lnTo>
                  <a:lnTo>
                    <a:pt x="37" y="25"/>
                  </a:lnTo>
                  <a:lnTo>
                    <a:pt x="46" y="20"/>
                  </a:lnTo>
                  <a:lnTo>
                    <a:pt x="46" y="20"/>
                  </a:lnTo>
                  <a:lnTo>
                    <a:pt x="54" y="15"/>
                  </a:lnTo>
                  <a:lnTo>
                    <a:pt x="54" y="15"/>
                  </a:lnTo>
                  <a:lnTo>
                    <a:pt x="58" y="12"/>
                  </a:lnTo>
                  <a:lnTo>
                    <a:pt x="58" y="12"/>
                  </a:lnTo>
                  <a:lnTo>
                    <a:pt x="121" y="5"/>
                  </a:lnTo>
                  <a:lnTo>
                    <a:pt x="173" y="0"/>
                  </a:lnTo>
                  <a:lnTo>
                    <a:pt x="173" y="7"/>
                  </a:lnTo>
                  <a:lnTo>
                    <a:pt x="173" y="7"/>
                  </a:lnTo>
                  <a:lnTo>
                    <a:pt x="173" y="5"/>
                  </a:lnTo>
                  <a:lnTo>
                    <a:pt x="207" y="238"/>
                  </a:lnTo>
                  <a:lnTo>
                    <a:pt x="207" y="238"/>
                  </a:lnTo>
                  <a:lnTo>
                    <a:pt x="204" y="239"/>
                  </a:lnTo>
                  <a:lnTo>
                    <a:pt x="200" y="243"/>
                  </a:lnTo>
                  <a:lnTo>
                    <a:pt x="200" y="243"/>
                  </a:lnTo>
                  <a:lnTo>
                    <a:pt x="200" y="246"/>
                  </a:lnTo>
                  <a:lnTo>
                    <a:pt x="202" y="250"/>
                  </a:lnTo>
                  <a:lnTo>
                    <a:pt x="202" y="255"/>
                  </a:lnTo>
                  <a:lnTo>
                    <a:pt x="200" y="258"/>
                  </a:lnTo>
                  <a:lnTo>
                    <a:pt x="200" y="258"/>
                  </a:lnTo>
                  <a:close/>
                </a:path>
              </a:pathLst>
            </a:custGeom>
            <a:solidFill>
              <a:srgbClr val="76A5A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 name="Google Shape;23;p4">
              <a:hlinkClick r:id="rId3"/>
            </p:cNvPr>
            <p:cNvSpPr/>
            <p:nvPr/>
          </p:nvSpPr>
          <p:spPr>
            <a:xfrm>
              <a:off x="8320088" y="2506663"/>
              <a:ext cx="509587" cy="395288"/>
            </a:xfrm>
            <a:custGeom>
              <a:rect b="b" l="l" r="r" t="t"/>
              <a:pathLst>
                <a:path extrusionOk="0" h="249" w="321">
                  <a:moveTo>
                    <a:pt x="321" y="73"/>
                  </a:moveTo>
                  <a:lnTo>
                    <a:pt x="321" y="73"/>
                  </a:lnTo>
                  <a:lnTo>
                    <a:pt x="312" y="81"/>
                  </a:lnTo>
                  <a:lnTo>
                    <a:pt x="307" y="90"/>
                  </a:lnTo>
                  <a:lnTo>
                    <a:pt x="307" y="90"/>
                  </a:lnTo>
                  <a:lnTo>
                    <a:pt x="297" y="112"/>
                  </a:lnTo>
                  <a:lnTo>
                    <a:pt x="297" y="112"/>
                  </a:lnTo>
                  <a:lnTo>
                    <a:pt x="292" y="127"/>
                  </a:lnTo>
                  <a:lnTo>
                    <a:pt x="287" y="132"/>
                  </a:lnTo>
                  <a:lnTo>
                    <a:pt x="282" y="137"/>
                  </a:lnTo>
                  <a:lnTo>
                    <a:pt x="282" y="137"/>
                  </a:lnTo>
                  <a:lnTo>
                    <a:pt x="278" y="131"/>
                  </a:lnTo>
                  <a:lnTo>
                    <a:pt x="278" y="131"/>
                  </a:lnTo>
                  <a:lnTo>
                    <a:pt x="276" y="132"/>
                  </a:lnTo>
                  <a:lnTo>
                    <a:pt x="275" y="136"/>
                  </a:lnTo>
                  <a:lnTo>
                    <a:pt x="275" y="141"/>
                  </a:lnTo>
                  <a:lnTo>
                    <a:pt x="278" y="154"/>
                  </a:lnTo>
                  <a:lnTo>
                    <a:pt x="278" y="154"/>
                  </a:lnTo>
                  <a:lnTo>
                    <a:pt x="268" y="154"/>
                  </a:lnTo>
                  <a:lnTo>
                    <a:pt x="265" y="156"/>
                  </a:lnTo>
                  <a:lnTo>
                    <a:pt x="261" y="163"/>
                  </a:lnTo>
                  <a:lnTo>
                    <a:pt x="261" y="163"/>
                  </a:lnTo>
                  <a:lnTo>
                    <a:pt x="258" y="173"/>
                  </a:lnTo>
                  <a:lnTo>
                    <a:pt x="254" y="176"/>
                  </a:lnTo>
                  <a:lnTo>
                    <a:pt x="249" y="180"/>
                  </a:lnTo>
                  <a:lnTo>
                    <a:pt x="249" y="180"/>
                  </a:lnTo>
                  <a:lnTo>
                    <a:pt x="246" y="176"/>
                  </a:lnTo>
                  <a:lnTo>
                    <a:pt x="243" y="175"/>
                  </a:lnTo>
                  <a:lnTo>
                    <a:pt x="239" y="175"/>
                  </a:lnTo>
                  <a:lnTo>
                    <a:pt x="239" y="175"/>
                  </a:lnTo>
                  <a:lnTo>
                    <a:pt x="237" y="176"/>
                  </a:lnTo>
                  <a:lnTo>
                    <a:pt x="236" y="178"/>
                  </a:lnTo>
                  <a:lnTo>
                    <a:pt x="237" y="183"/>
                  </a:lnTo>
                  <a:lnTo>
                    <a:pt x="237" y="183"/>
                  </a:lnTo>
                  <a:lnTo>
                    <a:pt x="236" y="188"/>
                  </a:lnTo>
                  <a:lnTo>
                    <a:pt x="232" y="192"/>
                  </a:lnTo>
                  <a:lnTo>
                    <a:pt x="227" y="195"/>
                  </a:lnTo>
                  <a:lnTo>
                    <a:pt x="220" y="197"/>
                  </a:lnTo>
                  <a:lnTo>
                    <a:pt x="220" y="197"/>
                  </a:lnTo>
                  <a:lnTo>
                    <a:pt x="220" y="192"/>
                  </a:lnTo>
                  <a:lnTo>
                    <a:pt x="220" y="192"/>
                  </a:lnTo>
                  <a:lnTo>
                    <a:pt x="219" y="198"/>
                  </a:lnTo>
                  <a:lnTo>
                    <a:pt x="217" y="200"/>
                  </a:lnTo>
                  <a:lnTo>
                    <a:pt x="215" y="204"/>
                  </a:lnTo>
                  <a:lnTo>
                    <a:pt x="215" y="204"/>
                  </a:lnTo>
                  <a:lnTo>
                    <a:pt x="212" y="205"/>
                  </a:lnTo>
                  <a:lnTo>
                    <a:pt x="209" y="205"/>
                  </a:lnTo>
                  <a:lnTo>
                    <a:pt x="205" y="205"/>
                  </a:lnTo>
                  <a:lnTo>
                    <a:pt x="204" y="209"/>
                  </a:lnTo>
                  <a:lnTo>
                    <a:pt x="204" y="209"/>
                  </a:lnTo>
                  <a:lnTo>
                    <a:pt x="204" y="212"/>
                  </a:lnTo>
                  <a:lnTo>
                    <a:pt x="205" y="214"/>
                  </a:lnTo>
                  <a:lnTo>
                    <a:pt x="207" y="217"/>
                  </a:lnTo>
                  <a:lnTo>
                    <a:pt x="207" y="221"/>
                  </a:lnTo>
                  <a:lnTo>
                    <a:pt x="207" y="221"/>
                  </a:lnTo>
                  <a:lnTo>
                    <a:pt x="204" y="222"/>
                  </a:lnTo>
                  <a:lnTo>
                    <a:pt x="200" y="222"/>
                  </a:lnTo>
                  <a:lnTo>
                    <a:pt x="197" y="219"/>
                  </a:lnTo>
                  <a:lnTo>
                    <a:pt x="195" y="215"/>
                  </a:lnTo>
                  <a:lnTo>
                    <a:pt x="195" y="215"/>
                  </a:lnTo>
                  <a:lnTo>
                    <a:pt x="193" y="217"/>
                  </a:lnTo>
                  <a:lnTo>
                    <a:pt x="193" y="219"/>
                  </a:lnTo>
                  <a:lnTo>
                    <a:pt x="195" y="224"/>
                  </a:lnTo>
                  <a:lnTo>
                    <a:pt x="198" y="227"/>
                  </a:lnTo>
                  <a:lnTo>
                    <a:pt x="200" y="232"/>
                  </a:lnTo>
                  <a:lnTo>
                    <a:pt x="200" y="232"/>
                  </a:lnTo>
                  <a:lnTo>
                    <a:pt x="197" y="232"/>
                  </a:lnTo>
                  <a:lnTo>
                    <a:pt x="197" y="236"/>
                  </a:lnTo>
                  <a:lnTo>
                    <a:pt x="197" y="241"/>
                  </a:lnTo>
                  <a:lnTo>
                    <a:pt x="197" y="241"/>
                  </a:lnTo>
                  <a:lnTo>
                    <a:pt x="195" y="246"/>
                  </a:lnTo>
                  <a:lnTo>
                    <a:pt x="192" y="249"/>
                  </a:lnTo>
                  <a:lnTo>
                    <a:pt x="192" y="249"/>
                  </a:lnTo>
                  <a:lnTo>
                    <a:pt x="183" y="243"/>
                  </a:lnTo>
                  <a:lnTo>
                    <a:pt x="183" y="243"/>
                  </a:lnTo>
                  <a:lnTo>
                    <a:pt x="181" y="241"/>
                  </a:lnTo>
                  <a:lnTo>
                    <a:pt x="180" y="239"/>
                  </a:lnTo>
                  <a:lnTo>
                    <a:pt x="180" y="239"/>
                  </a:lnTo>
                  <a:lnTo>
                    <a:pt x="175" y="234"/>
                  </a:lnTo>
                  <a:lnTo>
                    <a:pt x="170" y="232"/>
                  </a:lnTo>
                  <a:lnTo>
                    <a:pt x="170" y="232"/>
                  </a:lnTo>
                  <a:lnTo>
                    <a:pt x="166" y="231"/>
                  </a:lnTo>
                  <a:lnTo>
                    <a:pt x="165" y="229"/>
                  </a:lnTo>
                  <a:lnTo>
                    <a:pt x="165" y="224"/>
                  </a:lnTo>
                  <a:lnTo>
                    <a:pt x="165" y="224"/>
                  </a:lnTo>
                  <a:lnTo>
                    <a:pt x="163" y="219"/>
                  </a:lnTo>
                  <a:lnTo>
                    <a:pt x="163" y="219"/>
                  </a:lnTo>
                  <a:lnTo>
                    <a:pt x="158" y="214"/>
                  </a:lnTo>
                  <a:lnTo>
                    <a:pt x="158" y="214"/>
                  </a:lnTo>
                  <a:lnTo>
                    <a:pt x="154" y="209"/>
                  </a:lnTo>
                  <a:lnTo>
                    <a:pt x="154" y="209"/>
                  </a:lnTo>
                  <a:lnTo>
                    <a:pt x="153" y="207"/>
                  </a:lnTo>
                  <a:lnTo>
                    <a:pt x="149" y="205"/>
                  </a:lnTo>
                  <a:lnTo>
                    <a:pt x="149" y="205"/>
                  </a:lnTo>
                  <a:lnTo>
                    <a:pt x="148" y="200"/>
                  </a:lnTo>
                  <a:lnTo>
                    <a:pt x="146" y="195"/>
                  </a:lnTo>
                  <a:lnTo>
                    <a:pt x="146" y="195"/>
                  </a:lnTo>
                  <a:lnTo>
                    <a:pt x="144" y="190"/>
                  </a:lnTo>
                  <a:lnTo>
                    <a:pt x="144" y="190"/>
                  </a:lnTo>
                  <a:lnTo>
                    <a:pt x="142" y="185"/>
                  </a:lnTo>
                  <a:lnTo>
                    <a:pt x="142" y="185"/>
                  </a:lnTo>
                  <a:lnTo>
                    <a:pt x="139" y="178"/>
                  </a:lnTo>
                  <a:lnTo>
                    <a:pt x="136" y="175"/>
                  </a:lnTo>
                  <a:lnTo>
                    <a:pt x="136" y="175"/>
                  </a:lnTo>
                  <a:lnTo>
                    <a:pt x="131" y="171"/>
                  </a:lnTo>
                  <a:lnTo>
                    <a:pt x="125" y="166"/>
                  </a:lnTo>
                  <a:lnTo>
                    <a:pt x="125" y="166"/>
                  </a:lnTo>
                  <a:lnTo>
                    <a:pt x="120" y="163"/>
                  </a:lnTo>
                  <a:lnTo>
                    <a:pt x="115" y="161"/>
                  </a:lnTo>
                  <a:lnTo>
                    <a:pt x="115" y="161"/>
                  </a:lnTo>
                  <a:lnTo>
                    <a:pt x="109" y="156"/>
                  </a:lnTo>
                  <a:lnTo>
                    <a:pt x="103" y="151"/>
                  </a:lnTo>
                  <a:lnTo>
                    <a:pt x="98" y="146"/>
                  </a:lnTo>
                  <a:lnTo>
                    <a:pt x="93" y="141"/>
                  </a:lnTo>
                  <a:lnTo>
                    <a:pt x="93" y="141"/>
                  </a:lnTo>
                  <a:lnTo>
                    <a:pt x="78" y="129"/>
                  </a:lnTo>
                  <a:lnTo>
                    <a:pt x="78" y="129"/>
                  </a:lnTo>
                  <a:lnTo>
                    <a:pt x="71" y="124"/>
                  </a:lnTo>
                  <a:lnTo>
                    <a:pt x="66" y="119"/>
                  </a:lnTo>
                  <a:lnTo>
                    <a:pt x="66" y="119"/>
                  </a:lnTo>
                  <a:lnTo>
                    <a:pt x="58" y="114"/>
                  </a:lnTo>
                  <a:lnTo>
                    <a:pt x="54" y="110"/>
                  </a:lnTo>
                  <a:lnTo>
                    <a:pt x="53" y="105"/>
                  </a:lnTo>
                  <a:lnTo>
                    <a:pt x="53" y="105"/>
                  </a:lnTo>
                  <a:lnTo>
                    <a:pt x="49" y="100"/>
                  </a:lnTo>
                  <a:lnTo>
                    <a:pt x="46" y="95"/>
                  </a:lnTo>
                  <a:lnTo>
                    <a:pt x="42" y="92"/>
                  </a:lnTo>
                  <a:lnTo>
                    <a:pt x="39" y="88"/>
                  </a:lnTo>
                  <a:lnTo>
                    <a:pt x="39" y="88"/>
                  </a:lnTo>
                  <a:lnTo>
                    <a:pt x="36" y="81"/>
                  </a:lnTo>
                  <a:lnTo>
                    <a:pt x="32" y="76"/>
                  </a:lnTo>
                  <a:lnTo>
                    <a:pt x="32" y="76"/>
                  </a:lnTo>
                  <a:lnTo>
                    <a:pt x="29" y="76"/>
                  </a:lnTo>
                  <a:lnTo>
                    <a:pt x="25" y="76"/>
                  </a:lnTo>
                  <a:lnTo>
                    <a:pt x="25" y="76"/>
                  </a:lnTo>
                  <a:lnTo>
                    <a:pt x="24" y="73"/>
                  </a:lnTo>
                  <a:lnTo>
                    <a:pt x="22" y="70"/>
                  </a:lnTo>
                  <a:lnTo>
                    <a:pt x="22" y="70"/>
                  </a:lnTo>
                  <a:lnTo>
                    <a:pt x="15" y="70"/>
                  </a:lnTo>
                  <a:lnTo>
                    <a:pt x="10" y="70"/>
                  </a:lnTo>
                  <a:lnTo>
                    <a:pt x="10" y="70"/>
                  </a:lnTo>
                  <a:lnTo>
                    <a:pt x="7" y="66"/>
                  </a:lnTo>
                  <a:lnTo>
                    <a:pt x="3" y="63"/>
                  </a:lnTo>
                  <a:lnTo>
                    <a:pt x="2" y="54"/>
                  </a:lnTo>
                  <a:lnTo>
                    <a:pt x="2" y="54"/>
                  </a:lnTo>
                  <a:lnTo>
                    <a:pt x="0" y="49"/>
                  </a:lnTo>
                  <a:lnTo>
                    <a:pt x="3" y="44"/>
                  </a:lnTo>
                  <a:lnTo>
                    <a:pt x="3" y="44"/>
                  </a:lnTo>
                  <a:lnTo>
                    <a:pt x="3" y="37"/>
                  </a:lnTo>
                  <a:lnTo>
                    <a:pt x="3" y="37"/>
                  </a:lnTo>
                  <a:lnTo>
                    <a:pt x="7" y="32"/>
                  </a:lnTo>
                  <a:lnTo>
                    <a:pt x="10" y="27"/>
                  </a:lnTo>
                  <a:lnTo>
                    <a:pt x="10" y="27"/>
                  </a:lnTo>
                  <a:lnTo>
                    <a:pt x="13" y="24"/>
                  </a:lnTo>
                  <a:lnTo>
                    <a:pt x="13" y="24"/>
                  </a:lnTo>
                  <a:lnTo>
                    <a:pt x="19" y="22"/>
                  </a:lnTo>
                  <a:lnTo>
                    <a:pt x="24" y="20"/>
                  </a:lnTo>
                  <a:lnTo>
                    <a:pt x="24" y="20"/>
                  </a:lnTo>
                  <a:lnTo>
                    <a:pt x="29" y="19"/>
                  </a:lnTo>
                  <a:lnTo>
                    <a:pt x="29" y="19"/>
                  </a:lnTo>
                  <a:lnTo>
                    <a:pt x="32" y="19"/>
                  </a:lnTo>
                  <a:lnTo>
                    <a:pt x="34" y="17"/>
                  </a:lnTo>
                  <a:lnTo>
                    <a:pt x="34" y="17"/>
                  </a:lnTo>
                  <a:lnTo>
                    <a:pt x="39" y="15"/>
                  </a:lnTo>
                  <a:lnTo>
                    <a:pt x="42" y="15"/>
                  </a:lnTo>
                  <a:lnTo>
                    <a:pt x="46" y="15"/>
                  </a:lnTo>
                  <a:lnTo>
                    <a:pt x="46" y="15"/>
                  </a:lnTo>
                  <a:lnTo>
                    <a:pt x="49" y="12"/>
                  </a:lnTo>
                  <a:lnTo>
                    <a:pt x="54" y="8"/>
                  </a:lnTo>
                  <a:lnTo>
                    <a:pt x="54" y="8"/>
                  </a:lnTo>
                  <a:lnTo>
                    <a:pt x="66" y="8"/>
                  </a:lnTo>
                  <a:lnTo>
                    <a:pt x="66" y="8"/>
                  </a:lnTo>
                  <a:lnTo>
                    <a:pt x="71" y="7"/>
                  </a:lnTo>
                  <a:lnTo>
                    <a:pt x="76" y="3"/>
                  </a:lnTo>
                  <a:lnTo>
                    <a:pt x="136" y="0"/>
                  </a:lnTo>
                  <a:lnTo>
                    <a:pt x="136" y="0"/>
                  </a:lnTo>
                  <a:lnTo>
                    <a:pt x="137" y="5"/>
                  </a:lnTo>
                  <a:lnTo>
                    <a:pt x="137" y="7"/>
                  </a:lnTo>
                  <a:lnTo>
                    <a:pt x="139" y="8"/>
                  </a:lnTo>
                  <a:lnTo>
                    <a:pt x="139" y="8"/>
                  </a:lnTo>
                  <a:lnTo>
                    <a:pt x="148" y="8"/>
                  </a:lnTo>
                  <a:lnTo>
                    <a:pt x="159" y="24"/>
                  </a:lnTo>
                  <a:lnTo>
                    <a:pt x="232" y="12"/>
                  </a:lnTo>
                  <a:lnTo>
                    <a:pt x="232" y="12"/>
                  </a:lnTo>
                  <a:lnTo>
                    <a:pt x="232" y="10"/>
                  </a:lnTo>
                  <a:lnTo>
                    <a:pt x="321" y="73"/>
                  </a:lnTo>
                  <a:close/>
                </a:path>
              </a:pathLst>
            </a:custGeom>
            <a:solidFill>
              <a:srgbClr val="D9D2E9"/>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 name="Google Shape;24;p4"/>
            <p:cNvSpPr/>
            <p:nvPr/>
          </p:nvSpPr>
          <p:spPr>
            <a:xfrm>
              <a:off x="7764463" y="3222626"/>
              <a:ext cx="3175" cy="3175"/>
            </a:xfrm>
            <a:custGeom>
              <a:rect b="b" l="l" r="r" t="t"/>
              <a:pathLst>
                <a:path extrusionOk="0" h="2" w="2">
                  <a:moveTo>
                    <a:pt x="2" y="0"/>
                  </a:moveTo>
                  <a:lnTo>
                    <a:pt x="2" y="0"/>
                  </a:lnTo>
                  <a:lnTo>
                    <a:pt x="0" y="2"/>
                  </a:lnTo>
                  <a:lnTo>
                    <a:pt x="0" y="0"/>
                  </a:lnTo>
                  <a:lnTo>
                    <a:pt x="2"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 name="Google Shape;25;p4">
              <a:hlinkClick r:id="rId4"/>
            </p:cNvPr>
            <p:cNvSpPr/>
            <p:nvPr/>
          </p:nvSpPr>
          <p:spPr>
            <a:xfrm>
              <a:off x="7183438" y="2897188"/>
              <a:ext cx="544512" cy="506413"/>
            </a:xfrm>
            <a:custGeom>
              <a:rect b="b" l="l" r="r" t="t"/>
              <a:pathLst>
                <a:path extrusionOk="0" h="319" w="343">
                  <a:moveTo>
                    <a:pt x="326" y="275"/>
                  </a:moveTo>
                  <a:lnTo>
                    <a:pt x="326" y="275"/>
                  </a:lnTo>
                  <a:lnTo>
                    <a:pt x="321" y="280"/>
                  </a:lnTo>
                  <a:lnTo>
                    <a:pt x="321" y="282"/>
                  </a:lnTo>
                  <a:lnTo>
                    <a:pt x="321" y="285"/>
                  </a:lnTo>
                  <a:lnTo>
                    <a:pt x="321" y="285"/>
                  </a:lnTo>
                  <a:lnTo>
                    <a:pt x="327" y="290"/>
                  </a:lnTo>
                  <a:lnTo>
                    <a:pt x="334" y="297"/>
                  </a:lnTo>
                  <a:lnTo>
                    <a:pt x="334" y="297"/>
                  </a:lnTo>
                  <a:lnTo>
                    <a:pt x="339" y="302"/>
                  </a:lnTo>
                  <a:lnTo>
                    <a:pt x="339" y="306"/>
                  </a:lnTo>
                  <a:lnTo>
                    <a:pt x="334" y="306"/>
                  </a:lnTo>
                  <a:lnTo>
                    <a:pt x="334" y="306"/>
                  </a:lnTo>
                  <a:lnTo>
                    <a:pt x="331" y="304"/>
                  </a:lnTo>
                  <a:lnTo>
                    <a:pt x="327" y="300"/>
                  </a:lnTo>
                  <a:lnTo>
                    <a:pt x="326" y="295"/>
                  </a:lnTo>
                  <a:lnTo>
                    <a:pt x="322" y="292"/>
                  </a:lnTo>
                  <a:lnTo>
                    <a:pt x="322" y="292"/>
                  </a:lnTo>
                  <a:lnTo>
                    <a:pt x="317" y="292"/>
                  </a:lnTo>
                  <a:lnTo>
                    <a:pt x="314" y="292"/>
                  </a:lnTo>
                  <a:lnTo>
                    <a:pt x="310" y="294"/>
                  </a:lnTo>
                  <a:lnTo>
                    <a:pt x="305" y="295"/>
                  </a:lnTo>
                  <a:lnTo>
                    <a:pt x="305" y="295"/>
                  </a:lnTo>
                  <a:lnTo>
                    <a:pt x="305" y="287"/>
                  </a:lnTo>
                  <a:lnTo>
                    <a:pt x="304" y="282"/>
                  </a:lnTo>
                  <a:lnTo>
                    <a:pt x="304" y="282"/>
                  </a:lnTo>
                  <a:lnTo>
                    <a:pt x="300" y="282"/>
                  </a:lnTo>
                  <a:lnTo>
                    <a:pt x="300" y="282"/>
                  </a:lnTo>
                  <a:lnTo>
                    <a:pt x="297" y="283"/>
                  </a:lnTo>
                  <a:lnTo>
                    <a:pt x="295" y="289"/>
                  </a:lnTo>
                  <a:lnTo>
                    <a:pt x="293" y="297"/>
                  </a:lnTo>
                  <a:lnTo>
                    <a:pt x="293" y="297"/>
                  </a:lnTo>
                  <a:lnTo>
                    <a:pt x="293" y="302"/>
                  </a:lnTo>
                  <a:lnTo>
                    <a:pt x="292" y="306"/>
                  </a:lnTo>
                  <a:lnTo>
                    <a:pt x="292" y="306"/>
                  </a:lnTo>
                  <a:lnTo>
                    <a:pt x="290" y="307"/>
                  </a:lnTo>
                  <a:lnTo>
                    <a:pt x="288" y="309"/>
                  </a:lnTo>
                  <a:lnTo>
                    <a:pt x="283" y="309"/>
                  </a:lnTo>
                  <a:lnTo>
                    <a:pt x="283" y="309"/>
                  </a:lnTo>
                  <a:lnTo>
                    <a:pt x="278" y="316"/>
                  </a:lnTo>
                  <a:lnTo>
                    <a:pt x="276" y="317"/>
                  </a:lnTo>
                  <a:lnTo>
                    <a:pt x="275" y="317"/>
                  </a:lnTo>
                  <a:lnTo>
                    <a:pt x="273" y="316"/>
                  </a:lnTo>
                  <a:lnTo>
                    <a:pt x="273" y="316"/>
                  </a:lnTo>
                  <a:lnTo>
                    <a:pt x="273" y="314"/>
                  </a:lnTo>
                  <a:lnTo>
                    <a:pt x="273" y="312"/>
                  </a:lnTo>
                  <a:lnTo>
                    <a:pt x="273" y="311"/>
                  </a:lnTo>
                  <a:lnTo>
                    <a:pt x="273" y="309"/>
                  </a:lnTo>
                  <a:lnTo>
                    <a:pt x="273" y="309"/>
                  </a:lnTo>
                  <a:lnTo>
                    <a:pt x="268" y="309"/>
                  </a:lnTo>
                  <a:lnTo>
                    <a:pt x="263" y="311"/>
                  </a:lnTo>
                  <a:lnTo>
                    <a:pt x="263" y="311"/>
                  </a:lnTo>
                  <a:lnTo>
                    <a:pt x="254" y="309"/>
                  </a:lnTo>
                  <a:lnTo>
                    <a:pt x="251" y="309"/>
                  </a:lnTo>
                  <a:lnTo>
                    <a:pt x="248" y="311"/>
                  </a:lnTo>
                  <a:lnTo>
                    <a:pt x="248" y="311"/>
                  </a:lnTo>
                  <a:lnTo>
                    <a:pt x="244" y="314"/>
                  </a:lnTo>
                  <a:lnTo>
                    <a:pt x="242" y="317"/>
                  </a:lnTo>
                  <a:lnTo>
                    <a:pt x="241" y="319"/>
                  </a:lnTo>
                  <a:lnTo>
                    <a:pt x="236" y="317"/>
                  </a:lnTo>
                  <a:lnTo>
                    <a:pt x="236" y="317"/>
                  </a:lnTo>
                  <a:lnTo>
                    <a:pt x="227" y="314"/>
                  </a:lnTo>
                  <a:lnTo>
                    <a:pt x="220" y="312"/>
                  </a:lnTo>
                  <a:lnTo>
                    <a:pt x="220" y="312"/>
                  </a:lnTo>
                  <a:lnTo>
                    <a:pt x="210" y="311"/>
                  </a:lnTo>
                  <a:lnTo>
                    <a:pt x="202" y="307"/>
                  </a:lnTo>
                  <a:lnTo>
                    <a:pt x="202" y="307"/>
                  </a:lnTo>
                  <a:lnTo>
                    <a:pt x="198" y="304"/>
                  </a:lnTo>
                  <a:lnTo>
                    <a:pt x="197" y="302"/>
                  </a:lnTo>
                  <a:lnTo>
                    <a:pt x="198" y="300"/>
                  </a:lnTo>
                  <a:lnTo>
                    <a:pt x="207" y="294"/>
                  </a:lnTo>
                  <a:lnTo>
                    <a:pt x="207" y="294"/>
                  </a:lnTo>
                  <a:lnTo>
                    <a:pt x="200" y="290"/>
                  </a:lnTo>
                  <a:lnTo>
                    <a:pt x="193" y="287"/>
                  </a:lnTo>
                  <a:lnTo>
                    <a:pt x="180" y="285"/>
                  </a:lnTo>
                  <a:lnTo>
                    <a:pt x="180" y="285"/>
                  </a:lnTo>
                  <a:lnTo>
                    <a:pt x="178" y="282"/>
                  </a:lnTo>
                  <a:lnTo>
                    <a:pt x="180" y="280"/>
                  </a:lnTo>
                  <a:lnTo>
                    <a:pt x="180" y="280"/>
                  </a:lnTo>
                  <a:lnTo>
                    <a:pt x="175" y="278"/>
                  </a:lnTo>
                  <a:lnTo>
                    <a:pt x="170" y="280"/>
                  </a:lnTo>
                  <a:lnTo>
                    <a:pt x="163" y="280"/>
                  </a:lnTo>
                  <a:lnTo>
                    <a:pt x="158" y="280"/>
                  </a:lnTo>
                  <a:lnTo>
                    <a:pt x="158" y="280"/>
                  </a:lnTo>
                  <a:lnTo>
                    <a:pt x="154" y="278"/>
                  </a:lnTo>
                  <a:lnTo>
                    <a:pt x="153" y="277"/>
                  </a:lnTo>
                  <a:lnTo>
                    <a:pt x="149" y="277"/>
                  </a:lnTo>
                  <a:lnTo>
                    <a:pt x="149" y="277"/>
                  </a:lnTo>
                  <a:lnTo>
                    <a:pt x="146" y="278"/>
                  </a:lnTo>
                  <a:lnTo>
                    <a:pt x="142" y="282"/>
                  </a:lnTo>
                  <a:lnTo>
                    <a:pt x="142" y="282"/>
                  </a:lnTo>
                  <a:lnTo>
                    <a:pt x="139" y="282"/>
                  </a:lnTo>
                  <a:lnTo>
                    <a:pt x="136" y="282"/>
                  </a:lnTo>
                  <a:lnTo>
                    <a:pt x="131" y="278"/>
                  </a:lnTo>
                  <a:lnTo>
                    <a:pt x="131" y="278"/>
                  </a:lnTo>
                  <a:lnTo>
                    <a:pt x="124" y="278"/>
                  </a:lnTo>
                  <a:lnTo>
                    <a:pt x="117" y="278"/>
                  </a:lnTo>
                  <a:lnTo>
                    <a:pt x="117" y="278"/>
                  </a:lnTo>
                  <a:lnTo>
                    <a:pt x="105" y="278"/>
                  </a:lnTo>
                  <a:lnTo>
                    <a:pt x="95" y="278"/>
                  </a:lnTo>
                  <a:lnTo>
                    <a:pt x="95" y="278"/>
                  </a:lnTo>
                  <a:lnTo>
                    <a:pt x="83" y="275"/>
                  </a:lnTo>
                  <a:lnTo>
                    <a:pt x="83" y="275"/>
                  </a:lnTo>
                  <a:lnTo>
                    <a:pt x="78" y="272"/>
                  </a:lnTo>
                  <a:lnTo>
                    <a:pt x="75" y="268"/>
                  </a:lnTo>
                  <a:lnTo>
                    <a:pt x="75" y="268"/>
                  </a:lnTo>
                  <a:lnTo>
                    <a:pt x="69" y="268"/>
                  </a:lnTo>
                  <a:lnTo>
                    <a:pt x="63" y="270"/>
                  </a:lnTo>
                  <a:lnTo>
                    <a:pt x="51" y="272"/>
                  </a:lnTo>
                  <a:lnTo>
                    <a:pt x="51" y="272"/>
                  </a:lnTo>
                  <a:lnTo>
                    <a:pt x="22" y="277"/>
                  </a:lnTo>
                  <a:lnTo>
                    <a:pt x="22" y="277"/>
                  </a:lnTo>
                  <a:lnTo>
                    <a:pt x="22" y="275"/>
                  </a:lnTo>
                  <a:lnTo>
                    <a:pt x="22" y="275"/>
                  </a:lnTo>
                  <a:lnTo>
                    <a:pt x="25" y="273"/>
                  </a:lnTo>
                  <a:lnTo>
                    <a:pt x="25" y="273"/>
                  </a:lnTo>
                  <a:lnTo>
                    <a:pt x="27" y="270"/>
                  </a:lnTo>
                  <a:lnTo>
                    <a:pt x="27" y="268"/>
                  </a:lnTo>
                  <a:lnTo>
                    <a:pt x="27" y="268"/>
                  </a:lnTo>
                  <a:lnTo>
                    <a:pt x="29" y="265"/>
                  </a:lnTo>
                  <a:lnTo>
                    <a:pt x="29" y="261"/>
                  </a:lnTo>
                  <a:lnTo>
                    <a:pt x="29" y="261"/>
                  </a:lnTo>
                  <a:lnTo>
                    <a:pt x="29" y="258"/>
                  </a:lnTo>
                  <a:lnTo>
                    <a:pt x="29" y="258"/>
                  </a:lnTo>
                  <a:lnTo>
                    <a:pt x="32" y="253"/>
                  </a:lnTo>
                  <a:lnTo>
                    <a:pt x="32" y="253"/>
                  </a:lnTo>
                  <a:lnTo>
                    <a:pt x="34" y="250"/>
                  </a:lnTo>
                  <a:lnTo>
                    <a:pt x="34" y="244"/>
                  </a:lnTo>
                  <a:lnTo>
                    <a:pt x="34" y="244"/>
                  </a:lnTo>
                  <a:lnTo>
                    <a:pt x="32" y="241"/>
                  </a:lnTo>
                  <a:lnTo>
                    <a:pt x="29" y="236"/>
                  </a:lnTo>
                  <a:lnTo>
                    <a:pt x="29" y="236"/>
                  </a:lnTo>
                  <a:lnTo>
                    <a:pt x="27" y="233"/>
                  </a:lnTo>
                  <a:lnTo>
                    <a:pt x="25" y="229"/>
                  </a:lnTo>
                  <a:lnTo>
                    <a:pt x="25" y="229"/>
                  </a:lnTo>
                  <a:lnTo>
                    <a:pt x="27" y="224"/>
                  </a:lnTo>
                  <a:lnTo>
                    <a:pt x="30" y="221"/>
                  </a:lnTo>
                  <a:lnTo>
                    <a:pt x="30" y="221"/>
                  </a:lnTo>
                  <a:lnTo>
                    <a:pt x="30" y="217"/>
                  </a:lnTo>
                  <a:lnTo>
                    <a:pt x="29" y="212"/>
                  </a:lnTo>
                  <a:lnTo>
                    <a:pt x="29" y="212"/>
                  </a:lnTo>
                  <a:lnTo>
                    <a:pt x="29" y="207"/>
                  </a:lnTo>
                  <a:lnTo>
                    <a:pt x="30" y="204"/>
                  </a:lnTo>
                  <a:lnTo>
                    <a:pt x="30" y="204"/>
                  </a:lnTo>
                  <a:lnTo>
                    <a:pt x="32" y="199"/>
                  </a:lnTo>
                  <a:lnTo>
                    <a:pt x="32" y="199"/>
                  </a:lnTo>
                  <a:lnTo>
                    <a:pt x="34" y="194"/>
                  </a:lnTo>
                  <a:lnTo>
                    <a:pt x="34" y="194"/>
                  </a:lnTo>
                  <a:lnTo>
                    <a:pt x="35" y="190"/>
                  </a:lnTo>
                  <a:lnTo>
                    <a:pt x="35" y="185"/>
                  </a:lnTo>
                  <a:lnTo>
                    <a:pt x="35" y="185"/>
                  </a:lnTo>
                  <a:lnTo>
                    <a:pt x="35" y="183"/>
                  </a:lnTo>
                  <a:lnTo>
                    <a:pt x="37" y="182"/>
                  </a:lnTo>
                  <a:lnTo>
                    <a:pt x="37" y="182"/>
                  </a:lnTo>
                  <a:lnTo>
                    <a:pt x="39" y="180"/>
                  </a:lnTo>
                  <a:lnTo>
                    <a:pt x="37" y="178"/>
                  </a:lnTo>
                  <a:lnTo>
                    <a:pt x="37" y="178"/>
                  </a:lnTo>
                  <a:lnTo>
                    <a:pt x="34" y="170"/>
                  </a:lnTo>
                  <a:lnTo>
                    <a:pt x="34" y="170"/>
                  </a:lnTo>
                  <a:lnTo>
                    <a:pt x="34" y="165"/>
                  </a:lnTo>
                  <a:lnTo>
                    <a:pt x="34" y="165"/>
                  </a:lnTo>
                  <a:lnTo>
                    <a:pt x="34" y="161"/>
                  </a:lnTo>
                  <a:lnTo>
                    <a:pt x="34" y="161"/>
                  </a:lnTo>
                  <a:lnTo>
                    <a:pt x="34" y="154"/>
                  </a:lnTo>
                  <a:lnTo>
                    <a:pt x="34" y="148"/>
                  </a:lnTo>
                  <a:lnTo>
                    <a:pt x="34" y="148"/>
                  </a:lnTo>
                  <a:lnTo>
                    <a:pt x="34" y="143"/>
                  </a:lnTo>
                  <a:lnTo>
                    <a:pt x="30" y="139"/>
                  </a:lnTo>
                  <a:lnTo>
                    <a:pt x="30" y="139"/>
                  </a:lnTo>
                  <a:lnTo>
                    <a:pt x="25" y="132"/>
                  </a:lnTo>
                  <a:lnTo>
                    <a:pt x="25" y="132"/>
                  </a:lnTo>
                  <a:lnTo>
                    <a:pt x="24" y="127"/>
                  </a:lnTo>
                  <a:lnTo>
                    <a:pt x="24" y="127"/>
                  </a:lnTo>
                  <a:lnTo>
                    <a:pt x="20" y="124"/>
                  </a:lnTo>
                  <a:lnTo>
                    <a:pt x="20" y="124"/>
                  </a:lnTo>
                  <a:lnTo>
                    <a:pt x="19" y="117"/>
                  </a:lnTo>
                  <a:lnTo>
                    <a:pt x="19" y="117"/>
                  </a:lnTo>
                  <a:lnTo>
                    <a:pt x="17" y="114"/>
                  </a:lnTo>
                  <a:lnTo>
                    <a:pt x="17" y="110"/>
                  </a:lnTo>
                  <a:lnTo>
                    <a:pt x="17" y="110"/>
                  </a:lnTo>
                  <a:lnTo>
                    <a:pt x="13" y="107"/>
                  </a:lnTo>
                  <a:lnTo>
                    <a:pt x="12" y="104"/>
                  </a:lnTo>
                  <a:lnTo>
                    <a:pt x="12" y="104"/>
                  </a:lnTo>
                  <a:lnTo>
                    <a:pt x="10" y="100"/>
                  </a:lnTo>
                  <a:lnTo>
                    <a:pt x="8" y="97"/>
                  </a:lnTo>
                  <a:lnTo>
                    <a:pt x="8" y="97"/>
                  </a:lnTo>
                  <a:lnTo>
                    <a:pt x="3" y="92"/>
                  </a:lnTo>
                  <a:lnTo>
                    <a:pt x="2" y="88"/>
                  </a:lnTo>
                  <a:lnTo>
                    <a:pt x="2" y="85"/>
                  </a:lnTo>
                  <a:lnTo>
                    <a:pt x="0" y="9"/>
                  </a:lnTo>
                  <a:lnTo>
                    <a:pt x="197" y="0"/>
                  </a:lnTo>
                  <a:lnTo>
                    <a:pt x="197" y="0"/>
                  </a:lnTo>
                  <a:lnTo>
                    <a:pt x="200" y="5"/>
                  </a:lnTo>
                  <a:lnTo>
                    <a:pt x="200" y="5"/>
                  </a:lnTo>
                  <a:lnTo>
                    <a:pt x="202" y="7"/>
                  </a:lnTo>
                  <a:lnTo>
                    <a:pt x="203" y="5"/>
                  </a:lnTo>
                  <a:lnTo>
                    <a:pt x="205" y="5"/>
                  </a:lnTo>
                  <a:lnTo>
                    <a:pt x="207" y="9"/>
                  </a:lnTo>
                  <a:lnTo>
                    <a:pt x="207" y="9"/>
                  </a:lnTo>
                  <a:lnTo>
                    <a:pt x="205" y="10"/>
                  </a:lnTo>
                  <a:lnTo>
                    <a:pt x="203" y="12"/>
                  </a:lnTo>
                  <a:lnTo>
                    <a:pt x="200" y="15"/>
                  </a:lnTo>
                  <a:lnTo>
                    <a:pt x="200" y="15"/>
                  </a:lnTo>
                  <a:lnTo>
                    <a:pt x="200" y="24"/>
                  </a:lnTo>
                  <a:lnTo>
                    <a:pt x="202" y="32"/>
                  </a:lnTo>
                  <a:lnTo>
                    <a:pt x="202" y="32"/>
                  </a:lnTo>
                  <a:lnTo>
                    <a:pt x="203" y="34"/>
                  </a:lnTo>
                  <a:lnTo>
                    <a:pt x="207" y="34"/>
                  </a:lnTo>
                  <a:lnTo>
                    <a:pt x="210" y="32"/>
                  </a:lnTo>
                  <a:lnTo>
                    <a:pt x="214" y="34"/>
                  </a:lnTo>
                  <a:lnTo>
                    <a:pt x="214" y="34"/>
                  </a:lnTo>
                  <a:lnTo>
                    <a:pt x="215" y="36"/>
                  </a:lnTo>
                  <a:lnTo>
                    <a:pt x="214" y="39"/>
                  </a:lnTo>
                  <a:lnTo>
                    <a:pt x="210" y="46"/>
                  </a:lnTo>
                  <a:lnTo>
                    <a:pt x="210" y="46"/>
                  </a:lnTo>
                  <a:lnTo>
                    <a:pt x="210" y="49"/>
                  </a:lnTo>
                  <a:lnTo>
                    <a:pt x="209" y="53"/>
                  </a:lnTo>
                  <a:lnTo>
                    <a:pt x="209" y="53"/>
                  </a:lnTo>
                  <a:lnTo>
                    <a:pt x="210" y="54"/>
                  </a:lnTo>
                  <a:lnTo>
                    <a:pt x="212" y="56"/>
                  </a:lnTo>
                  <a:lnTo>
                    <a:pt x="212" y="56"/>
                  </a:lnTo>
                  <a:lnTo>
                    <a:pt x="212" y="63"/>
                  </a:lnTo>
                  <a:lnTo>
                    <a:pt x="210" y="68"/>
                  </a:lnTo>
                  <a:lnTo>
                    <a:pt x="210" y="68"/>
                  </a:lnTo>
                  <a:lnTo>
                    <a:pt x="205" y="71"/>
                  </a:lnTo>
                  <a:lnTo>
                    <a:pt x="205" y="71"/>
                  </a:lnTo>
                  <a:lnTo>
                    <a:pt x="205" y="75"/>
                  </a:lnTo>
                  <a:lnTo>
                    <a:pt x="205" y="78"/>
                  </a:lnTo>
                  <a:lnTo>
                    <a:pt x="205" y="78"/>
                  </a:lnTo>
                  <a:lnTo>
                    <a:pt x="205" y="81"/>
                  </a:lnTo>
                  <a:lnTo>
                    <a:pt x="203" y="81"/>
                  </a:lnTo>
                  <a:lnTo>
                    <a:pt x="200" y="85"/>
                  </a:lnTo>
                  <a:lnTo>
                    <a:pt x="200" y="85"/>
                  </a:lnTo>
                  <a:lnTo>
                    <a:pt x="197" y="87"/>
                  </a:lnTo>
                  <a:lnTo>
                    <a:pt x="197" y="90"/>
                  </a:lnTo>
                  <a:lnTo>
                    <a:pt x="195" y="92"/>
                  </a:lnTo>
                  <a:lnTo>
                    <a:pt x="193" y="95"/>
                  </a:lnTo>
                  <a:lnTo>
                    <a:pt x="193" y="95"/>
                  </a:lnTo>
                  <a:lnTo>
                    <a:pt x="190" y="97"/>
                  </a:lnTo>
                  <a:lnTo>
                    <a:pt x="187" y="98"/>
                  </a:lnTo>
                  <a:lnTo>
                    <a:pt x="187" y="100"/>
                  </a:lnTo>
                  <a:lnTo>
                    <a:pt x="187" y="100"/>
                  </a:lnTo>
                  <a:lnTo>
                    <a:pt x="187" y="105"/>
                  </a:lnTo>
                  <a:lnTo>
                    <a:pt x="187" y="105"/>
                  </a:lnTo>
                  <a:lnTo>
                    <a:pt x="190" y="105"/>
                  </a:lnTo>
                  <a:lnTo>
                    <a:pt x="190" y="105"/>
                  </a:lnTo>
                  <a:lnTo>
                    <a:pt x="188" y="109"/>
                  </a:lnTo>
                  <a:lnTo>
                    <a:pt x="188" y="109"/>
                  </a:lnTo>
                  <a:lnTo>
                    <a:pt x="183" y="112"/>
                  </a:lnTo>
                  <a:lnTo>
                    <a:pt x="181" y="114"/>
                  </a:lnTo>
                  <a:lnTo>
                    <a:pt x="180" y="117"/>
                  </a:lnTo>
                  <a:lnTo>
                    <a:pt x="180" y="117"/>
                  </a:lnTo>
                  <a:lnTo>
                    <a:pt x="181" y="119"/>
                  </a:lnTo>
                  <a:lnTo>
                    <a:pt x="183" y="121"/>
                  </a:lnTo>
                  <a:lnTo>
                    <a:pt x="185" y="122"/>
                  </a:lnTo>
                  <a:lnTo>
                    <a:pt x="183" y="124"/>
                  </a:lnTo>
                  <a:lnTo>
                    <a:pt x="183" y="124"/>
                  </a:lnTo>
                  <a:lnTo>
                    <a:pt x="181" y="126"/>
                  </a:lnTo>
                  <a:lnTo>
                    <a:pt x="178" y="127"/>
                  </a:lnTo>
                  <a:lnTo>
                    <a:pt x="178" y="129"/>
                  </a:lnTo>
                  <a:lnTo>
                    <a:pt x="178" y="132"/>
                  </a:lnTo>
                  <a:lnTo>
                    <a:pt x="178" y="132"/>
                  </a:lnTo>
                  <a:lnTo>
                    <a:pt x="181" y="136"/>
                  </a:lnTo>
                  <a:lnTo>
                    <a:pt x="181" y="138"/>
                  </a:lnTo>
                  <a:lnTo>
                    <a:pt x="180" y="141"/>
                  </a:lnTo>
                  <a:lnTo>
                    <a:pt x="180" y="141"/>
                  </a:lnTo>
                  <a:lnTo>
                    <a:pt x="173" y="146"/>
                  </a:lnTo>
                  <a:lnTo>
                    <a:pt x="173" y="148"/>
                  </a:lnTo>
                  <a:lnTo>
                    <a:pt x="173" y="153"/>
                  </a:lnTo>
                  <a:lnTo>
                    <a:pt x="173" y="153"/>
                  </a:lnTo>
                  <a:lnTo>
                    <a:pt x="175" y="170"/>
                  </a:lnTo>
                  <a:lnTo>
                    <a:pt x="175" y="170"/>
                  </a:lnTo>
                  <a:lnTo>
                    <a:pt x="181" y="170"/>
                  </a:lnTo>
                  <a:lnTo>
                    <a:pt x="188" y="168"/>
                  </a:lnTo>
                  <a:lnTo>
                    <a:pt x="188" y="168"/>
                  </a:lnTo>
                  <a:lnTo>
                    <a:pt x="236" y="166"/>
                  </a:lnTo>
                  <a:lnTo>
                    <a:pt x="236" y="166"/>
                  </a:lnTo>
                  <a:lnTo>
                    <a:pt x="271" y="163"/>
                  </a:lnTo>
                  <a:lnTo>
                    <a:pt x="271" y="163"/>
                  </a:lnTo>
                  <a:lnTo>
                    <a:pt x="285" y="161"/>
                  </a:lnTo>
                  <a:lnTo>
                    <a:pt x="292" y="161"/>
                  </a:lnTo>
                  <a:lnTo>
                    <a:pt x="297" y="161"/>
                  </a:lnTo>
                  <a:lnTo>
                    <a:pt x="297" y="161"/>
                  </a:lnTo>
                  <a:lnTo>
                    <a:pt x="298" y="163"/>
                  </a:lnTo>
                  <a:lnTo>
                    <a:pt x="300" y="165"/>
                  </a:lnTo>
                  <a:lnTo>
                    <a:pt x="300" y="168"/>
                  </a:lnTo>
                  <a:lnTo>
                    <a:pt x="297" y="178"/>
                  </a:lnTo>
                  <a:lnTo>
                    <a:pt x="297" y="178"/>
                  </a:lnTo>
                  <a:lnTo>
                    <a:pt x="295" y="183"/>
                  </a:lnTo>
                  <a:lnTo>
                    <a:pt x="295" y="190"/>
                  </a:lnTo>
                  <a:lnTo>
                    <a:pt x="295" y="190"/>
                  </a:lnTo>
                  <a:lnTo>
                    <a:pt x="298" y="197"/>
                  </a:lnTo>
                  <a:lnTo>
                    <a:pt x="298" y="197"/>
                  </a:lnTo>
                  <a:lnTo>
                    <a:pt x="300" y="200"/>
                  </a:lnTo>
                  <a:lnTo>
                    <a:pt x="304" y="204"/>
                  </a:lnTo>
                  <a:lnTo>
                    <a:pt x="304" y="204"/>
                  </a:lnTo>
                  <a:lnTo>
                    <a:pt x="312" y="210"/>
                  </a:lnTo>
                  <a:lnTo>
                    <a:pt x="312" y="210"/>
                  </a:lnTo>
                  <a:lnTo>
                    <a:pt x="315" y="216"/>
                  </a:lnTo>
                  <a:lnTo>
                    <a:pt x="317" y="221"/>
                  </a:lnTo>
                  <a:lnTo>
                    <a:pt x="317" y="221"/>
                  </a:lnTo>
                  <a:lnTo>
                    <a:pt x="317" y="224"/>
                  </a:lnTo>
                  <a:lnTo>
                    <a:pt x="317" y="227"/>
                  </a:lnTo>
                  <a:lnTo>
                    <a:pt x="317" y="227"/>
                  </a:lnTo>
                  <a:lnTo>
                    <a:pt x="321" y="229"/>
                  </a:lnTo>
                  <a:lnTo>
                    <a:pt x="324" y="229"/>
                  </a:lnTo>
                  <a:lnTo>
                    <a:pt x="324" y="229"/>
                  </a:lnTo>
                  <a:lnTo>
                    <a:pt x="329" y="233"/>
                  </a:lnTo>
                  <a:lnTo>
                    <a:pt x="332" y="236"/>
                  </a:lnTo>
                  <a:lnTo>
                    <a:pt x="332" y="236"/>
                  </a:lnTo>
                  <a:lnTo>
                    <a:pt x="331" y="241"/>
                  </a:lnTo>
                  <a:lnTo>
                    <a:pt x="327" y="244"/>
                  </a:lnTo>
                  <a:lnTo>
                    <a:pt x="327" y="244"/>
                  </a:lnTo>
                  <a:lnTo>
                    <a:pt x="331" y="246"/>
                  </a:lnTo>
                  <a:lnTo>
                    <a:pt x="336" y="248"/>
                  </a:lnTo>
                  <a:lnTo>
                    <a:pt x="339" y="248"/>
                  </a:lnTo>
                  <a:lnTo>
                    <a:pt x="343" y="250"/>
                  </a:lnTo>
                  <a:lnTo>
                    <a:pt x="343" y="250"/>
                  </a:lnTo>
                  <a:lnTo>
                    <a:pt x="343" y="251"/>
                  </a:lnTo>
                  <a:lnTo>
                    <a:pt x="343" y="255"/>
                  </a:lnTo>
                  <a:lnTo>
                    <a:pt x="341" y="258"/>
                  </a:lnTo>
                  <a:lnTo>
                    <a:pt x="334" y="263"/>
                  </a:lnTo>
                  <a:lnTo>
                    <a:pt x="334" y="263"/>
                  </a:lnTo>
                  <a:lnTo>
                    <a:pt x="329" y="268"/>
                  </a:lnTo>
                  <a:lnTo>
                    <a:pt x="326" y="275"/>
                  </a:lnTo>
                  <a:lnTo>
                    <a:pt x="326" y="275"/>
                  </a:lnTo>
                  <a:close/>
                </a:path>
              </a:pathLst>
            </a:custGeom>
            <a:solidFill>
              <a:srgbClr val="38761D"/>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 name="Google Shape;26;p4">
              <a:hlinkClick r:id="rId5"/>
            </p:cNvPr>
            <p:cNvSpPr/>
            <p:nvPr/>
          </p:nvSpPr>
          <p:spPr>
            <a:xfrm>
              <a:off x="5200650" y="631826"/>
              <a:ext cx="1050925" cy="658813"/>
            </a:xfrm>
            <a:custGeom>
              <a:rect b="b" l="l" r="r" t="t"/>
              <a:pathLst>
                <a:path extrusionOk="0" h="415" w="662">
                  <a:moveTo>
                    <a:pt x="662" y="83"/>
                  </a:moveTo>
                  <a:lnTo>
                    <a:pt x="645" y="337"/>
                  </a:lnTo>
                  <a:lnTo>
                    <a:pt x="638" y="415"/>
                  </a:lnTo>
                  <a:lnTo>
                    <a:pt x="231" y="373"/>
                  </a:lnTo>
                  <a:lnTo>
                    <a:pt x="227" y="404"/>
                  </a:lnTo>
                  <a:lnTo>
                    <a:pt x="227" y="404"/>
                  </a:lnTo>
                  <a:lnTo>
                    <a:pt x="207" y="400"/>
                  </a:lnTo>
                  <a:lnTo>
                    <a:pt x="207" y="400"/>
                  </a:lnTo>
                  <a:lnTo>
                    <a:pt x="197" y="400"/>
                  </a:lnTo>
                  <a:lnTo>
                    <a:pt x="187" y="402"/>
                  </a:lnTo>
                  <a:lnTo>
                    <a:pt x="187" y="402"/>
                  </a:lnTo>
                  <a:lnTo>
                    <a:pt x="178" y="404"/>
                  </a:lnTo>
                  <a:lnTo>
                    <a:pt x="168" y="404"/>
                  </a:lnTo>
                  <a:lnTo>
                    <a:pt x="159" y="404"/>
                  </a:lnTo>
                  <a:lnTo>
                    <a:pt x="149" y="404"/>
                  </a:lnTo>
                  <a:lnTo>
                    <a:pt x="149" y="404"/>
                  </a:lnTo>
                  <a:lnTo>
                    <a:pt x="141" y="404"/>
                  </a:lnTo>
                  <a:lnTo>
                    <a:pt x="134" y="402"/>
                  </a:lnTo>
                  <a:lnTo>
                    <a:pt x="127" y="400"/>
                  </a:lnTo>
                  <a:lnTo>
                    <a:pt x="119" y="395"/>
                  </a:lnTo>
                  <a:lnTo>
                    <a:pt x="119" y="395"/>
                  </a:lnTo>
                  <a:lnTo>
                    <a:pt x="112" y="387"/>
                  </a:lnTo>
                  <a:lnTo>
                    <a:pt x="107" y="380"/>
                  </a:lnTo>
                  <a:lnTo>
                    <a:pt x="107" y="380"/>
                  </a:lnTo>
                  <a:lnTo>
                    <a:pt x="102" y="373"/>
                  </a:lnTo>
                  <a:lnTo>
                    <a:pt x="95" y="370"/>
                  </a:lnTo>
                  <a:lnTo>
                    <a:pt x="95" y="370"/>
                  </a:lnTo>
                  <a:lnTo>
                    <a:pt x="90" y="364"/>
                  </a:lnTo>
                  <a:lnTo>
                    <a:pt x="88" y="359"/>
                  </a:lnTo>
                  <a:lnTo>
                    <a:pt x="90" y="348"/>
                  </a:lnTo>
                  <a:lnTo>
                    <a:pt x="90" y="348"/>
                  </a:lnTo>
                  <a:lnTo>
                    <a:pt x="92" y="337"/>
                  </a:lnTo>
                  <a:lnTo>
                    <a:pt x="88" y="325"/>
                  </a:lnTo>
                  <a:lnTo>
                    <a:pt x="88" y="325"/>
                  </a:lnTo>
                  <a:lnTo>
                    <a:pt x="87" y="317"/>
                  </a:lnTo>
                  <a:lnTo>
                    <a:pt x="85" y="308"/>
                  </a:lnTo>
                  <a:lnTo>
                    <a:pt x="85" y="308"/>
                  </a:lnTo>
                  <a:lnTo>
                    <a:pt x="83" y="300"/>
                  </a:lnTo>
                  <a:lnTo>
                    <a:pt x="80" y="293"/>
                  </a:lnTo>
                  <a:lnTo>
                    <a:pt x="78" y="292"/>
                  </a:lnTo>
                  <a:lnTo>
                    <a:pt x="75" y="292"/>
                  </a:lnTo>
                  <a:lnTo>
                    <a:pt x="71" y="293"/>
                  </a:lnTo>
                  <a:lnTo>
                    <a:pt x="66" y="295"/>
                  </a:lnTo>
                  <a:lnTo>
                    <a:pt x="66" y="295"/>
                  </a:lnTo>
                  <a:lnTo>
                    <a:pt x="59" y="300"/>
                  </a:lnTo>
                  <a:lnTo>
                    <a:pt x="58" y="300"/>
                  </a:lnTo>
                  <a:lnTo>
                    <a:pt x="53" y="298"/>
                  </a:lnTo>
                  <a:lnTo>
                    <a:pt x="53" y="298"/>
                  </a:lnTo>
                  <a:lnTo>
                    <a:pt x="46" y="293"/>
                  </a:lnTo>
                  <a:lnTo>
                    <a:pt x="41" y="286"/>
                  </a:lnTo>
                  <a:lnTo>
                    <a:pt x="41" y="286"/>
                  </a:lnTo>
                  <a:lnTo>
                    <a:pt x="36" y="280"/>
                  </a:lnTo>
                  <a:lnTo>
                    <a:pt x="34" y="271"/>
                  </a:lnTo>
                  <a:lnTo>
                    <a:pt x="36" y="263"/>
                  </a:lnTo>
                  <a:lnTo>
                    <a:pt x="42" y="256"/>
                  </a:lnTo>
                  <a:lnTo>
                    <a:pt x="42" y="256"/>
                  </a:lnTo>
                  <a:lnTo>
                    <a:pt x="48" y="252"/>
                  </a:lnTo>
                  <a:lnTo>
                    <a:pt x="51" y="249"/>
                  </a:lnTo>
                  <a:lnTo>
                    <a:pt x="53" y="246"/>
                  </a:lnTo>
                  <a:lnTo>
                    <a:pt x="53" y="246"/>
                  </a:lnTo>
                  <a:lnTo>
                    <a:pt x="54" y="242"/>
                  </a:lnTo>
                  <a:lnTo>
                    <a:pt x="54" y="237"/>
                  </a:lnTo>
                  <a:lnTo>
                    <a:pt x="54" y="229"/>
                  </a:lnTo>
                  <a:lnTo>
                    <a:pt x="54" y="229"/>
                  </a:lnTo>
                  <a:lnTo>
                    <a:pt x="56" y="220"/>
                  </a:lnTo>
                  <a:lnTo>
                    <a:pt x="58" y="217"/>
                  </a:lnTo>
                  <a:lnTo>
                    <a:pt x="58" y="212"/>
                  </a:lnTo>
                  <a:lnTo>
                    <a:pt x="58" y="212"/>
                  </a:lnTo>
                  <a:lnTo>
                    <a:pt x="58" y="208"/>
                  </a:lnTo>
                  <a:lnTo>
                    <a:pt x="54" y="207"/>
                  </a:lnTo>
                  <a:lnTo>
                    <a:pt x="46" y="203"/>
                  </a:lnTo>
                  <a:lnTo>
                    <a:pt x="37" y="200"/>
                  </a:lnTo>
                  <a:lnTo>
                    <a:pt x="29" y="196"/>
                  </a:lnTo>
                  <a:lnTo>
                    <a:pt x="29" y="196"/>
                  </a:lnTo>
                  <a:lnTo>
                    <a:pt x="24" y="191"/>
                  </a:lnTo>
                  <a:lnTo>
                    <a:pt x="19" y="185"/>
                  </a:lnTo>
                  <a:lnTo>
                    <a:pt x="10" y="169"/>
                  </a:lnTo>
                  <a:lnTo>
                    <a:pt x="10" y="169"/>
                  </a:lnTo>
                  <a:lnTo>
                    <a:pt x="3" y="154"/>
                  </a:lnTo>
                  <a:lnTo>
                    <a:pt x="2" y="146"/>
                  </a:lnTo>
                  <a:lnTo>
                    <a:pt x="2" y="137"/>
                  </a:lnTo>
                  <a:lnTo>
                    <a:pt x="2" y="137"/>
                  </a:lnTo>
                  <a:lnTo>
                    <a:pt x="2" y="132"/>
                  </a:lnTo>
                  <a:lnTo>
                    <a:pt x="3" y="129"/>
                  </a:lnTo>
                  <a:lnTo>
                    <a:pt x="8" y="123"/>
                  </a:lnTo>
                  <a:lnTo>
                    <a:pt x="8" y="123"/>
                  </a:lnTo>
                  <a:lnTo>
                    <a:pt x="10" y="118"/>
                  </a:lnTo>
                  <a:lnTo>
                    <a:pt x="10" y="117"/>
                  </a:lnTo>
                  <a:lnTo>
                    <a:pt x="7" y="110"/>
                  </a:lnTo>
                  <a:lnTo>
                    <a:pt x="7" y="110"/>
                  </a:lnTo>
                  <a:lnTo>
                    <a:pt x="7" y="105"/>
                  </a:lnTo>
                  <a:lnTo>
                    <a:pt x="7" y="100"/>
                  </a:lnTo>
                  <a:lnTo>
                    <a:pt x="7" y="100"/>
                  </a:lnTo>
                  <a:lnTo>
                    <a:pt x="3" y="98"/>
                  </a:lnTo>
                  <a:lnTo>
                    <a:pt x="2" y="95"/>
                  </a:lnTo>
                  <a:lnTo>
                    <a:pt x="2" y="95"/>
                  </a:lnTo>
                  <a:lnTo>
                    <a:pt x="0" y="90"/>
                  </a:lnTo>
                  <a:lnTo>
                    <a:pt x="2" y="81"/>
                  </a:lnTo>
                  <a:lnTo>
                    <a:pt x="5" y="66"/>
                  </a:lnTo>
                  <a:lnTo>
                    <a:pt x="5" y="66"/>
                  </a:lnTo>
                  <a:lnTo>
                    <a:pt x="10" y="37"/>
                  </a:lnTo>
                  <a:lnTo>
                    <a:pt x="10" y="37"/>
                  </a:lnTo>
                  <a:lnTo>
                    <a:pt x="17" y="0"/>
                  </a:lnTo>
                  <a:lnTo>
                    <a:pt x="17" y="0"/>
                  </a:lnTo>
                  <a:lnTo>
                    <a:pt x="154" y="23"/>
                  </a:lnTo>
                  <a:lnTo>
                    <a:pt x="229" y="35"/>
                  </a:lnTo>
                  <a:lnTo>
                    <a:pt x="309" y="47"/>
                  </a:lnTo>
                  <a:lnTo>
                    <a:pt x="392" y="57"/>
                  </a:lnTo>
                  <a:lnTo>
                    <a:pt x="478" y="67"/>
                  </a:lnTo>
                  <a:lnTo>
                    <a:pt x="568" y="76"/>
                  </a:lnTo>
                  <a:lnTo>
                    <a:pt x="662" y="83"/>
                  </a:lnTo>
                  <a:lnTo>
                    <a:pt x="662" y="83"/>
                  </a:lnTo>
                  <a:close/>
                </a:path>
              </a:pathLst>
            </a:custGeom>
            <a:solidFill>
              <a:srgbClr val="FCE5CD"/>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 name="Google Shape;27;p4">
              <a:hlinkClick r:id="rId6"/>
            </p:cNvPr>
            <p:cNvSpPr/>
            <p:nvPr/>
          </p:nvSpPr>
          <p:spPr>
            <a:xfrm>
              <a:off x="8301038" y="1765301"/>
              <a:ext cx="409575" cy="485775"/>
            </a:xfrm>
            <a:custGeom>
              <a:rect b="b" l="l" r="r" t="t"/>
              <a:pathLst>
                <a:path extrusionOk="0" h="306" w="258">
                  <a:moveTo>
                    <a:pt x="258" y="70"/>
                  </a:moveTo>
                  <a:lnTo>
                    <a:pt x="258" y="70"/>
                  </a:lnTo>
                  <a:lnTo>
                    <a:pt x="255" y="73"/>
                  </a:lnTo>
                  <a:lnTo>
                    <a:pt x="255" y="77"/>
                  </a:lnTo>
                  <a:lnTo>
                    <a:pt x="253" y="85"/>
                  </a:lnTo>
                  <a:lnTo>
                    <a:pt x="253" y="85"/>
                  </a:lnTo>
                  <a:lnTo>
                    <a:pt x="253" y="85"/>
                  </a:lnTo>
                  <a:lnTo>
                    <a:pt x="253" y="85"/>
                  </a:lnTo>
                  <a:lnTo>
                    <a:pt x="253" y="85"/>
                  </a:lnTo>
                  <a:lnTo>
                    <a:pt x="253" y="85"/>
                  </a:lnTo>
                  <a:lnTo>
                    <a:pt x="253" y="87"/>
                  </a:lnTo>
                  <a:lnTo>
                    <a:pt x="253" y="87"/>
                  </a:lnTo>
                  <a:lnTo>
                    <a:pt x="253" y="90"/>
                  </a:lnTo>
                  <a:lnTo>
                    <a:pt x="253" y="90"/>
                  </a:lnTo>
                  <a:lnTo>
                    <a:pt x="253" y="92"/>
                  </a:lnTo>
                  <a:lnTo>
                    <a:pt x="253" y="92"/>
                  </a:lnTo>
                  <a:lnTo>
                    <a:pt x="253" y="95"/>
                  </a:lnTo>
                  <a:lnTo>
                    <a:pt x="253" y="95"/>
                  </a:lnTo>
                  <a:lnTo>
                    <a:pt x="251" y="100"/>
                  </a:lnTo>
                  <a:lnTo>
                    <a:pt x="251" y="100"/>
                  </a:lnTo>
                  <a:lnTo>
                    <a:pt x="251" y="100"/>
                  </a:lnTo>
                  <a:lnTo>
                    <a:pt x="251" y="102"/>
                  </a:lnTo>
                  <a:lnTo>
                    <a:pt x="251" y="102"/>
                  </a:lnTo>
                  <a:lnTo>
                    <a:pt x="251" y="102"/>
                  </a:lnTo>
                  <a:lnTo>
                    <a:pt x="251" y="102"/>
                  </a:lnTo>
                  <a:lnTo>
                    <a:pt x="249" y="104"/>
                  </a:lnTo>
                  <a:lnTo>
                    <a:pt x="249" y="104"/>
                  </a:lnTo>
                  <a:lnTo>
                    <a:pt x="249" y="104"/>
                  </a:lnTo>
                  <a:lnTo>
                    <a:pt x="249" y="104"/>
                  </a:lnTo>
                  <a:lnTo>
                    <a:pt x="249" y="105"/>
                  </a:lnTo>
                  <a:lnTo>
                    <a:pt x="249" y="105"/>
                  </a:lnTo>
                  <a:lnTo>
                    <a:pt x="249" y="107"/>
                  </a:lnTo>
                  <a:lnTo>
                    <a:pt x="249" y="107"/>
                  </a:lnTo>
                  <a:lnTo>
                    <a:pt x="248" y="109"/>
                  </a:lnTo>
                  <a:lnTo>
                    <a:pt x="248" y="109"/>
                  </a:lnTo>
                  <a:lnTo>
                    <a:pt x="248" y="109"/>
                  </a:lnTo>
                  <a:lnTo>
                    <a:pt x="248" y="109"/>
                  </a:lnTo>
                  <a:lnTo>
                    <a:pt x="248" y="109"/>
                  </a:lnTo>
                  <a:lnTo>
                    <a:pt x="248" y="109"/>
                  </a:lnTo>
                  <a:lnTo>
                    <a:pt x="248" y="110"/>
                  </a:lnTo>
                  <a:lnTo>
                    <a:pt x="248" y="110"/>
                  </a:lnTo>
                  <a:lnTo>
                    <a:pt x="243" y="117"/>
                  </a:lnTo>
                  <a:lnTo>
                    <a:pt x="243" y="117"/>
                  </a:lnTo>
                  <a:lnTo>
                    <a:pt x="239" y="124"/>
                  </a:lnTo>
                  <a:lnTo>
                    <a:pt x="239" y="124"/>
                  </a:lnTo>
                  <a:lnTo>
                    <a:pt x="239" y="124"/>
                  </a:lnTo>
                  <a:lnTo>
                    <a:pt x="239" y="127"/>
                  </a:lnTo>
                  <a:lnTo>
                    <a:pt x="239" y="127"/>
                  </a:lnTo>
                  <a:lnTo>
                    <a:pt x="239" y="127"/>
                  </a:lnTo>
                  <a:lnTo>
                    <a:pt x="239" y="127"/>
                  </a:lnTo>
                  <a:lnTo>
                    <a:pt x="239" y="129"/>
                  </a:lnTo>
                  <a:lnTo>
                    <a:pt x="239" y="129"/>
                  </a:lnTo>
                  <a:lnTo>
                    <a:pt x="239" y="129"/>
                  </a:lnTo>
                  <a:lnTo>
                    <a:pt x="239" y="129"/>
                  </a:lnTo>
                  <a:lnTo>
                    <a:pt x="239" y="131"/>
                  </a:lnTo>
                  <a:lnTo>
                    <a:pt x="239" y="131"/>
                  </a:lnTo>
                  <a:lnTo>
                    <a:pt x="238" y="133"/>
                  </a:lnTo>
                  <a:lnTo>
                    <a:pt x="238" y="133"/>
                  </a:lnTo>
                  <a:lnTo>
                    <a:pt x="236" y="133"/>
                  </a:lnTo>
                  <a:lnTo>
                    <a:pt x="236" y="133"/>
                  </a:lnTo>
                  <a:lnTo>
                    <a:pt x="234" y="134"/>
                  </a:lnTo>
                  <a:lnTo>
                    <a:pt x="234" y="134"/>
                  </a:lnTo>
                  <a:lnTo>
                    <a:pt x="234" y="134"/>
                  </a:lnTo>
                  <a:lnTo>
                    <a:pt x="234" y="134"/>
                  </a:lnTo>
                  <a:lnTo>
                    <a:pt x="232" y="134"/>
                  </a:lnTo>
                  <a:lnTo>
                    <a:pt x="232" y="134"/>
                  </a:lnTo>
                  <a:lnTo>
                    <a:pt x="232" y="134"/>
                  </a:lnTo>
                  <a:lnTo>
                    <a:pt x="232" y="134"/>
                  </a:lnTo>
                  <a:lnTo>
                    <a:pt x="232" y="134"/>
                  </a:lnTo>
                  <a:lnTo>
                    <a:pt x="232" y="134"/>
                  </a:lnTo>
                  <a:lnTo>
                    <a:pt x="232" y="134"/>
                  </a:lnTo>
                  <a:lnTo>
                    <a:pt x="231" y="136"/>
                  </a:lnTo>
                  <a:lnTo>
                    <a:pt x="231" y="136"/>
                  </a:lnTo>
                  <a:lnTo>
                    <a:pt x="231" y="136"/>
                  </a:lnTo>
                  <a:lnTo>
                    <a:pt x="231" y="136"/>
                  </a:lnTo>
                  <a:lnTo>
                    <a:pt x="229" y="138"/>
                  </a:lnTo>
                  <a:lnTo>
                    <a:pt x="229" y="138"/>
                  </a:lnTo>
                  <a:lnTo>
                    <a:pt x="229" y="139"/>
                  </a:lnTo>
                  <a:lnTo>
                    <a:pt x="229" y="139"/>
                  </a:lnTo>
                  <a:lnTo>
                    <a:pt x="229" y="139"/>
                  </a:lnTo>
                  <a:lnTo>
                    <a:pt x="227" y="141"/>
                  </a:lnTo>
                  <a:lnTo>
                    <a:pt x="227" y="141"/>
                  </a:lnTo>
                  <a:lnTo>
                    <a:pt x="227" y="143"/>
                  </a:lnTo>
                  <a:lnTo>
                    <a:pt x="227" y="143"/>
                  </a:lnTo>
                  <a:lnTo>
                    <a:pt x="227" y="144"/>
                  </a:lnTo>
                  <a:lnTo>
                    <a:pt x="227" y="144"/>
                  </a:lnTo>
                  <a:lnTo>
                    <a:pt x="227" y="144"/>
                  </a:lnTo>
                  <a:lnTo>
                    <a:pt x="226" y="146"/>
                  </a:lnTo>
                  <a:lnTo>
                    <a:pt x="226" y="146"/>
                  </a:lnTo>
                  <a:lnTo>
                    <a:pt x="226" y="150"/>
                  </a:lnTo>
                  <a:lnTo>
                    <a:pt x="226" y="150"/>
                  </a:lnTo>
                  <a:lnTo>
                    <a:pt x="221" y="156"/>
                  </a:lnTo>
                  <a:lnTo>
                    <a:pt x="221" y="156"/>
                  </a:lnTo>
                  <a:lnTo>
                    <a:pt x="219" y="158"/>
                  </a:lnTo>
                  <a:lnTo>
                    <a:pt x="219" y="158"/>
                  </a:lnTo>
                  <a:lnTo>
                    <a:pt x="219" y="160"/>
                  </a:lnTo>
                  <a:lnTo>
                    <a:pt x="219" y="160"/>
                  </a:lnTo>
                  <a:lnTo>
                    <a:pt x="216" y="163"/>
                  </a:lnTo>
                  <a:lnTo>
                    <a:pt x="216" y="163"/>
                  </a:lnTo>
                  <a:lnTo>
                    <a:pt x="216" y="165"/>
                  </a:lnTo>
                  <a:lnTo>
                    <a:pt x="216" y="165"/>
                  </a:lnTo>
                  <a:lnTo>
                    <a:pt x="212" y="170"/>
                  </a:lnTo>
                  <a:lnTo>
                    <a:pt x="212" y="170"/>
                  </a:lnTo>
                  <a:lnTo>
                    <a:pt x="212" y="170"/>
                  </a:lnTo>
                  <a:lnTo>
                    <a:pt x="212" y="170"/>
                  </a:lnTo>
                  <a:lnTo>
                    <a:pt x="212" y="170"/>
                  </a:lnTo>
                  <a:lnTo>
                    <a:pt x="210" y="170"/>
                  </a:lnTo>
                  <a:lnTo>
                    <a:pt x="210" y="170"/>
                  </a:lnTo>
                  <a:lnTo>
                    <a:pt x="210" y="172"/>
                  </a:lnTo>
                  <a:lnTo>
                    <a:pt x="210" y="172"/>
                  </a:lnTo>
                  <a:lnTo>
                    <a:pt x="210" y="172"/>
                  </a:lnTo>
                  <a:lnTo>
                    <a:pt x="210" y="172"/>
                  </a:lnTo>
                  <a:lnTo>
                    <a:pt x="209" y="172"/>
                  </a:lnTo>
                  <a:lnTo>
                    <a:pt x="209" y="172"/>
                  </a:lnTo>
                  <a:lnTo>
                    <a:pt x="209" y="172"/>
                  </a:lnTo>
                  <a:lnTo>
                    <a:pt x="209" y="172"/>
                  </a:lnTo>
                  <a:lnTo>
                    <a:pt x="209" y="172"/>
                  </a:lnTo>
                  <a:lnTo>
                    <a:pt x="209" y="172"/>
                  </a:lnTo>
                  <a:lnTo>
                    <a:pt x="209" y="172"/>
                  </a:lnTo>
                  <a:lnTo>
                    <a:pt x="209" y="172"/>
                  </a:lnTo>
                  <a:lnTo>
                    <a:pt x="207" y="172"/>
                  </a:lnTo>
                  <a:lnTo>
                    <a:pt x="207" y="172"/>
                  </a:lnTo>
                  <a:lnTo>
                    <a:pt x="207" y="172"/>
                  </a:lnTo>
                  <a:lnTo>
                    <a:pt x="207" y="172"/>
                  </a:lnTo>
                  <a:lnTo>
                    <a:pt x="204" y="170"/>
                  </a:lnTo>
                  <a:lnTo>
                    <a:pt x="202" y="170"/>
                  </a:lnTo>
                  <a:lnTo>
                    <a:pt x="202" y="170"/>
                  </a:lnTo>
                  <a:lnTo>
                    <a:pt x="200" y="170"/>
                  </a:lnTo>
                  <a:lnTo>
                    <a:pt x="200" y="170"/>
                  </a:lnTo>
                  <a:lnTo>
                    <a:pt x="199" y="170"/>
                  </a:lnTo>
                  <a:lnTo>
                    <a:pt x="199" y="170"/>
                  </a:lnTo>
                  <a:lnTo>
                    <a:pt x="199" y="170"/>
                  </a:lnTo>
                  <a:lnTo>
                    <a:pt x="199" y="170"/>
                  </a:lnTo>
                  <a:lnTo>
                    <a:pt x="195" y="170"/>
                  </a:lnTo>
                  <a:lnTo>
                    <a:pt x="195" y="170"/>
                  </a:lnTo>
                  <a:lnTo>
                    <a:pt x="193" y="170"/>
                  </a:lnTo>
                  <a:lnTo>
                    <a:pt x="193" y="170"/>
                  </a:lnTo>
                  <a:lnTo>
                    <a:pt x="193" y="170"/>
                  </a:lnTo>
                  <a:lnTo>
                    <a:pt x="193" y="172"/>
                  </a:lnTo>
                  <a:lnTo>
                    <a:pt x="193" y="172"/>
                  </a:lnTo>
                  <a:lnTo>
                    <a:pt x="192" y="172"/>
                  </a:lnTo>
                  <a:lnTo>
                    <a:pt x="192" y="172"/>
                  </a:lnTo>
                  <a:lnTo>
                    <a:pt x="192" y="172"/>
                  </a:lnTo>
                  <a:lnTo>
                    <a:pt x="192" y="172"/>
                  </a:lnTo>
                  <a:lnTo>
                    <a:pt x="192" y="172"/>
                  </a:lnTo>
                  <a:lnTo>
                    <a:pt x="192" y="172"/>
                  </a:lnTo>
                  <a:lnTo>
                    <a:pt x="190" y="173"/>
                  </a:lnTo>
                  <a:lnTo>
                    <a:pt x="190" y="173"/>
                  </a:lnTo>
                  <a:lnTo>
                    <a:pt x="190" y="173"/>
                  </a:lnTo>
                  <a:lnTo>
                    <a:pt x="190" y="173"/>
                  </a:lnTo>
                  <a:lnTo>
                    <a:pt x="188" y="173"/>
                  </a:lnTo>
                  <a:lnTo>
                    <a:pt x="188" y="173"/>
                  </a:lnTo>
                  <a:lnTo>
                    <a:pt x="187" y="177"/>
                  </a:lnTo>
                  <a:lnTo>
                    <a:pt x="185" y="182"/>
                  </a:lnTo>
                  <a:lnTo>
                    <a:pt x="185" y="182"/>
                  </a:lnTo>
                  <a:lnTo>
                    <a:pt x="183" y="183"/>
                  </a:lnTo>
                  <a:lnTo>
                    <a:pt x="183" y="183"/>
                  </a:lnTo>
                  <a:lnTo>
                    <a:pt x="182" y="192"/>
                  </a:lnTo>
                  <a:lnTo>
                    <a:pt x="182" y="192"/>
                  </a:lnTo>
                  <a:lnTo>
                    <a:pt x="182" y="195"/>
                  </a:lnTo>
                  <a:lnTo>
                    <a:pt x="182" y="195"/>
                  </a:lnTo>
                  <a:lnTo>
                    <a:pt x="182" y="195"/>
                  </a:lnTo>
                  <a:lnTo>
                    <a:pt x="182" y="195"/>
                  </a:lnTo>
                  <a:lnTo>
                    <a:pt x="182" y="197"/>
                  </a:lnTo>
                  <a:lnTo>
                    <a:pt x="182" y="197"/>
                  </a:lnTo>
                  <a:lnTo>
                    <a:pt x="182" y="197"/>
                  </a:lnTo>
                  <a:lnTo>
                    <a:pt x="182" y="197"/>
                  </a:lnTo>
                  <a:lnTo>
                    <a:pt x="178" y="202"/>
                  </a:lnTo>
                  <a:lnTo>
                    <a:pt x="178" y="202"/>
                  </a:lnTo>
                  <a:lnTo>
                    <a:pt x="178" y="202"/>
                  </a:lnTo>
                  <a:lnTo>
                    <a:pt x="178" y="202"/>
                  </a:lnTo>
                  <a:lnTo>
                    <a:pt x="178" y="202"/>
                  </a:lnTo>
                  <a:lnTo>
                    <a:pt x="178" y="204"/>
                  </a:lnTo>
                  <a:lnTo>
                    <a:pt x="178" y="204"/>
                  </a:lnTo>
                  <a:lnTo>
                    <a:pt x="177" y="204"/>
                  </a:lnTo>
                  <a:lnTo>
                    <a:pt x="177" y="204"/>
                  </a:lnTo>
                  <a:lnTo>
                    <a:pt x="177" y="209"/>
                  </a:lnTo>
                  <a:lnTo>
                    <a:pt x="177" y="209"/>
                  </a:lnTo>
                  <a:lnTo>
                    <a:pt x="177" y="211"/>
                  </a:lnTo>
                  <a:lnTo>
                    <a:pt x="177" y="211"/>
                  </a:lnTo>
                  <a:lnTo>
                    <a:pt x="177" y="212"/>
                  </a:lnTo>
                  <a:lnTo>
                    <a:pt x="177" y="212"/>
                  </a:lnTo>
                  <a:lnTo>
                    <a:pt x="177" y="214"/>
                  </a:lnTo>
                  <a:lnTo>
                    <a:pt x="177" y="214"/>
                  </a:lnTo>
                  <a:lnTo>
                    <a:pt x="175" y="214"/>
                  </a:lnTo>
                  <a:lnTo>
                    <a:pt x="175" y="214"/>
                  </a:lnTo>
                  <a:lnTo>
                    <a:pt x="173" y="216"/>
                  </a:lnTo>
                  <a:lnTo>
                    <a:pt x="173" y="216"/>
                  </a:lnTo>
                  <a:lnTo>
                    <a:pt x="173" y="216"/>
                  </a:lnTo>
                  <a:lnTo>
                    <a:pt x="173" y="216"/>
                  </a:lnTo>
                  <a:lnTo>
                    <a:pt x="173" y="216"/>
                  </a:lnTo>
                  <a:lnTo>
                    <a:pt x="173" y="216"/>
                  </a:lnTo>
                  <a:lnTo>
                    <a:pt x="173" y="216"/>
                  </a:lnTo>
                  <a:lnTo>
                    <a:pt x="171" y="217"/>
                  </a:lnTo>
                  <a:lnTo>
                    <a:pt x="171" y="217"/>
                  </a:lnTo>
                  <a:lnTo>
                    <a:pt x="171" y="217"/>
                  </a:lnTo>
                  <a:lnTo>
                    <a:pt x="170" y="217"/>
                  </a:lnTo>
                  <a:lnTo>
                    <a:pt x="170" y="217"/>
                  </a:lnTo>
                  <a:lnTo>
                    <a:pt x="170" y="217"/>
                  </a:lnTo>
                  <a:lnTo>
                    <a:pt x="170" y="217"/>
                  </a:lnTo>
                  <a:lnTo>
                    <a:pt x="168" y="217"/>
                  </a:lnTo>
                  <a:lnTo>
                    <a:pt x="168" y="217"/>
                  </a:lnTo>
                  <a:lnTo>
                    <a:pt x="168" y="219"/>
                  </a:lnTo>
                  <a:lnTo>
                    <a:pt x="168" y="219"/>
                  </a:lnTo>
                  <a:lnTo>
                    <a:pt x="168" y="219"/>
                  </a:lnTo>
                  <a:lnTo>
                    <a:pt x="168" y="219"/>
                  </a:lnTo>
                  <a:lnTo>
                    <a:pt x="165" y="221"/>
                  </a:lnTo>
                  <a:lnTo>
                    <a:pt x="165" y="221"/>
                  </a:lnTo>
                  <a:lnTo>
                    <a:pt x="165" y="222"/>
                  </a:lnTo>
                  <a:lnTo>
                    <a:pt x="165" y="222"/>
                  </a:lnTo>
                  <a:lnTo>
                    <a:pt x="165" y="224"/>
                  </a:lnTo>
                  <a:lnTo>
                    <a:pt x="165" y="224"/>
                  </a:lnTo>
                  <a:lnTo>
                    <a:pt x="165" y="224"/>
                  </a:lnTo>
                  <a:lnTo>
                    <a:pt x="165" y="224"/>
                  </a:lnTo>
                  <a:lnTo>
                    <a:pt x="165" y="226"/>
                  </a:lnTo>
                  <a:lnTo>
                    <a:pt x="165" y="226"/>
                  </a:lnTo>
                  <a:lnTo>
                    <a:pt x="160" y="239"/>
                  </a:lnTo>
                  <a:lnTo>
                    <a:pt x="160" y="239"/>
                  </a:lnTo>
                  <a:lnTo>
                    <a:pt x="160" y="243"/>
                  </a:lnTo>
                  <a:lnTo>
                    <a:pt x="160" y="243"/>
                  </a:lnTo>
                  <a:lnTo>
                    <a:pt x="160" y="243"/>
                  </a:lnTo>
                  <a:lnTo>
                    <a:pt x="158" y="246"/>
                  </a:lnTo>
                  <a:lnTo>
                    <a:pt x="158" y="246"/>
                  </a:lnTo>
                  <a:lnTo>
                    <a:pt x="158" y="246"/>
                  </a:lnTo>
                  <a:lnTo>
                    <a:pt x="158" y="246"/>
                  </a:lnTo>
                  <a:lnTo>
                    <a:pt x="151" y="260"/>
                  </a:lnTo>
                  <a:lnTo>
                    <a:pt x="151" y="260"/>
                  </a:lnTo>
                  <a:lnTo>
                    <a:pt x="149" y="262"/>
                  </a:lnTo>
                  <a:lnTo>
                    <a:pt x="149" y="262"/>
                  </a:lnTo>
                  <a:lnTo>
                    <a:pt x="149" y="263"/>
                  </a:lnTo>
                  <a:lnTo>
                    <a:pt x="149" y="263"/>
                  </a:lnTo>
                  <a:lnTo>
                    <a:pt x="149" y="263"/>
                  </a:lnTo>
                  <a:lnTo>
                    <a:pt x="149" y="263"/>
                  </a:lnTo>
                  <a:lnTo>
                    <a:pt x="148" y="263"/>
                  </a:lnTo>
                  <a:lnTo>
                    <a:pt x="148" y="263"/>
                  </a:lnTo>
                  <a:lnTo>
                    <a:pt x="148" y="265"/>
                  </a:lnTo>
                  <a:lnTo>
                    <a:pt x="148" y="265"/>
                  </a:lnTo>
                  <a:lnTo>
                    <a:pt x="148" y="265"/>
                  </a:lnTo>
                  <a:lnTo>
                    <a:pt x="148" y="265"/>
                  </a:lnTo>
                  <a:lnTo>
                    <a:pt x="146" y="267"/>
                  </a:lnTo>
                  <a:lnTo>
                    <a:pt x="146" y="267"/>
                  </a:lnTo>
                  <a:lnTo>
                    <a:pt x="146" y="267"/>
                  </a:lnTo>
                  <a:lnTo>
                    <a:pt x="146" y="267"/>
                  </a:lnTo>
                  <a:lnTo>
                    <a:pt x="144" y="267"/>
                  </a:lnTo>
                  <a:lnTo>
                    <a:pt x="144" y="267"/>
                  </a:lnTo>
                  <a:lnTo>
                    <a:pt x="139" y="273"/>
                  </a:lnTo>
                  <a:lnTo>
                    <a:pt x="139" y="273"/>
                  </a:lnTo>
                  <a:lnTo>
                    <a:pt x="137" y="273"/>
                  </a:lnTo>
                  <a:lnTo>
                    <a:pt x="137" y="273"/>
                  </a:lnTo>
                  <a:lnTo>
                    <a:pt x="137" y="273"/>
                  </a:lnTo>
                  <a:lnTo>
                    <a:pt x="137" y="273"/>
                  </a:lnTo>
                  <a:lnTo>
                    <a:pt x="137" y="275"/>
                  </a:lnTo>
                  <a:lnTo>
                    <a:pt x="137" y="275"/>
                  </a:lnTo>
                  <a:lnTo>
                    <a:pt x="136" y="275"/>
                  </a:lnTo>
                  <a:lnTo>
                    <a:pt x="136" y="275"/>
                  </a:lnTo>
                  <a:lnTo>
                    <a:pt x="136" y="277"/>
                  </a:lnTo>
                  <a:lnTo>
                    <a:pt x="136" y="277"/>
                  </a:lnTo>
                  <a:lnTo>
                    <a:pt x="134" y="279"/>
                  </a:lnTo>
                  <a:lnTo>
                    <a:pt x="134" y="279"/>
                  </a:lnTo>
                  <a:lnTo>
                    <a:pt x="134" y="279"/>
                  </a:lnTo>
                  <a:lnTo>
                    <a:pt x="132" y="279"/>
                  </a:lnTo>
                  <a:lnTo>
                    <a:pt x="132" y="279"/>
                  </a:lnTo>
                  <a:lnTo>
                    <a:pt x="131" y="280"/>
                  </a:lnTo>
                  <a:lnTo>
                    <a:pt x="129" y="280"/>
                  </a:lnTo>
                  <a:lnTo>
                    <a:pt x="129" y="280"/>
                  </a:lnTo>
                  <a:lnTo>
                    <a:pt x="129" y="280"/>
                  </a:lnTo>
                  <a:lnTo>
                    <a:pt x="129" y="280"/>
                  </a:lnTo>
                  <a:lnTo>
                    <a:pt x="127" y="280"/>
                  </a:lnTo>
                  <a:lnTo>
                    <a:pt x="127" y="280"/>
                  </a:lnTo>
                  <a:lnTo>
                    <a:pt x="127" y="280"/>
                  </a:lnTo>
                  <a:lnTo>
                    <a:pt x="127" y="280"/>
                  </a:lnTo>
                  <a:lnTo>
                    <a:pt x="127" y="282"/>
                  </a:lnTo>
                  <a:lnTo>
                    <a:pt x="127" y="282"/>
                  </a:lnTo>
                  <a:lnTo>
                    <a:pt x="124" y="282"/>
                  </a:lnTo>
                  <a:lnTo>
                    <a:pt x="124" y="282"/>
                  </a:lnTo>
                  <a:lnTo>
                    <a:pt x="122" y="284"/>
                  </a:lnTo>
                  <a:lnTo>
                    <a:pt x="122" y="284"/>
                  </a:lnTo>
                  <a:lnTo>
                    <a:pt x="117" y="287"/>
                  </a:lnTo>
                  <a:lnTo>
                    <a:pt x="117" y="287"/>
                  </a:lnTo>
                  <a:lnTo>
                    <a:pt x="115" y="289"/>
                  </a:lnTo>
                  <a:lnTo>
                    <a:pt x="115" y="289"/>
                  </a:lnTo>
                  <a:lnTo>
                    <a:pt x="115" y="289"/>
                  </a:lnTo>
                  <a:lnTo>
                    <a:pt x="115" y="289"/>
                  </a:lnTo>
                  <a:lnTo>
                    <a:pt x="115" y="289"/>
                  </a:lnTo>
                  <a:lnTo>
                    <a:pt x="114" y="290"/>
                  </a:lnTo>
                  <a:lnTo>
                    <a:pt x="114" y="290"/>
                  </a:lnTo>
                  <a:lnTo>
                    <a:pt x="114" y="290"/>
                  </a:lnTo>
                  <a:lnTo>
                    <a:pt x="112" y="290"/>
                  </a:lnTo>
                  <a:lnTo>
                    <a:pt x="112" y="290"/>
                  </a:lnTo>
                  <a:lnTo>
                    <a:pt x="112" y="290"/>
                  </a:lnTo>
                  <a:lnTo>
                    <a:pt x="107" y="294"/>
                  </a:lnTo>
                  <a:lnTo>
                    <a:pt x="107" y="294"/>
                  </a:lnTo>
                  <a:lnTo>
                    <a:pt x="98" y="299"/>
                  </a:lnTo>
                  <a:lnTo>
                    <a:pt x="98" y="299"/>
                  </a:lnTo>
                  <a:lnTo>
                    <a:pt x="95" y="301"/>
                  </a:lnTo>
                  <a:lnTo>
                    <a:pt x="92" y="301"/>
                  </a:lnTo>
                  <a:lnTo>
                    <a:pt x="92" y="301"/>
                  </a:lnTo>
                  <a:lnTo>
                    <a:pt x="83" y="302"/>
                  </a:lnTo>
                  <a:lnTo>
                    <a:pt x="83" y="302"/>
                  </a:lnTo>
                  <a:lnTo>
                    <a:pt x="76" y="302"/>
                  </a:lnTo>
                  <a:lnTo>
                    <a:pt x="76" y="302"/>
                  </a:lnTo>
                  <a:lnTo>
                    <a:pt x="73" y="304"/>
                  </a:lnTo>
                  <a:lnTo>
                    <a:pt x="73" y="304"/>
                  </a:lnTo>
                  <a:lnTo>
                    <a:pt x="73" y="304"/>
                  </a:lnTo>
                  <a:lnTo>
                    <a:pt x="71" y="304"/>
                  </a:lnTo>
                  <a:lnTo>
                    <a:pt x="71" y="304"/>
                  </a:lnTo>
                  <a:lnTo>
                    <a:pt x="71" y="304"/>
                  </a:lnTo>
                  <a:lnTo>
                    <a:pt x="68" y="306"/>
                  </a:lnTo>
                  <a:lnTo>
                    <a:pt x="68" y="306"/>
                  </a:lnTo>
                  <a:lnTo>
                    <a:pt x="65" y="306"/>
                  </a:lnTo>
                  <a:lnTo>
                    <a:pt x="61" y="304"/>
                  </a:lnTo>
                  <a:lnTo>
                    <a:pt x="61" y="304"/>
                  </a:lnTo>
                  <a:lnTo>
                    <a:pt x="59" y="301"/>
                  </a:lnTo>
                  <a:lnTo>
                    <a:pt x="59" y="301"/>
                  </a:lnTo>
                  <a:lnTo>
                    <a:pt x="59" y="299"/>
                  </a:lnTo>
                  <a:lnTo>
                    <a:pt x="59" y="299"/>
                  </a:lnTo>
                  <a:lnTo>
                    <a:pt x="59" y="299"/>
                  </a:lnTo>
                  <a:lnTo>
                    <a:pt x="59" y="299"/>
                  </a:lnTo>
                  <a:lnTo>
                    <a:pt x="58" y="297"/>
                  </a:lnTo>
                  <a:lnTo>
                    <a:pt x="58" y="297"/>
                  </a:lnTo>
                  <a:lnTo>
                    <a:pt x="56" y="294"/>
                  </a:lnTo>
                  <a:lnTo>
                    <a:pt x="53" y="289"/>
                  </a:lnTo>
                  <a:lnTo>
                    <a:pt x="53" y="289"/>
                  </a:lnTo>
                  <a:lnTo>
                    <a:pt x="53" y="289"/>
                  </a:lnTo>
                  <a:lnTo>
                    <a:pt x="53" y="289"/>
                  </a:lnTo>
                  <a:lnTo>
                    <a:pt x="53" y="289"/>
                  </a:lnTo>
                  <a:lnTo>
                    <a:pt x="51" y="289"/>
                  </a:lnTo>
                  <a:lnTo>
                    <a:pt x="51" y="289"/>
                  </a:lnTo>
                  <a:lnTo>
                    <a:pt x="51" y="289"/>
                  </a:lnTo>
                  <a:lnTo>
                    <a:pt x="51" y="287"/>
                  </a:lnTo>
                  <a:lnTo>
                    <a:pt x="51" y="287"/>
                  </a:lnTo>
                  <a:lnTo>
                    <a:pt x="48" y="285"/>
                  </a:lnTo>
                  <a:lnTo>
                    <a:pt x="48" y="285"/>
                  </a:lnTo>
                  <a:lnTo>
                    <a:pt x="42" y="287"/>
                  </a:lnTo>
                  <a:lnTo>
                    <a:pt x="42" y="287"/>
                  </a:lnTo>
                  <a:lnTo>
                    <a:pt x="42" y="287"/>
                  </a:lnTo>
                  <a:lnTo>
                    <a:pt x="41" y="279"/>
                  </a:lnTo>
                  <a:lnTo>
                    <a:pt x="36" y="272"/>
                  </a:lnTo>
                  <a:lnTo>
                    <a:pt x="36" y="272"/>
                  </a:lnTo>
                  <a:lnTo>
                    <a:pt x="25" y="260"/>
                  </a:lnTo>
                  <a:lnTo>
                    <a:pt x="17" y="246"/>
                  </a:lnTo>
                  <a:lnTo>
                    <a:pt x="17" y="246"/>
                  </a:lnTo>
                  <a:lnTo>
                    <a:pt x="10" y="233"/>
                  </a:lnTo>
                  <a:lnTo>
                    <a:pt x="5" y="224"/>
                  </a:lnTo>
                  <a:lnTo>
                    <a:pt x="3" y="216"/>
                  </a:lnTo>
                  <a:lnTo>
                    <a:pt x="3" y="216"/>
                  </a:lnTo>
                  <a:lnTo>
                    <a:pt x="3" y="214"/>
                  </a:lnTo>
                  <a:lnTo>
                    <a:pt x="3" y="214"/>
                  </a:lnTo>
                  <a:lnTo>
                    <a:pt x="3" y="212"/>
                  </a:lnTo>
                  <a:lnTo>
                    <a:pt x="3" y="212"/>
                  </a:lnTo>
                  <a:lnTo>
                    <a:pt x="2" y="212"/>
                  </a:lnTo>
                  <a:lnTo>
                    <a:pt x="2" y="212"/>
                  </a:lnTo>
                  <a:lnTo>
                    <a:pt x="2" y="211"/>
                  </a:lnTo>
                  <a:lnTo>
                    <a:pt x="2" y="211"/>
                  </a:lnTo>
                  <a:lnTo>
                    <a:pt x="2" y="209"/>
                  </a:lnTo>
                  <a:lnTo>
                    <a:pt x="2" y="209"/>
                  </a:lnTo>
                  <a:lnTo>
                    <a:pt x="2" y="209"/>
                  </a:lnTo>
                  <a:lnTo>
                    <a:pt x="2" y="209"/>
                  </a:lnTo>
                  <a:lnTo>
                    <a:pt x="2" y="207"/>
                  </a:lnTo>
                  <a:lnTo>
                    <a:pt x="2" y="207"/>
                  </a:lnTo>
                  <a:lnTo>
                    <a:pt x="2" y="207"/>
                  </a:lnTo>
                  <a:lnTo>
                    <a:pt x="2" y="207"/>
                  </a:lnTo>
                  <a:lnTo>
                    <a:pt x="0" y="206"/>
                  </a:lnTo>
                  <a:lnTo>
                    <a:pt x="0" y="206"/>
                  </a:lnTo>
                  <a:lnTo>
                    <a:pt x="9" y="206"/>
                  </a:lnTo>
                  <a:lnTo>
                    <a:pt x="12" y="206"/>
                  </a:lnTo>
                  <a:lnTo>
                    <a:pt x="15" y="204"/>
                  </a:lnTo>
                  <a:lnTo>
                    <a:pt x="15" y="204"/>
                  </a:lnTo>
                  <a:lnTo>
                    <a:pt x="17" y="202"/>
                  </a:lnTo>
                  <a:lnTo>
                    <a:pt x="17" y="200"/>
                  </a:lnTo>
                  <a:lnTo>
                    <a:pt x="19" y="197"/>
                  </a:lnTo>
                  <a:lnTo>
                    <a:pt x="20" y="195"/>
                  </a:lnTo>
                  <a:lnTo>
                    <a:pt x="20" y="195"/>
                  </a:lnTo>
                  <a:lnTo>
                    <a:pt x="22" y="194"/>
                  </a:lnTo>
                  <a:lnTo>
                    <a:pt x="25" y="192"/>
                  </a:lnTo>
                  <a:lnTo>
                    <a:pt x="25" y="192"/>
                  </a:lnTo>
                  <a:lnTo>
                    <a:pt x="27" y="190"/>
                  </a:lnTo>
                  <a:lnTo>
                    <a:pt x="27" y="189"/>
                  </a:lnTo>
                  <a:lnTo>
                    <a:pt x="27" y="189"/>
                  </a:lnTo>
                  <a:lnTo>
                    <a:pt x="27" y="185"/>
                  </a:lnTo>
                  <a:lnTo>
                    <a:pt x="25" y="183"/>
                  </a:lnTo>
                  <a:lnTo>
                    <a:pt x="24" y="178"/>
                  </a:lnTo>
                  <a:lnTo>
                    <a:pt x="24" y="178"/>
                  </a:lnTo>
                  <a:lnTo>
                    <a:pt x="22" y="173"/>
                  </a:lnTo>
                  <a:lnTo>
                    <a:pt x="25" y="168"/>
                  </a:lnTo>
                  <a:lnTo>
                    <a:pt x="25" y="168"/>
                  </a:lnTo>
                  <a:lnTo>
                    <a:pt x="27" y="160"/>
                  </a:lnTo>
                  <a:lnTo>
                    <a:pt x="27" y="156"/>
                  </a:lnTo>
                  <a:lnTo>
                    <a:pt x="29" y="153"/>
                  </a:lnTo>
                  <a:lnTo>
                    <a:pt x="29" y="153"/>
                  </a:lnTo>
                  <a:lnTo>
                    <a:pt x="32" y="151"/>
                  </a:lnTo>
                  <a:lnTo>
                    <a:pt x="34" y="151"/>
                  </a:lnTo>
                  <a:lnTo>
                    <a:pt x="37" y="155"/>
                  </a:lnTo>
                  <a:lnTo>
                    <a:pt x="37" y="155"/>
                  </a:lnTo>
                  <a:lnTo>
                    <a:pt x="42" y="155"/>
                  </a:lnTo>
                  <a:lnTo>
                    <a:pt x="46" y="155"/>
                  </a:lnTo>
                  <a:lnTo>
                    <a:pt x="46" y="155"/>
                  </a:lnTo>
                  <a:lnTo>
                    <a:pt x="48" y="151"/>
                  </a:lnTo>
                  <a:lnTo>
                    <a:pt x="48" y="148"/>
                  </a:lnTo>
                  <a:lnTo>
                    <a:pt x="48" y="148"/>
                  </a:lnTo>
                  <a:lnTo>
                    <a:pt x="48" y="141"/>
                  </a:lnTo>
                  <a:lnTo>
                    <a:pt x="49" y="136"/>
                  </a:lnTo>
                  <a:lnTo>
                    <a:pt x="49" y="136"/>
                  </a:lnTo>
                  <a:lnTo>
                    <a:pt x="53" y="131"/>
                  </a:lnTo>
                  <a:lnTo>
                    <a:pt x="58" y="127"/>
                  </a:lnTo>
                  <a:lnTo>
                    <a:pt x="58" y="127"/>
                  </a:lnTo>
                  <a:lnTo>
                    <a:pt x="61" y="126"/>
                  </a:lnTo>
                  <a:lnTo>
                    <a:pt x="65" y="124"/>
                  </a:lnTo>
                  <a:lnTo>
                    <a:pt x="71" y="121"/>
                  </a:lnTo>
                  <a:lnTo>
                    <a:pt x="71" y="121"/>
                  </a:lnTo>
                  <a:lnTo>
                    <a:pt x="76" y="114"/>
                  </a:lnTo>
                  <a:lnTo>
                    <a:pt x="76" y="114"/>
                  </a:lnTo>
                  <a:lnTo>
                    <a:pt x="81" y="107"/>
                  </a:lnTo>
                  <a:lnTo>
                    <a:pt x="81" y="107"/>
                  </a:lnTo>
                  <a:lnTo>
                    <a:pt x="83" y="104"/>
                  </a:lnTo>
                  <a:lnTo>
                    <a:pt x="85" y="100"/>
                  </a:lnTo>
                  <a:lnTo>
                    <a:pt x="85" y="100"/>
                  </a:lnTo>
                  <a:lnTo>
                    <a:pt x="85" y="99"/>
                  </a:lnTo>
                  <a:lnTo>
                    <a:pt x="87" y="97"/>
                  </a:lnTo>
                  <a:lnTo>
                    <a:pt x="87" y="97"/>
                  </a:lnTo>
                  <a:lnTo>
                    <a:pt x="90" y="92"/>
                  </a:lnTo>
                  <a:lnTo>
                    <a:pt x="93" y="90"/>
                  </a:lnTo>
                  <a:lnTo>
                    <a:pt x="93" y="90"/>
                  </a:lnTo>
                  <a:lnTo>
                    <a:pt x="100" y="85"/>
                  </a:lnTo>
                  <a:lnTo>
                    <a:pt x="100" y="85"/>
                  </a:lnTo>
                  <a:lnTo>
                    <a:pt x="100" y="78"/>
                  </a:lnTo>
                  <a:lnTo>
                    <a:pt x="100" y="78"/>
                  </a:lnTo>
                  <a:lnTo>
                    <a:pt x="98" y="71"/>
                  </a:lnTo>
                  <a:lnTo>
                    <a:pt x="98" y="65"/>
                  </a:lnTo>
                  <a:lnTo>
                    <a:pt x="98" y="65"/>
                  </a:lnTo>
                  <a:lnTo>
                    <a:pt x="98" y="58"/>
                  </a:lnTo>
                  <a:lnTo>
                    <a:pt x="100" y="49"/>
                  </a:lnTo>
                  <a:lnTo>
                    <a:pt x="100" y="49"/>
                  </a:lnTo>
                  <a:lnTo>
                    <a:pt x="104" y="36"/>
                  </a:lnTo>
                  <a:lnTo>
                    <a:pt x="104" y="36"/>
                  </a:lnTo>
                  <a:lnTo>
                    <a:pt x="105" y="27"/>
                  </a:lnTo>
                  <a:lnTo>
                    <a:pt x="102" y="19"/>
                  </a:lnTo>
                  <a:lnTo>
                    <a:pt x="102" y="19"/>
                  </a:lnTo>
                  <a:lnTo>
                    <a:pt x="100" y="14"/>
                  </a:lnTo>
                  <a:lnTo>
                    <a:pt x="100" y="14"/>
                  </a:lnTo>
                  <a:lnTo>
                    <a:pt x="102" y="9"/>
                  </a:lnTo>
                  <a:lnTo>
                    <a:pt x="102" y="5"/>
                  </a:lnTo>
                  <a:lnTo>
                    <a:pt x="102" y="5"/>
                  </a:lnTo>
                  <a:lnTo>
                    <a:pt x="105" y="2"/>
                  </a:lnTo>
                  <a:lnTo>
                    <a:pt x="109" y="0"/>
                  </a:lnTo>
                  <a:lnTo>
                    <a:pt x="109" y="0"/>
                  </a:lnTo>
                  <a:lnTo>
                    <a:pt x="110" y="0"/>
                  </a:lnTo>
                  <a:lnTo>
                    <a:pt x="124" y="77"/>
                  </a:lnTo>
                  <a:lnTo>
                    <a:pt x="182" y="65"/>
                  </a:lnTo>
                  <a:lnTo>
                    <a:pt x="182" y="65"/>
                  </a:lnTo>
                  <a:lnTo>
                    <a:pt x="182" y="71"/>
                  </a:lnTo>
                  <a:lnTo>
                    <a:pt x="182" y="71"/>
                  </a:lnTo>
                  <a:lnTo>
                    <a:pt x="183" y="85"/>
                  </a:lnTo>
                  <a:lnTo>
                    <a:pt x="183" y="85"/>
                  </a:lnTo>
                  <a:lnTo>
                    <a:pt x="185" y="100"/>
                  </a:lnTo>
                  <a:lnTo>
                    <a:pt x="185" y="100"/>
                  </a:lnTo>
                  <a:lnTo>
                    <a:pt x="187" y="112"/>
                  </a:lnTo>
                  <a:lnTo>
                    <a:pt x="187" y="112"/>
                  </a:lnTo>
                  <a:lnTo>
                    <a:pt x="188" y="110"/>
                  </a:lnTo>
                  <a:lnTo>
                    <a:pt x="188" y="109"/>
                  </a:lnTo>
                  <a:lnTo>
                    <a:pt x="188" y="109"/>
                  </a:lnTo>
                  <a:lnTo>
                    <a:pt x="192" y="107"/>
                  </a:lnTo>
                  <a:lnTo>
                    <a:pt x="195" y="104"/>
                  </a:lnTo>
                  <a:lnTo>
                    <a:pt x="195" y="104"/>
                  </a:lnTo>
                  <a:lnTo>
                    <a:pt x="195" y="99"/>
                  </a:lnTo>
                  <a:lnTo>
                    <a:pt x="197" y="93"/>
                  </a:lnTo>
                  <a:lnTo>
                    <a:pt x="197" y="93"/>
                  </a:lnTo>
                  <a:lnTo>
                    <a:pt x="200" y="92"/>
                  </a:lnTo>
                  <a:lnTo>
                    <a:pt x="204" y="90"/>
                  </a:lnTo>
                  <a:lnTo>
                    <a:pt x="207" y="90"/>
                  </a:lnTo>
                  <a:lnTo>
                    <a:pt x="210" y="88"/>
                  </a:lnTo>
                  <a:lnTo>
                    <a:pt x="210" y="88"/>
                  </a:lnTo>
                  <a:lnTo>
                    <a:pt x="212" y="83"/>
                  </a:lnTo>
                  <a:lnTo>
                    <a:pt x="216" y="80"/>
                  </a:lnTo>
                  <a:lnTo>
                    <a:pt x="216" y="80"/>
                  </a:lnTo>
                  <a:lnTo>
                    <a:pt x="219" y="77"/>
                  </a:lnTo>
                  <a:lnTo>
                    <a:pt x="222" y="75"/>
                  </a:lnTo>
                  <a:lnTo>
                    <a:pt x="222" y="75"/>
                  </a:lnTo>
                  <a:lnTo>
                    <a:pt x="232" y="70"/>
                  </a:lnTo>
                  <a:lnTo>
                    <a:pt x="241" y="68"/>
                  </a:lnTo>
                  <a:lnTo>
                    <a:pt x="241" y="68"/>
                  </a:lnTo>
                  <a:lnTo>
                    <a:pt x="243" y="68"/>
                  </a:lnTo>
                  <a:lnTo>
                    <a:pt x="243" y="68"/>
                  </a:lnTo>
                  <a:lnTo>
                    <a:pt x="244" y="70"/>
                  </a:lnTo>
                  <a:lnTo>
                    <a:pt x="244" y="70"/>
                  </a:lnTo>
                  <a:lnTo>
                    <a:pt x="244" y="70"/>
                  </a:lnTo>
                  <a:lnTo>
                    <a:pt x="244" y="70"/>
                  </a:lnTo>
                  <a:lnTo>
                    <a:pt x="246" y="70"/>
                  </a:lnTo>
                  <a:lnTo>
                    <a:pt x="246" y="70"/>
                  </a:lnTo>
                  <a:lnTo>
                    <a:pt x="249" y="70"/>
                  </a:lnTo>
                  <a:lnTo>
                    <a:pt x="249" y="70"/>
                  </a:lnTo>
                  <a:lnTo>
                    <a:pt x="251" y="70"/>
                  </a:lnTo>
                  <a:lnTo>
                    <a:pt x="251" y="70"/>
                  </a:lnTo>
                  <a:lnTo>
                    <a:pt x="251" y="70"/>
                  </a:lnTo>
                  <a:lnTo>
                    <a:pt x="251" y="70"/>
                  </a:lnTo>
                  <a:lnTo>
                    <a:pt x="253" y="70"/>
                  </a:lnTo>
                  <a:lnTo>
                    <a:pt x="253" y="70"/>
                  </a:lnTo>
                  <a:lnTo>
                    <a:pt x="255" y="70"/>
                  </a:lnTo>
                  <a:lnTo>
                    <a:pt x="255" y="70"/>
                  </a:lnTo>
                  <a:lnTo>
                    <a:pt x="256" y="70"/>
                  </a:lnTo>
                  <a:lnTo>
                    <a:pt x="256" y="70"/>
                  </a:lnTo>
                  <a:lnTo>
                    <a:pt x="256" y="70"/>
                  </a:lnTo>
                  <a:lnTo>
                    <a:pt x="256" y="70"/>
                  </a:lnTo>
                  <a:lnTo>
                    <a:pt x="258" y="70"/>
                  </a:lnTo>
                  <a:lnTo>
                    <a:pt x="258" y="70"/>
                  </a:lnTo>
                  <a:close/>
                </a:path>
              </a:pathLst>
            </a:custGeom>
            <a:solidFill>
              <a:srgbClr val="8B92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 name="Google Shape;28;p4">
              <a:hlinkClick r:id="rId7"/>
            </p:cNvPr>
            <p:cNvSpPr/>
            <p:nvPr/>
          </p:nvSpPr>
          <p:spPr>
            <a:xfrm>
              <a:off x="8982075" y="1568451"/>
              <a:ext cx="122237" cy="315913"/>
            </a:xfrm>
            <a:custGeom>
              <a:rect b="b" l="l" r="r" t="t"/>
              <a:pathLst>
                <a:path extrusionOk="0" h="199" w="77">
                  <a:moveTo>
                    <a:pt x="75" y="104"/>
                  </a:moveTo>
                  <a:lnTo>
                    <a:pt x="75" y="104"/>
                  </a:lnTo>
                  <a:lnTo>
                    <a:pt x="77" y="112"/>
                  </a:lnTo>
                  <a:lnTo>
                    <a:pt x="77" y="122"/>
                  </a:lnTo>
                  <a:lnTo>
                    <a:pt x="77" y="122"/>
                  </a:lnTo>
                  <a:lnTo>
                    <a:pt x="75" y="129"/>
                  </a:lnTo>
                  <a:lnTo>
                    <a:pt x="70" y="138"/>
                  </a:lnTo>
                  <a:lnTo>
                    <a:pt x="70" y="138"/>
                  </a:lnTo>
                  <a:lnTo>
                    <a:pt x="68" y="143"/>
                  </a:lnTo>
                  <a:lnTo>
                    <a:pt x="68" y="146"/>
                  </a:lnTo>
                  <a:lnTo>
                    <a:pt x="67" y="158"/>
                  </a:lnTo>
                  <a:lnTo>
                    <a:pt x="67" y="158"/>
                  </a:lnTo>
                  <a:lnTo>
                    <a:pt x="65" y="165"/>
                  </a:lnTo>
                  <a:lnTo>
                    <a:pt x="61" y="173"/>
                  </a:lnTo>
                  <a:lnTo>
                    <a:pt x="61" y="173"/>
                  </a:lnTo>
                  <a:lnTo>
                    <a:pt x="56" y="180"/>
                  </a:lnTo>
                  <a:lnTo>
                    <a:pt x="55" y="187"/>
                  </a:lnTo>
                  <a:lnTo>
                    <a:pt x="55" y="187"/>
                  </a:lnTo>
                  <a:lnTo>
                    <a:pt x="53" y="195"/>
                  </a:lnTo>
                  <a:lnTo>
                    <a:pt x="50" y="199"/>
                  </a:lnTo>
                  <a:lnTo>
                    <a:pt x="48" y="199"/>
                  </a:lnTo>
                  <a:lnTo>
                    <a:pt x="48" y="197"/>
                  </a:lnTo>
                  <a:lnTo>
                    <a:pt x="48" y="197"/>
                  </a:lnTo>
                  <a:lnTo>
                    <a:pt x="46" y="194"/>
                  </a:lnTo>
                  <a:lnTo>
                    <a:pt x="46" y="190"/>
                  </a:lnTo>
                  <a:lnTo>
                    <a:pt x="46" y="180"/>
                  </a:lnTo>
                  <a:lnTo>
                    <a:pt x="46" y="175"/>
                  </a:lnTo>
                  <a:lnTo>
                    <a:pt x="44" y="172"/>
                  </a:lnTo>
                  <a:lnTo>
                    <a:pt x="43" y="172"/>
                  </a:lnTo>
                  <a:lnTo>
                    <a:pt x="39" y="173"/>
                  </a:lnTo>
                  <a:lnTo>
                    <a:pt x="39" y="173"/>
                  </a:lnTo>
                  <a:lnTo>
                    <a:pt x="36" y="177"/>
                  </a:lnTo>
                  <a:lnTo>
                    <a:pt x="33" y="178"/>
                  </a:lnTo>
                  <a:lnTo>
                    <a:pt x="33" y="178"/>
                  </a:lnTo>
                  <a:lnTo>
                    <a:pt x="29" y="177"/>
                  </a:lnTo>
                  <a:lnTo>
                    <a:pt x="27" y="173"/>
                  </a:lnTo>
                  <a:lnTo>
                    <a:pt x="27" y="173"/>
                  </a:lnTo>
                  <a:lnTo>
                    <a:pt x="24" y="172"/>
                  </a:lnTo>
                  <a:lnTo>
                    <a:pt x="21" y="170"/>
                  </a:lnTo>
                  <a:lnTo>
                    <a:pt x="17" y="170"/>
                  </a:lnTo>
                  <a:lnTo>
                    <a:pt x="14" y="168"/>
                  </a:lnTo>
                  <a:lnTo>
                    <a:pt x="14" y="168"/>
                  </a:lnTo>
                  <a:lnTo>
                    <a:pt x="7" y="161"/>
                  </a:lnTo>
                  <a:lnTo>
                    <a:pt x="7" y="161"/>
                  </a:lnTo>
                  <a:lnTo>
                    <a:pt x="7" y="160"/>
                  </a:lnTo>
                  <a:lnTo>
                    <a:pt x="7" y="160"/>
                  </a:lnTo>
                  <a:lnTo>
                    <a:pt x="5" y="158"/>
                  </a:lnTo>
                  <a:lnTo>
                    <a:pt x="4" y="155"/>
                  </a:lnTo>
                  <a:lnTo>
                    <a:pt x="4" y="150"/>
                  </a:lnTo>
                  <a:lnTo>
                    <a:pt x="4" y="150"/>
                  </a:lnTo>
                  <a:lnTo>
                    <a:pt x="2" y="146"/>
                  </a:lnTo>
                  <a:lnTo>
                    <a:pt x="0" y="143"/>
                  </a:lnTo>
                  <a:lnTo>
                    <a:pt x="0" y="141"/>
                  </a:lnTo>
                  <a:lnTo>
                    <a:pt x="0" y="141"/>
                  </a:lnTo>
                  <a:lnTo>
                    <a:pt x="2" y="138"/>
                  </a:lnTo>
                  <a:lnTo>
                    <a:pt x="2" y="136"/>
                  </a:lnTo>
                  <a:lnTo>
                    <a:pt x="2" y="136"/>
                  </a:lnTo>
                  <a:lnTo>
                    <a:pt x="5" y="133"/>
                  </a:lnTo>
                  <a:lnTo>
                    <a:pt x="5" y="133"/>
                  </a:lnTo>
                  <a:lnTo>
                    <a:pt x="12" y="128"/>
                  </a:lnTo>
                  <a:lnTo>
                    <a:pt x="12" y="128"/>
                  </a:lnTo>
                  <a:lnTo>
                    <a:pt x="17" y="122"/>
                  </a:lnTo>
                  <a:lnTo>
                    <a:pt x="17" y="122"/>
                  </a:lnTo>
                  <a:lnTo>
                    <a:pt x="21" y="119"/>
                  </a:lnTo>
                  <a:lnTo>
                    <a:pt x="22" y="116"/>
                  </a:lnTo>
                  <a:lnTo>
                    <a:pt x="22" y="116"/>
                  </a:lnTo>
                  <a:lnTo>
                    <a:pt x="22" y="112"/>
                  </a:lnTo>
                  <a:lnTo>
                    <a:pt x="22" y="112"/>
                  </a:lnTo>
                  <a:lnTo>
                    <a:pt x="26" y="109"/>
                  </a:lnTo>
                  <a:lnTo>
                    <a:pt x="26" y="109"/>
                  </a:lnTo>
                  <a:lnTo>
                    <a:pt x="26" y="104"/>
                  </a:lnTo>
                  <a:lnTo>
                    <a:pt x="24" y="100"/>
                  </a:lnTo>
                  <a:lnTo>
                    <a:pt x="24" y="100"/>
                  </a:lnTo>
                  <a:lnTo>
                    <a:pt x="22" y="92"/>
                  </a:lnTo>
                  <a:lnTo>
                    <a:pt x="22" y="87"/>
                  </a:lnTo>
                  <a:lnTo>
                    <a:pt x="21" y="83"/>
                  </a:lnTo>
                  <a:lnTo>
                    <a:pt x="21" y="83"/>
                  </a:lnTo>
                  <a:lnTo>
                    <a:pt x="17" y="82"/>
                  </a:lnTo>
                  <a:lnTo>
                    <a:pt x="14" y="78"/>
                  </a:lnTo>
                  <a:lnTo>
                    <a:pt x="12" y="75"/>
                  </a:lnTo>
                  <a:lnTo>
                    <a:pt x="11" y="72"/>
                  </a:lnTo>
                  <a:lnTo>
                    <a:pt x="11" y="72"/>
                  </a:lnTo>
                  <a:lnTo>
                    <a:pt x="7" y="70"/>
                  </a:lnTo>
                  <a:lnTo>
                    <a:pt x="4" y="66"/>
                  </a:lnTo>
                  <a:lnTo>
                    <a:pt x="4" y="66"/>
                  </a:lnTo>
                  <a:lnTo>
                    <a:pt x="4" y="61"/>
                  </a:lnTo>
                  <a:lnTo>
                    <a:pt x="2" y="58"/>
                  </a:lnTo>
                  <a:lnTo>
                    <a:pt x="2" y="58"/>
                  </a:lnTo>
                  <a:lnTo>
                    <a:pt x="4" y="48"/>
                  </a:lnTo>
                  <a:lnTo>
                    <a:pt x="2" y="38"/>
                  </a:lnTo>
                  <a:lnTo>
                    <a:pt x="2" y="38"/>
                  </a:lnTo>
                  <a:lnTo>
                    <a:pt x="2" y="34"/>
                  </a:lnTo>
                  <a:lnTo>
                    <a:pt x="4" y="31"/>
                  </a:lnTo>
                  <a:lnTo>
                    <a:pt x="4" y="31"/>
                  </a:lnTo>
                  <a:lnTo>
                    <a:pt x="5" y="26"/>
                  </a:lnTo>
                  <a:lnTo>
                    <a:pt x="7" y="22"/>
                  </a:lnTo>
                  <a:lnTo>
                    <a:pt x="7" y="22"/>
                  </a:lnTo>
                  <a:lnTo>
                    <a:pt x="9" y="19"/>
                  </a:lnTo>
                  <a:lnTo>
                    <a:pt x="12" y="17"/>
                  </a:lnTo>
                  <a:lnTo>
                    <a:pt x="12" y="17"/>
                  </a:lnTo>
                  <a:lnTo>
                    <a:pt x="12" y="14"/>
                  </a:lnTo>
                  <a:lnTo>
                    <a:pt x="12" y="9"/>
                  </a:lnTo>
                  <a:lnTo>
                    <a:pt x="12" y="9"/>
                  </a:lnTo>
                  <a:lnTo>
                    <a:pt x="16" y="4"/>
                  </a:lnTo>
                  <a:lnTo>
                    <a:pt x="19" y="0"/>
                  </a:lnTo>
                  <a:lnTo>
                    <a:pt x="19" y="0"/>
                  </a:lnTo>
                  <a:lnTo>
                    <a:pt x="19" y="0"/>
                  </a:lnTo>
                  <a:lnTo>
                    <a:pt x="19" y="0"/>
                  </a:lnTo>
                  <a:lnTo>
                    <a:pt x="21" y="2"/>
                  </a:lnTo>
                  <a:lnTo>
                    <a:pt x="22" y="2"/>
                  </a:lnTo>
                  <a:lnTo>
                    <a:pt x="22" y="2"/>
                  </a:lnTo>
                  <a:lnTo>
                    <a:pt x="33" y="4"/>
                  </a:lnTo>
                  <a:lnTo>
                    <a:pt x="33" y="4"/>
                  </a:lnTo>
                  <a:lnTo>
                    <a:pt x="38" y="5"/>
                  </a:lnTo>
                  <a:lnTo>
                    <a:pt x="38" y="5"/>
                  </a:lnTo>
                  <a:lnTo>
                    <a:pt x="44" y="7"/>
                  </a:lnTo>
                  <a:lnTo>
                    <a:pt x="44" y="7"/>
                  </a:lnTo>
                  <a:lnTo>
                    <a:pt x="55" y="10"/>
                  </a:lnTo>
                  <a:lnTo>
                    <a:pt x="55" y="10"/>
                  </a:lnTo>
                  <a:lnTo>
                    <a:pt x="63" y="14"/>
                  </a:lnTo>
                  <a:lnTo>
                    <a:pt x="67" y="16"/>
                  </a:lnTo>
                  <a:lnTo>
                    <a:pt x="70" y="21"/>
                  </a:lnTo>
                  <a:lnTo>
                    <a:pt x="70" y="21"/>
                  </a:lnTo>
                  <a:lnTo>
                    <a:pt x="72" y="26"/>
                  </a:lnTo>
                  <a:lnTo>
                    <a:pt x="73" y="29"/>
                  </a:lnTo>
                  <a:lnTo>
                    <a:pt x="72" y="32"/>
                  </a:lnTo>
                  <a:lnTo>
                    <a:pt x="72" y="32"/>
                  </a:lnTo>
                  <a:lnTo>
                    <a:pt x="72" y="36"/>
                  </a:lnTo>
                  <a:lnTo>
                    <a:pt x="72" y="39"/>
                  </a:lnTo>
                  <a:lnTo>
                    <a:pt x="72" y="39"/>
                  </a:lnTo>
                  <a:lnTo>
                    <a:pt x="73" y="46"/>
                  </a:lnTo>
                  <a:lnTo>
                    <a:pt x="73" y="46"/>
                  </a:lnTo>
                  <a:lnTo>
                    <a:pt x="73" y="49"/>
                  </a:lnTo>
                  <a:lnTo>
                    <a:pt x="73" y="53"/>
                  </a:lnTo>
                  <a:lnTo>
                    <a:pt x="73" y="53"/>
                  </a:lnTo>
                  <a:lnTo>
                    <a:pt x="70" y="51"/>
                  </a:lnTo>
                  <a:lnTo>
                    <a:pt x="68" y="53"/>
                  </a:lnTo>
                  <a:lnTo>
                    <a:pt x="65" y="58"/>
                  </a:lnTo>
                  <a:lnTo>
                    <a:pt x="65" y="58"/>
                  </a:lnTo>
                  <a:lnTo>
                    <a:pt x="63" y="61"/>
                  </a:lnTo>
                  <a:lnTo>
                    <a:pt x="63" y="65"/>
                  </a:lnTo>
                  <a:lnTo>
                    <a:pt x="67" y="66"/>
                  </a:lnTo>
                  <a:lnTo>
                    <a:pt x="70" y="70"/>
                  </a:lnTo>
                  <a:lnTo>
                    <a:pt x="70" y="70"/>
                  </a:lnTo>
                  <a:lnTo>
                    <a:pt x="73" y="73"/>
                  </a:lnTo>
                  <a:lnTo>
                    <a:pt x="77" y="77"/>
                  </a:lnTo>
                  <a:lnTo>
                    <a:pt x="77" y="80"/>
                  </a:lnTo>
                  <a:lnTo>
                    <a:pt x="75" y="85"/>
                  </a:lnTo>
                  <a:lnTo>
                    <a:pt x="75" y="85"/>
                  </a:lnTo>
                  <a:lnTo>
                    <a:pt x="73" y="94"/>
                  </a:lnTo>
                  <a:lnTo>
                    <a:pt x="75" y="104"/>
                  </a:lnTo>
                  <a:lnTo>
                    <a:pt x="75" y="104"/>
                  </a:lnTo>
                  <a:close/>
                </a:path>
              </a:pathLst>
            </a:custGeom>
            <a:solidFill>
              <a:srgbClr val="741B47"/>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 name="Google Shape;29;p4">
              <a:hlinkClick r:id="rId8"/>
            </p:cNvPr>
            <p:cNvSpPr/>
            <p:nvPr/>
          </p:nvSpPr>
          <p:spPr>
            <a:xfrm>
              <a:off x="9043988" y="1030288"/>
              <a:ext cx="142875" cy="331788"/>
            </a:xfrm>
            <a:custGeom>
              <a:rect b="b" l="l" r="r" t="t"/>
              <a:pathLst>
                <a:path extrusionOk="0" h="209" w="90">
                  <a:moveTo>
                    <a:pt x="89" y="18"/>
                  </a:moveTo>
                  <a:lnTo>
                    <a:pt x="89" y="18"/>
                  </a:lnTo>
                  <a:lnTo>
                    <a:pt x="87" y="22"/>
                  </a:lnTo>
                  <a:lnTo>
                    <a:pt x="89" y="27"/>
                  </a:lnTo>
                  <a:lnTo>
                    <a:pt x="89" y="27"/>
                  </a:lnTo>
                  <a:lnTo>
                    <a:pt x="89" y="30"/>
                  </a:lnTo>
                  <a:lnTo>
                    <a:pt x="89" y="35"/>
                  </a:lnTo>
                  <a:lnTo>
                    <a:pt x="89" y="35"/>
                  </a:lnTo>
                  <a:lnTo>
                    <a:pt x="89" y="42"/>
                  </a:lnTo>
                  <a:lnTo>
                    <a:pt x="85" y="47"/>
                  </a:lnTo>
                  <a:lnTo>
                    <a:pt x="78" y="59"/>
                  </a:lnTo>
                  <a:lnTo>
                    <a:pt x="78" y="59"/>
                  </a:lnTo>
                  <a:lnTo>
                    <a:pt x="75" y="61"/>
                  </a:lnTo>
                  <a:lnTo>
                    <a:pt x="72" y="64"/>
                  </a:lnTo>
                  <a:lnTo>
                    <a:pt x="72" y="64"/>
                  </a:lnTo>
                  <a:lnTo>
                    <a:pt x="70" y="68"/>
                  </a:lnTo>
                  <a:lnTo>
                    <a:pt x="70" y="69"/>
                  </a:lnTo>
                  <a:lnTo>
                    <a:pt x="72" y="76"/>
                  </a:lnTo>
                  <a:lnTo>
                    <a:pt x="72" y="76"/>
                  </a:lnTo>
                  <a:lnTo>
                    <a:pt x="75" y="85"/>
                  </a:lnTo>
                  <a:lnTo>
                    <a:pt x="75" y="85"/>
                  </a:lnTo>
                  <a:lnTo>
                    <a:pt x="75" y="88"/>
                  </a:lnTo>
                  <a:lnTo>
                    <a:pt x="73" y="93"/>
                  </a:lnTo>
                  <a:lnTo>
                    <a:pt x="72" y="102"/>
                  </a:lnTo>
                  <a:lnTo>
                    <a:pt x="72" y="102"/>
                  </a:lnTo>
                  <a:lnTo>
                    <a:pt x="72" y="107"/>
                  </a:lnTo>
                  <a:lnTo>
                    <a:pt x="73" y="110"/>
                  </a:lnTo>
                  <a:lnTo>
                    <a:pt x="73" y="110"/>
                  </a:lnTo>
                  <a:lnTo>
                    <a:pt x="73" y="115"/>
                  </a:lnTo>
                  <a:lnTo>
                    <a:pt x="72" y="122"/>
                  </a:lnTo>
                  <a:lnTo>
                    <a:pt x="72" y="122"/>
                  </a:lnTo>
                  <a:lnTo>
                    <a:pt x="72" y="125"/>
                  </a:lnTo>
                  <a:lnTo>
                    <a:pt x="72" y="130"/>
                  </a:lnTo>
                  <a:lnTo>
                    <a:pt x="72" y="130"/>
                  </a:lnTo>
                  <a:lnTo>
                    <a:pt x="73" y="134"/>
                  </a:lnTo>
                  <a:lnTo>
                    <a:pt x="75" y="136"/>
                  </a:lnTo>
                  <a:lnTo>
                    <a:pt x="75" y="137"/>
                  </a:lnTo>
                  <a:lnTo>
                    <a:pt x="75" y="137"/>
                  </a:lnTo>
                  <a:lnTo>
                    <a:pt x="73" y="142"/>
                  </a:lnTo>
                  <a:lnTo>
                    <a:pt x="73" y="146"/>
                  </a:lnTo>
                  <a:lnTo>
                    <a:pt x="73" y="146"/>
                  </a:lnTo>
                  <a:lnTo>
                    <a:pt x="73" y="151"/>
                  </a:lnTo>
                  <a:lnTo>
                    <a:pt x="75" y="156"/>
                  </a:lnTo>
                  <a:lnTo>
                    <a:pt x="75" y="156"/>
                  </a:lnTo>
                  <a:lnTo>
                    <a:pt x="75" y="161"/>
                  </a:lnTo>
                  <a:lnTo>
                    <a:pt x="75" y="166"/>
                  </a:lnTo>
                  <a:lnTo>
                    <a:pt x="73" y="170"/>
                  </a:lnTo>
                  <a:lnTo>
                    <a:pt x="73" y="175"/>
                  </a:lnTo>
                  <a:lnTo>
                    <a:pt x="73" y="175"/>
                  </a:lnTo>
                  <a:lnTo>
                    <a:pt x="77" y="185"/>
                  </a:lnTo>
                  <a:lnTo>
                    <a:pt x="80" y="193"/>
                  </a:lnTo>
                  <a:lnTo>
                    <a:pt x="80" y="193"/>
                  </a:lnTo>
                  <a:lnTo>
                    <a:pt x="80" y="200"/>
                  </a:lnTo>
                  <a:lnTo>
                    <a:pt x="80" y="200"/>
                  </a:lnTo>
                  <a:lnTo>
                    <a:pt x="34" y="209"/>
                  </a:lnTo>
                  <a:lnTo>
                    <a:pt x="34" y="209"/>
                  </a:lnTo>
                  <a:lnTo>
                    <a:pt x="33" y="203"/>
                  </a:lnTo>
                  <a:lnTo>
                    <a:pt x="33" y="203"/>
                  </a:lnTo>
                  <a:lnTo>
                    <a:pt x="33" y="197"/>
                  </a:lnTo>
                  <a:lnTo>
                    <a:pt x="33" y="197"/>
                  </a:lnTo>
                  <a:lnTo>
                    <a:pt x="33" y="192"/>
                  </a:lnTo>
                  <a:lnTo>
                    <a:pt x="33" y="185"/>
                  </a:lnTo>
                  <a:lnTo>
                    <a:pt x="33" y="185"/>
                  </a:lnTo>
                  <a:lnTo>
                    <a:pt x="28" y="171"/>
                  </a:lnTo>
                  <a:lnTo>
                    <a:pt x="28" y="171"/>
                  </a:lnTo>
                  <a:lnTo>
                    <a:pt x="26" y="166"/>
                  </a:lnTo>
                  <a:lnTo>
                    <a:pt x="26" y="166"/>
                  </a:lnTo>
                  <a:lnTo>
                    <a:pt x="26" y="163"/>
                  </a:lnTo>
                  <a:lnTo>
                    <a:pt x="26" y="163"/>
                  </a:lnTo>
                  <a:lnTo>
                    <a:pt x="24" y="159"/>
                  </a:lnTo>
                  <a:lnTo>
                    <a:pt x="24" y="159"/>
                  </a:lnTo>
                  <a:lnTo>
                    <a:pt x="19" y="147"/>
                  </a:lnTo>
                  <a:lnTo>
                    <a:pt x="19" y="147"/>
                  </a:lnTo>
                  <a:lnTo>
                    <a:pt x="16" y="142"/>
                  </a:lnTo>
                  <a:lnTo>
                    <a:pt x="12" y="137"/>
                  </a:lnTo>
                  <a:lnTo>
                    <a:pt x="12" y="137"/>
                  </a:lnTo>
                  <a:lnTo>
                    <a:pt x="11" y="134"/>
                  </a:lnTo>
                  <a:lnTo>
                    <a:pt x="11" y="129"/>
                  </a:lnTo>
                  <a:lnTo>
                    <a:pt x="11" y="124"/>
                  </a:lnTo>
                  <a:lnTo>
                    <a:pt x="11" y="124"/>
                  </a:lnTo>
                  <a:lnTo>
                    <a:pt x="11" y="117"/>
                  </a:lnTo>
                  <a:lnTo>
                    <a:pt x="11" y="117"/>
                  </a:lnTo>
                  <a:lnTo>
                    <a:pt x="11" y="112"/>
                  </a:lnTo>
                  <a:lnTo>
                    <a:pt x="11" y="110"/>
                  </a:lnTo>
                  <a:lnTo>
                    <a:pt x="11" y="110"/>
                  </a:lnTo>
                  <a:lnTo>
                    <a:pt x="7" y="97"/>
                  </a:lnTo>
                  <a:lnTo>
                    <a:pt x="7" y="91"/>
                  </a:lnTo>
                  <a:lnTo>
                    <a:pt x="7" y="85"/>
                  </a:lnTo>
                  <a:lnTo>
                    <a:pt x="7" y="85"/>
                  </a:lnTo>
                  <a:lnTo>
                    <a:pt x="9" y="80"/>
                  </a:lnTo>
                  <a:lnTo>
                    <a:pt x="9" y="80"/>
                  </a:lnTo>
                  <a:lnTo>
                    <a:pt x="11" y="74"/>
                  </a:lnTo>
                  <a:lnTo>
                    <a:pt x="11" y="74"/>
                  </a:lnTo>
                  <a:lnTo>
                    <a:pt x="11" y="71"/>
                  </a:lnTo>
                  <a:lnTo>
                    <a:pt x="11" y="71"/>
                  </a:lnTo>
                  <a:lnTo>
                    <a:pt x="12" y="68"/>
                  </a:lnTo>
                  <a:lnTo>
                    <a:pt x="12" y="68"/>
                  </a:lnTo>
                  <a:lnTo>
                    <a:pt x="11" y="63"/>
                  </a:lnTo>
                  <a:lnTo>
                    <a:pt x="11" y="63"/>
                  </a:lnTo>
                  <a:lnTo>
                    <a:pt x="7" y="56"/>
                  </a:lnTo>
                  <a:lnTo>
                    <a:pt x="7" y="56"/>
                  </a:lnTo>
                  <a:lnTo>
                    <a:pt x="5" y="51"/>
                  </a:lnTo>
                  <a:lnTo>
                    <a:pt x="5" y="51"/>
                  </a:lnTo>
                  <a:lnTo>
                    <a:pt x="5" y="46"/>
                  </a:lnTo>
                  <a:lnTo>
                    <a:pt x="4" y="42"/>
                  </a:lnTo>
                  <a:lnTo>
                    <a:pt x="4" y="42"/>
                  </a:lnTo>
                  <a:lnTo>
                    <a:pt x="2" y="35"/>
                  </a:lnTo>
                  <a:lnTo>
                    <a:pt x="2" y="30"/>
                  </a:lnTo>
                  <a:lnTo>
                    <a:pt x="2" y="30"/>
                  </a:lnTo>
                  <a:lnTo>
                    <a:pt x="0" y="20"/>
                  </a:lnTo>
                  <a:lnTo>
                    <a:pt x="0" y="20"/>
                  </a:lnTo>
                  <a:lnTo>
                    <a:pt x="16" y="17"/>
                  </a:lnTo>
                  <a:lnTo>
                    <a:pt x="16" y="17"/>
                  </a:lnTo>
                  <a:lnTo>
                    <a:pt x="61" y="7"/>
                  </a:lnTo>
                  <a:lnTo>
                    <a:pt x="61" y="7"/>
                  </a:lnTo>
                  <a:lnTo>
                    <a:pt x="73" y="3"/>
                  </a:lnTo>
                  <a:lnTo>
                    <a:pt x="85" y="0"/>
                  </a:lnTo>
                  <a:lnTo>
                    <a:pt x="85" y="0"/>
                  </a:lnTo>
                  <a:lnTo>
                    <a:pt x="85" y="0"/>
                  </a:lnTo>
                  <a:lnTo>
                    <a:pt x="85" y="0"/>
                  </a:lnTo>
                  <a:lnTo>
                    <a:pt x="85" y="3"/>
                  </a:lnTo>
                  <a:lnTo>
                    <a:pt x="85" y="3"/>
                  </a:lnTo>
                  <a:lnTo>
                    <a:pt x="89" y="7"/>
                  </a:lnTo>
                  <a:lnTo>
                    <a:pt x="90" y="10"/>
                  </a:lnTo>
                  <a:lnTo>
                    <a:pt x="90" y="10"/>
                  </a:lnTo>
                  <a:lnTo>
                    <a:pt x="90" y="13"/>
                  </a:lnTo>
                  <a:lnTo>
                    <a:pt x="90" y="15"/>
                  </a:lnTo>
                  <a:lnTo>
                    <a:pt x="90" y="15"/>
                  </a:lnTo>
                  <a:lnTo>
                    <a:pt x="89" y="18"/>
                  </a:lnTo>
                  <a:lnTo>
                    <a:pt x="89" y="18"/>
                  </a:lnTo>
                  <a:close/>
                </a:path>
              </a:pathLst>
            </a:custGeom>
            <a:solidFill>
              <a:srgbClr val="E6B8A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 name="Google Shape;30;p4">
              <a:hlinkClick r:id="rId9"/>
            </p:cNvPr>
            <p:cNvSpPr/>
            <p:nvPr/>
          </p:nvSpPr>
          <p:spPr>
            <a:xfrm>
              <a:off x="7400925" y="1606551"/>
              <a:ext cx="409575" cy="757237"/>
            </a:xfrm>
            <a:custGeom>
              <a:rect b="b" l="l" r="r" t="t"/>
              <a:pathLst>
                <a:path extrusionOk="0" h="477" w="258">
                  <a:moveTo>
                    <a:pt x="257" y="309"/>
                  </a:moveTo>
                  <a:lnTo>
                    <a:pt x="257" y="309"/>
                  </a:lnTo>
                  <a:lnTo>
                    <a:pt x="257" y="314"/>
                  </a:lnTo>
                  <a:lnTo>
                    <a:pt x="257" y="314"/>
                  </a:lnTo>
                  <a:lnTo>
                    <a:pt x="253" y="316"/>
                  </a:lnTo>
                  <a:lnTo>
                    <a:pt x="253" y="316"/>
                  </a:lnTo>
                  <a:lnTo>
                    <a:pt x="251" y="328"/>
                  </a:lnTo>
                  <a:lnTo>
                    <a:pt x="246" y="339"/>
                  </a:lnTo>
                  <a:lnTo>
                    <a:pt x="246" y="339"/>
                  </a:lnTo>
                  <a:lnTo>
                    <a:pt x="243" y="351"/>
                  </a:lnTo>
                  <a:lnTo>
                    <a:pt x="243" y="351"/>
                  </a:lnTo>
                  <a:lnTo>
                    <a:pt x="240" y="356"/>
                  </a:lnTo>
                  <a:lnTo>
                    <a:pt x="236" y="362"/>
                  </a:lnTo>
                  <a:lnTo>
                    <a:pt x="236" y="362"/>
                  </a:lnTo>
                  <a:lnTo>
                    <a:pt x="236" y="365"/>
                  </a:lnTo>
                  <a:lnTo>
                    <a:pt x="236" y="368"/>
                  </a:lnTo>
                  <a:lnTo>
                    <a:pt x="238" y="370"/>
                  </a:lnTo>
                  <a:lnTo>
                    <a:pt x="238" y="372"/>
                  </a:lnTo>
                  <a:lnTo>
                    <a:pt x="238" y="372"/>
                  </a:lnTo>
                  <a:lnTo>
                    <a:pt x="238" y="379"/>
                  </a:lnTo>
                  <a:lnTo>
                    <a:pt x="234" y="385"/>
                  </a:lnTo>
                  <a:lnTo>
                    <a:pt x="234" y="385"/>
                  </a:lnTo>
                  <a:lnTo>
                    <a:pt x="234" y="394"/>
                  </a:lnTo>
                  <a:lnTo>
                    <a:pt x="238" y="402"/>
                  </a:lnTo>
                  <a:lnTo>
                    <a:pt x="238" y="402"/>
                  </a:lnTo>
                  <a:lnTo>
                    <a:pt x="238" y="406"/>
                  </a:lnTo>
                  <a:lnTo>
                    <a:pt x="236" y="409"/>
                  </a:lnTo>
                  <a:lnTo>
                    <a:pt x="236" y="409"/>
                  </a:lnTo>
                  <a:lnTo>
                    <a:pt x="231" y="412"/>
                  </a:lnTo>
                  <a:lnTo>
                    <a:pt x="229" y="414"/>
                  </a:lnTo>
                  <a:lnTo>
                    <a:pt x="228" y="418"/>
                  </a:lnTo>
                  <a:lnTo>
                    <a:pt x="228" y="418"/>
                  </a:lnTo>
                  <a:lnTo>
                    <a:pt x="229" y="423"/>
                  </a:lnTo>
                  <a:lnTo>
                    <a:pt x="233" y="428"/>
                  </a:lnTo>
                  <a:lnTo>
                    <a:pt x="233" y="428"/>
                  </a:lnTo>
                  <a:lnTo>
                    <a:pt x="231" y="431"/>
                  </a:lnTo>
                  <a:lnTo>
                    <a:pt x="229" y="433"/>
                  </a:lnTo>
                  <a:lnTo>
                    <a:pt x="223" y="433"/>
                  </a:lnTo>
                  <a:lnTo>
                    <a:pt x="216" y="433"/>
                  </a:lnTo>
                  <a:lnTo>
                    <a:pt x="214" y="435"/>
                  </a:lnTo>
                  <a:lnTo>
                    <a:pt x="212" y="436"/>
                  </a:lnTo>
                  <a:lnTo>
                    <a:pt x="212" y="436"/>
                  </a:lnTo>
                  <a:lnTo>
                    <a:pt x="214" y="440"/>
                  </a:lnTo>
                  <a:lnTo>
                    <a:pt x="217" y="443"/>
                  </a:lnTo>
                  <a:lnTo>
                    <a:pt x="217" y="443"/>
                  </a:lnTo>
                  <a:lnTo>
                    <a:pt x="216" y="445"/>
                  </a:lnTo>
                  <a:lnTo>
                    <a:pt x="216" y="448"/>
                  </a:lnTo>
                  <a:lnTo>
                    <a:pt x="216" y="448"/>
                  </a:lnTo>
                  <a:lnTo>
                    <a:pt x="214" y="453"/>
                  </a:lnTo>
                  <a:lnTo>
                    <a:pt x="212" y="457"/>
                  </a:lnTo>
                  <a:lnTo>
                    <a:pt x="209" y="458"/>
                  </a:lnTo>
                  <a:lnTo>
                    <a:pt x="204" y="458"/>
                  </a:lnTo>
                  <a:lnTo>
                    <a:pt x="204" y="458"/>
                  </a:lnTo>
                  <a:lnTo>
                    <a:pt x="195" y="457"/>
                  </a:lnTo>
                  <a:lnTo>
                    <a:pt x="185" y="457"/>
                  </a:lnTo>
                  <a:lnTo>
                    <a:pt x="185" y="457"/>
                  </a:lnTo>
                  <a:lnTo>
                    <a:pt x="182" y="458"/>
                  </a:lnTo>
                  <a:lnTo>
                    <a:pt x="178" y="460"/>
                  </a:lnTo>
                  <a:lnTo>
                    <a:pt x="173" y="468"/>
                  </a:lnTo>
                  <a:lnTo>
                    <a:pt x="173" y="468"/>
                  </a:lnTo>
                  <a:lnTo>
                    <a:pt x="170" y="472"/>
                  </a:lnTo>
                  <a:lnTo>
                    <a:pt x="165" y="477"/>
                  </a:lnTo>
                  <a:lnTo>
                    <a:pt x="165" y="477"/>
                  </a:lnTo>
                  <a:lnTo>
                    <a:pt x="163" y="474"/>
                  </a:lnTo>
                  <a:lnTo>
                    <a:pt x="161" y="474"/>
                  </a:lnTo>
                  <a:lnTo>
                    <a:pt x="161" y="474"/>
                  </a:lnTo>
                  <a:lnTo>
                    <a:pt x="156" y="472"/>
                  </a:lnTo>
                  <a:lnTo>
                    <a:pt x="153" y="468"/>
                  </a:lnTo>
                  <a:lnTo>
                    <a:pt x="153" y="468"/>
                  </a:lnTo>
                  <a:lnTo>
                    <a:pt x="150" y="463"/>
                  </a:lnTo>
                  <a:lnTo>
                    <a:pt x="145" y="458"/>
                  </a:lnTo>
                  <a:lnTo>
                    <a:pt x="145" y="458"/>
                  </a:lnTo>
                  <a:lnTo>
                    <a:pt x="143" y="453"/>
                  </a:lnTo>
                  <a:lnTo>
                    <a:pt x="143" y="446"/>
                  </a:lnTo>
                  <a:lnTo>
                    <a:pt x="143" y="435"/>
                  </a:lnTo>
                  <a:lnTo>
                    <a:pt x="143" y="435"/>
                  </a:lnTo>
                  <a:lnTo>
                    <a:pt x="141" y="428"/>
                  </a:lnTo>
                  <a:lnTo>
                    <a:pt x="139" y="423"/>
                  </a:lnTo>
                  <a:lnTo>
                    <a:pt x="139" y="423"/>
                  </a:lnTo>
                  <a:lnTo>
                    <a:pt x="134" y="418"/>
                  </a:lnTo>
                  <a:lnTo>
                    <a:pt x="131" y="412"/>
                  </a:lnTo>
                  <a:lnTo>
                    <a:pt x="131" y="412"/>
                  </a:lnTo>
                  <a:lnTo>
                    <a:pt x="129" y="407"/>
                  </a:lnTo>
                  <a:lnTo>
                    <a:pt x="129" y="404"/>
                  </a:lnTo>
                  <a:lnTo>
                    <a:pt x="128" y="402"/>
                  </a:lnTo>
                  <a:lnTo>
                    <a:pt x="128" y="402"/>
                  </a:lnTo>
                  <a:lnTo>
                    <a:pt x="124" y="402"/>
                  </a:lnTo>
                  <a:lnTo>
                    <a:pt x="121" y="402"/>
                  </a:lnTo>
                  <a:lnTo>
                    <a:pt x="117" y="402"/>
                  </a:lnTo>
                  <a:lnTo>
                    <a:pt x="114" y="402"/>
                  </a:lnTo>
                  <a:lnTo>
                    <a:pt x="114" y="402"/>
                  </a:lnTo>
                  <a:lnTo>
                    <a:pt x="111" y="399"/>
                  </a:lnTo>
                  <a:lnTo>
                    <a:pt x="105" y="394"/>
                  </a:lnTo>
                  <a:lnTo>
                    <a:pt x="97" y="384"/>
                  </a:lnTo>
                  <a:lnTo>
                    <a:pt x="97" y="384"/>
                  </a:lnTo>
                  <a:lnTo>
                    <a:pt x="89" y="377"/>
                  </a:lnTo>
                  <a:lnTo>
                    <a:pt x="85" y="373"/>
                  </a:lnTo>
                  <a:lnTo>
                    <a:pt x="85" y="367"/>
                  </a:lnTo>
                  <a:lnTo>
                    <a:pt x="85" y="367"/>
                  </a:lnTo>
                  <a:lnTo>
                    <a:pt x="87" y="362"/>
                  </a:lnTo>
                  <a:lnTo>
                    <a:pt x="87" y="362"/>
                  </a:lnTo>
                  <a:lnTo>
                    <a:pt x="89" y="356"/>
                  </a:lnTo>
                  <a:lnTo>
                    <a:pt x="89" y="356"/>
                  </a:lnTo>
                  <a:lnTo>
                    <a:pt x="92" y="346"/>
                  </a:lnTo>
                  <a:lnTo>
                    <a:pt x="92" y="346"/>
                  </a:lnTo>
                  <a:lnTo>
                    <a:pt x="94" y="339"/>
                  </a:lnTo>
                  <a:lnTo>
                    <a:pt x="94" y="333"/>
                  </a:lnTo>
                  <a:lnTo>
                    <a:pt x="94" y="328"/>
                  </a:lnTo>
                  <a:lnTo>
                    <a:pt x="90" y="321"/>
                  </a:lnTo>
                  <a:lnTo>
                    <a:pt x="90" y="321"/>
                  </a:lnTo>
                  <a:lnTo>
                    <a:pt x="87" y="316"/>
                  </a:lnTo>
                  <a:lnTo>
                    <a:pt x="82" y="314"/>
                  </a:lnTo>
                  <a:lnTo>
                    <a:pt x="78" y="316"/>
                  </a:lnTo>
                  <a:lnTo>
                    <a:pt x="73" y="319"/>
                  </a:lnTo>
                  <a:lnTo>
                    <a:pt x="73" y="319"/>
                  </a:lnTo>
                  <a:lnTo>
                    <a:pt x="70" y="321"/>
                  </a:lnTo>
                  <a:lnTo>
                    <a:pt x="68" y="322"/>
                  </a:lnTo>
                  <a:lnTo>
                    <a:pt x="65" y="319"/>
                  </a:lnTo>
                  <a:lnTo>
                    <a:pt x="65" y="319"/>
                  </a:lnTo>
                  <a:lnTo>
                    <a:pt x="60" y="314"/>
                  </a:lnTo>
                  <a:lnTo>
                    <a:pt x="58" y="307"/>
                  </a:lnTo>
                  <a:lnTo>
                    <a:pt x="58" y="307"/>
                  </a:lnTo>
                  <a:lnTo>
                    <a:pt x="56" y="297"/>
                  </a:lnTo>
                  <a:lnTo>
                    <a:pt x="55" y="292"/>
                  </a:lnTo>
                  <a:lnTo>
                    <a:pt x="51" y="287"/>
                  </a:lnTo>
                  <a:lnTo>
                    <a:pt x="51" y="287"/>
                  </a:lnTo>
                  <a:lnTo>
                    <a:pt x="46" y="283"/>
                  </a:lnTo>
                  <a:lnTo>
                    <a:pt x="41" y="282"/>
                  </a:lnTo>
                  <a:lnTo>
                    <a:pt x="41" y="282"/>
                  </a:lnTo>
                  <a:lnTo>
                    <a:pt x="38" y="277"/>
                  </a:lnTo>
                  <a:lnTo>
                    <a:pt x="34" y="272"/>
                  </a:lnTo>
                  <a:lnTo>
                    <a:pt x="34" y="272"/>
                  </a:lnTo>
                  <a:lnTo>
                    <a:pt x="31" y="268"/>
                  </a:lnTo>
                  <a:lnTo>
                    <a:pt x="26" y="265"/>
                  </a:lnTo>
                  <a:lnTo>
                    <a:pt x="21" y="261"/>
                  </a:lnTo>
                  <a:lnTo>
                    <a:pt x="17" y="258"/>
                  </a:lnTo>
                  <a:lnTo>
                    <a:pt x="17" y="258"/>
                  </a:lnTo>
                  <a:lnTo>
                    <a:pt x="10" y="248"/>
                  </a:lnTo>
                  <a:lnTo>
                    <a:pt x="7" y="238"/>
                  </a:lnTo>
                  <a:lnTo>
                    <a:pt x="7" y="238"/>
                  </a:lnTo>
                  <a:lnTo>
                    <a:pt x="4" y="227"/>
                  </a:lnTo>
                  <a:lnTo>
                    <a:pt x="2" y="221"/>
                  </a:lnTo>
                  <a:lnTo>
                    <a:pt x="2" y="216"/>
                  </a:lnTo>
                  <a:lnTo>
                    <a:pt x="2" y="216"/>
                  </a:lnTo>
                  <a:lnTo>
                    <a:pt x="4" y="210"/>
                  </a:lnTo>
                  <a:lnTo>
                    <a:pt x="4" y="204"/>
                  </a:lnTo>
                  <a:lnTo>
                    <a:pt x="4" y="204"/>
                  </a:lnTo>
                  <a:lnTo>
                    <a:pt x="2" y="199"/>
                  </a:lnTo>
                  <a:lnTo>
                    <a:pt x="0" y="192"/>
                  </a:lnTo>
                  <a:lnTo>
                    <a:pt x="0" y="192"/>
                  </a:lnTo>
                  <a:lnTo>
                    <a:pt x="0" y="192"/>
                  </a:lnTo>
                  <a:lnTo>
                    <a:pt x="0" y="192"/>
                  </a:lnTo>
                  <a:lnTo>
                    <a:pt x="4" y="187"/>
                  </a:lnTo>
                  <a:lnTo>
                    <a:pt x="7" y="182"/>
                  </a:lnTo>
                  <a:lnTo>
                    <a:pt x="16" y="175"/>
                  </a:lnTo>
                  <a:lnTo>
                    <a:pt x="16" y="175"/>
                  </a:lnTo>
                  <a:lnTo>
                    <a:pt x="24" y="168"/>
                  </a:lnTo>
                  <a:lnTo>
                    <a:pt x="26" y="163"/>
                  </a:lnTo>
                  <a:lnTo>
                    <a:pt x="26" y="156"/>
                  </a:lnTo>
                  <a:lnTo>
                    <a:pt x="26" y="156"/>
                  </a:lnTo>
                  <a:lnTo>
                    <a:pt x="27" y="144"/>
                  </a:lnTo>
                  <a:lnTo>
                    <a:pt x="27" y="139"/>
                  </a:lnTo>
                  <a:lnTo>
                    <a:pt x="22" y="134"/>
                  </a:lnTo>
                  <a:lnTo>
                    <a:pt x="22" y="134"/>
                  </a:lnTo>
                  <a:lnTo>
                    <a:pt x="26" y="124"/>
                  </a:lnTo>
                  <a:lnTo>
                    <a:pt x="29" y="117"/>
                  </a:lnTo>
                  <a:lnTo>
                    <a:pt x="36" y="112"/>
                  </a:lnTo>
                  <a:lnTo>
                    <a:pt x="46" y="109"/>
                  </a:lnTo>
                  <a:lnTo>
                    <a:pt x="46" y="109"/>
                  </a:lnTo>
                  <a:lnTo>
                    <a:pt x="50" y="107"/>
                  </a:lnTo>
                  <a:lnTo>
                    <a:pt x="53" y="105"/>
                  </a:lnTo>
                  <a:lnTo>
                    <a:pt x="60" y="100"/>
                  </a:lnTo>
                  <a:lnTo>
                    <a:pt x="60" y="100"/>
                  </a:lnTo>
                  <a:lnTo>
                    <a:pt x="63" y="98"/>
                  </a:lnTo>
                  <a:lnTo>
                    <a:pt x="66" y="95"/>
                  </a:lnTo>
                  <a:lnTo>
                    <a:pt x="70" y="87"/>
                  </a:lnTo>
                  <a:lnTo>
                    <a:pt x="70" y="87"/>
                  </a:lnTo>
                  <a:lnTo>
                    <a:pt x="72" y="83"/>
                  </a:lnTo>
                  <a:lnTo>
                    <a:pt x="73" y="78"/>
                  </a:lnTo>
                  <a:lnTo>
                    <a:pt x="73" y="78"/>
                  </a:lnTo>
                  <a:lnTo>
                    <a:pt x="73" y="71"/>
                  </a:lnTo>
                  <a:lnTo>
                    <a:pt x="72" y="64"/>
                  </a:lnTo>
                  <a:lnTo>
                    <a:pt x="72" y="64"/>
                  </a:lnTo>
                  <a:lnTo>
                    <a:pt x="72" y="58"/>
                  </a:lnTo>
                  <a:lnTo>
                    <a:pt x="72" y="51"/>
                  </a:lnTo>
                  <a:lnTo>
                    <a:pt x="72" y="51"/>
                  </a:lnTo>
                  <a:lnTo>
                    <a:pt x="70" y="49"/>
                  </a:lnTo>
                  <a:lnTo>
                    <a:pt x="68" y="48"/>
                  </a:lnTo>
                  <a:lnTo>
                    <a:pt x="63" y="42"/>
                  </a:lnTo>
                  <a:lnTo>
                    <a:pt x="63" y="42"/>
                  </a:lnTo>
                  <a:lnTo>
                    <a:pt x="61" y="37"/>
                  </a:lnTo>
                  <a:lnTo>
                    <a:pt x="58" y="32"/>
                  </a:lnTo>
                  <a:lnTo>
                    <a:pt x="58" y="32"/>
                  </a:lnTo>
                  <a:lnTo>
                    <a:pt x="55" y="29"/>
                  </a:lnTo>
                  <a:lnTo>
                    <a:pt x="50" y="25"/>
                  </a:lnTo>
                  <a:lnTo>
                    <a:pt x="50" y="25"/>
                  </a:lnTo>
                  <a:lnTo>
                    <a:pt x="46" y="20"/>
                  </a:lnTo>
                  <a:lnTo>
                    <a:pt x="44" y="17"/>
                  </a:lnTo>
                  <a:lnTo>
                    <a:pt x="217" y="0"/>
                  </a:lnTo>
                  <a:lnTo>
                    <a:pt x="217" y="0"/>
                  </a:lnTo>
                  <a:lnTo>
                    <a:pt x="217" y="14"/>
                  </a:lnTo>
                  <a:lnTo>
                    <a:pt x="223" y="25"/>
                  </a:lnTo>
                  <a:lnTo>
                    <a:pt x="223" y="25"/>
                  </a:lnTo>
                  <a:lnTo>
                    <a:pt x="231" y="42"/>
                  </a:lnTo>
                  <a:lnTo>
                    <a:pt x="231" y="42"/>
                  </a:lnTo>
                  <a:lnTo>
                    <a:pt x="231" y="46"/>
                  </a:lnTo>
                  <a:lnTo>
                    <a:pt x="231" y="46"/>
                  </a:lnTo>
                  <a:lnTo>
                    <a:pt x="248" y="224"/>
                  </a:lnTo>
                  <a:lnTo>
                    <a:pt x="248" y="224"/>
                  </a:lnTo>
                  <a:lnTo>
                    <a:pt x="251" y="250"/>
                  </a:lnTo>
                  <a:lnTo>
                    <a:pt x="253" y="263"/>
                  </a:lnTo>
                  <a:lnTo>
                    <a:pt x="251" y="275"/>
                  </a:lnTo>
                  <a:lnTo>
                    <a:pt x="251" y="275"/>
                  </a:lnTo>
                  <a:lnTo>
                    <a:pt x="248" y="282"/>
                  </a:lnTo>
                  <a:lnTo>
                    <a:pt x="248" y="285"/>
                  </a:lnTo>
                  <a:lnTo>
                    <a:pt x="248" y="290"/>
                  </a:lnTo>
                  <a:lnTo>
                    <a:pt x="248" y="290"/>
                  </a:lnTo>
                  <a:lnTo>
                    <a:pt x="250" y="294"/>
                  </a:lnTo>
                  <a:lnTo>
                    <a:pt x="253" y="297"/>
                  </a:lnTo>
                  <a:lnTo>
                    <a:pt x="255" y="299"/>
                  </a:lnTo>
                  <a:lnTo>
                    <a:pt x="258" y="302"/>
                  </a:lnTo>
                  <a:lnTo>
                    <a:pt x="258" y="302"/>
                  </a:lnTo>
                  <a:lnTo>
                    <a:pt x="257" y="309"/>
                  </a:lnTo>
                  <a:lnTo>
                    <a:pt x="257" y="309"/>
                  </a:lnTo>
                  <a:close/>
                </a:path>
              </a:pathLst>
            </a:custGeom>
            <a:solidFill>
              <a:srgbClr val="A2C4C9"/>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 name="Google Shape;31;p4">
              <a:hlinkClick r:id="rId10"/>
            </p:cNvPr>
            <p:cNvSpPr/>
            <p:nvPr/>
          </p:nvSpPr>
          <p:spPr>
            <a:xfrm>
              <a:off x="6848475" y="784226"/>
              <a:ext cx="657225" cy="736600"/>
            </a:xfrm>
            <a:custGeom>
              <a:rect b="b" l="l" r="r" t="t"/>
              <a:pathLst>
                <a:path extrusionOk="0" h="464" w="414">
                  <a:moveTo>
                    <a:pt x="411" y="78"/>
                  </a:moveTo>
                  <a:lnTo>
                    <a:pt x="411" y="78"/>
                  </a:lnTo>
                  <a:lnTo>
                    <a:pt x="399" y="85"/>
                  </a:lnTo>
                  <a:lnTo>
                    <a:pt x="387" y="90"/>
                  </a:lnTo>
                  <a:lnTo>
                    <a:pt x="375" y="97"/>
                  </a:lnTo>
                  <a:lnTo>
                    <a:pt x="369" y="100"/>
                  </a:lnTo>
                  <a:lnTo>
                    <a:pt x="364" y="106"/>
                  </a:lnTo>
                  <a:lnTo>
                    <a:pt x="364" y="106"/>
                  </a:lnTo>
                  <a:lnTo>
                    <a:pt x="347" y="124"/>
                  </a:lnTo>
                  <a:lnTo>
                    <a:pt x="347" y="124"/>
                  </a:lnTo>
                  <a:lnTo>
                    <a:pt x="330" y="139"/>
                  </a:lnTo>
                  <a:lnTo>
                    <a:pt x="330" y="139"/>
                  </a:lnTo>
                  <a:lnTo>
                    <a:pt x="311" y="156"/>
                  </a:lnTo>
                  <a:lnTo>
                    <a:pt x="294" y="173"/>
                  </a:lnTo>
                  <a:lnTo>
                    <a:pt x="294" y="173"/>
                  </a:lnTo>
                  <a:lnTo>
                    <a:pt x="291" y="177"/>
                  </a:lnTo>
                  <a:lnTo>
                    <a:pt x="289" y="180"/>
                  </a:lnTo>
                  <a:lnTo>
                    <a:pt x="289" y="182"/>
                  </a:lnTo>
                  <a:lnTo>
                    <a:pt x="291" y="184"/>
                  </a:lnTo>
                  <a:lnTo>
                    <a:pt x="291" y="184"/>
                  </a:lnTo>
                  <a:lnTo>
                    <a:pt x="289" y="184"/>
                  </a:lnTo>
                  <a:lnTo>
                    <a:pt x="289" y="184"/>
                  </a:lnTo>
                  <a:lnTo>
                    <a:pt x="284" y="184"/>
                  </a:lnTo>
                  <a:lnTo>
                    <a:pt x="280" y="185"/>
                  </a:lnTo>
                  <a:lnTo>
                    <a:pt x="279" y="189"/>
                  </a:lnTo>
                  <a:lnTo>
                    <a:pt x="279" y="192"/>
                  </a:lnTo>
                  <a:lnTo>
                    <a:pt x="279" y="199"/>
                  </a:lnTo>
                  <a:lnTo>
                    <a:pt x="280" y="206"/>
                  </a:lnTo>
                  <a:lnTo>
                    <a:pt x="280" y="206"/>
                  </a:lnTo>
                  <a:lnTo>
                    <a:pt x="280" y="231"/>
                  </a:lnTo>
                  <a:lnTo>
                    <a:pt x="280" y="231"/>
                  </a:lnTo>
                  <a:lnTo>
                    <a:pt x="280" y="240"/>
                  </a:lnTo>
                  <a:lnTo>
                    <a:pt x="279" y="243"/>
                  </a:lnTo>
                  <a:lnTo>
                    <a:pt x="275" y="248"/>
                  </a:lnTo>
                  <a:lnTo>
                    <a:pt x="275" y="248"/>
                  </a:lnTo>
                  <a:lnTo>
                    <a:pt x="269" y="253"/>
                  </a:lnTo>
                  <a:lnTo>
                    <a:pt x="262" y="260"/>
                  </a:lnTo>
                  <a:lnTo>
                    <a:pt x="257" y="267"/>
                  </a:lnTo>
                  <a:lnTo>
                    <a:pt x="253" y="275"/>
                  </a:lnTo>
                  <a:lnTo>
                    <a:pt x="253" y="275"/>
                  </a:lnTo>
                  <a:lnTo>
                    <a:pt x="253" y="282"/>
                  </a:lnTo>
                  <a:lnTo>
                    <a:pt x="253" y="285"/>
                  </a:lnTo>
                  <a:lnTo>
                    <a:pt x="253" y="287"/>
                  </a:lnTo>
                  <a:lnTo>
                    <a:pt x="253" y="287"/>
                  </a:lnTo>
                  <a:lnTo>
                    <a:pt x="258" y="291"/>
                  </a:lnTo>
                  <a:lnTo>
                    <a:pt x="262" y="294"/>
                  </a:lnTo>
                  <a:lnTo>
                    <a:pt x="262" y="294"/>
                  </a:lnTo>
                  <a:lnTo>
                    <a:pt x="263" y="297"/>
                  </a:lnTo>
                  <a:lnTo>
                    <a:pt x="263" y="299"/>
                  </a:lnTo>
                  <a:lnTo>
                    <a:pt x="262" y="304"/>
                  </a:lnTo>
                  <a:lnTo>
                    <a:pt x="262" y="304"/>
                  </a:lnTo>
                  <a:lnTo>
                    <a:pt x="258" y="311"/>
                  </a:lnTo>
                  <a:lnTo>
                    <a:pt x="257" y="316"/>
                  </a:lnTo>
                  <a:lnTo>
                    <a:pt x="257" y="316"/>
                  </a:lnTo>
                  <a:lnTo>
                    <a:pt x="255" y="341"/>
                  </a:lnTo>
                  <a:lnTo>
                    <a:pt x="255" y="341"/>
                  </a:lnTo>
                  <a:lnTo>
                    <a:pt x="255" y="348"/>
                  </a:lnTo>
                  <a:lnTo>
                    <a:pt x="255" y="353"/>
                  </a:lnTo>
                  <a:lnTo>
                    <a:pt x="255" y="353"/>
                  </a:lnTo>
                  <a:lnTo>
                    <a:pt x="260" y="358"/>
                  </a:lnTo>
                  <a:lnTo>
                    <a:pt x="265" y="360"/>
                  </a:lnTo>
                  <a:lnTo>
                    <a:pt x="265" y="360"/>
                  </a:lnTo>
                  <a:lnTo>
                    <a:pt x="270" y="365"/>
                  </a:lnTo>
                  <a:lnTo>
                    <a:pt x="275" y="367"/>
                  </a:lnTo>
                  <a:lnTo>
                    <a:pt x="275" y="367"/>
                  </a:lnTo>
                  <a:lnTo>
                    <a:pt x="287" y="370"/>
                  </a:lnTo>
                  <a:lnTo>
                    <a:pt x="287" y="370"/>
                  </a:lnTo>
                  <a:lnTo>
                    <a:pt x="292" y="372"/>
                  </a:lnTo>
                  <a:lnTo>
                    <a:pt x="297" y="372"/>
                  </a:lnTo>
                  <a:lnTo>
                    <a:pt x="297" y="372"/>
                  </a:lnTo>
                  <a:lnTo>
                    <a:pt x="304" y="372"/>
                  </a:lnTo>
                  <a:lnTo>
                    <a:pt x="306" y="372"/>
                  </a:lnTo>
                  <a:lnTo>
                    <a:pt x="309" y="374"/>
                  </a:lnTo>
                  <a:lnTo>
                    <a:pt x="309" y="374"/>
                  </a:lnTo>
                  <a:lnTo>
                    <a:pt x="314" y="384"/>
                  </a:lnTo>
                  <a:lnTo>
                    <a:pt x="314" y="384"/>
                  </a:lnTo>
                  <a:lnTo>
                    <a:pt x="321" y="394"/>
                  </a:lnTo>
                  <a:lnTo>
                    <a:pt x="321" y="394"/>
                  </a:lnTo>
                  <a:lnTo>
                    <a:pt x="326" y="399"/>
                  </a:lnTo>
                  <a:lnTo>
                    <a:pt x="331" y="403"/>
                  </a:lnTo>
                  <a:lnTo>
                    <a:pt x="331" y="403"/>
                  </a:lnTo>
                  <a:lnTo>
                    <a:pt x="335" y="406"/>
                  </a:lnTo>
                  <a:lnTo>
                    <a:pt x="338" y="411"/>
                  </a:lnTo>
                  <a:lnTo>
                    <a:pt x="338" y="411"/>
                  </a:lnTo>
                  <a:lnTo>
                    <a:pt x="342" y="414"/>
                  </a:lnTo>
                  <a:lnTo>
                    <a:pt x="347" y="418"/>
                  </a:lnTo>
                  <a:lnTo>
                    <a:pt x="352" y="421"/>
                  </a:lnTo>
                  <a:lnTo>
                    <a:pt x="355" y="425"/>
                  </a:lnTo>
                  <a:lnTo>
                    <a:pt x="355" y="425"/>
                  </a:lnTo>
                  <a:lnTo>
                    <a:pt x="358" y="430"/>
                  </a:lnTo>
                  <a:lnTo>
                    <a:pt x="358" y="437"/>
                  </a:lnTo>
                  <a:lnTo>
                    <a:pt x="358" y="437"/>
                  </a:lnTo>
                  <a:lnTo>
                    <a:pt x="360" y="438"/>
                  </a:lnTo>
                  <a:lnTo>
                    <a:pt x="360" y="440"/>
                  </a:lnTo>
                  <a:lnTo>
                    <a:pt x="360" y="440"/>
                  </a:lnTo>
                  <a:lnTo>
                    <a:pt x="358" y="443"/>
                  </a:lnTo>
                  <a:lnTo>
                    <a:pt x="357" y="447"/>
                  </a:lnTo>
                  <a:lnTo>
                    <a:pt x="357" y="447"/>
                  </a:lnTo>
                  <a:lnTo>
                    <a:pt x="355" y="450"/>
                  </a:lnTo>
                  <a:lnTo>
                    <a:pt x="357" y="454"/>
                  </a:lnTo>
                  <a:lnTo>
                    <a:pt x="357" y="454"/>
                  </a:lnTo>
                  <a:lnTo>
                    <a:pt x="357" y="455"/>
                  </a:lnTo>
                  <a:lnTo>
                    <a:pt x="357" y="455"/>
                  </a:lnTo>
                  <a:lnTo>
                    <a:pt x="331" y="459"/>
                  </a:lnTo>
                  <a:lnTo>
                    <a:pt x="296" y="460"/>
                  </a:lnTo>
                  <a:lnTo>
                    <a:pt x="207" y="464"/>
                  </a:lnTo>
                  <a:lnTo>
                    <a:pt x="53" y="464"/>
                  </a:lnTo>
                  <a:lnTo>
                    <a:pt x="51" y="314"/>
                  </a:lnTo>
                  <a:lnTo>
                    <a:pt x="51" y="314"/>
                  </a:lnTo>
                  <a:lnTo>
                    <a:pt x="43" y="306"/>
                  </a:lnTo>
                  <a:lnTo>
                    <a:pt x="34" y="296"/>
                  </a:lnTo>
                  <a:lnTo>
                    <a:pt x="34" y="296"/>
                  </a:lnTo>
                  <a:lnTo>
                    <a:pt x="33" y="287"/>
                  </a:lnTo>
                  <a:lnTo>
                    <a:pt x="33" y="279"/>
                  </a:lnTo>
                  <a:lnTo>
                    <a:pt x="33" y="279"/>
                  </a:lnTo>
                  <a:lnTo>
                    <a:pt x="33" y="274"/>
                  </a:lnTo>
                  <a:lnTo>
                    <a:pt x="34" y="268"/>
                  </a:lnTo>
                  <a:lnTo>
                    <a:pt x="38" y="258"/>
                  </a:lnTo>
                  <a:lnTo>
                    <a:pt x="38" y="258"/>
                  </a:lnTo>
                  <a:lnTo>
                    <a:pt x="39" y="252"/>
                  </a:lnTo>
                  <a:lnTo>
                    <a:pt x="38" y="245"/>
                  </a:lnTo>
                  <a:lnTo>
                    <a:pt x="38" y="245"/>
                  </a:lnTo>
                  <a:lnTo>
                    <a:pt x="31" y="231"/>
                  </a:lnTo>
                  <a:lnTo>
                    <a:pt x="31" y="231"/>
                  </a:lnTo>
                  <a:lnTo>
                    <a:pt x="29" y="226"/>
                  </a:lnTo>
                  <a:lnTo>
                    <a:pt x="29" y="226"/>
                  </a:lnTo>
                  <a:lnTo>
                    <a:pt x="28" y="223"/>
                  </a:lnTo>
                  <a:lnTo>
                    <a:pt x="28" y="219"/>
                  </a:lnTo>
                  <a:lnTo>
                    <a:pt x="28" y="219"/>
                  </a:lnTo>
                  <a:lnTo>
                    <a:pt x="28" y="212"/>
                  </a:lnTo>
                  <a:lnTo>
                    <a:pt x="28" y="212"/>
                  </a:lnTo>
                  <a:lnTo>
                    <a:pt x="26" y="209"/>
                  </a:lnTo>
                  <a:lnTo>
                    <a:pt x="24" y="206"/>
                  </a:lnTo>
                  <a:lnTo>
                    <a:pt x="24" y="206"/>
                  </a:lnTo>
                  <a:lnTo>
                    <a:pt x="24" y="199"/>
                  </a:lnTo>
                  <a:lnTo>
                    <a:pt x="24" y="194"/>
                  </a:lnTo>
                  <a:lnTo>
                    <a:pt x="24" y="194"/>
                  </a:lnTo>
                  <a:lnTo>
                    <a:pt x="26" y="190"/>
                  </a:lnTo>
                  <a:lnTo>
                    <a:pt x="26" y="187"/>
                  </a:lnTo>
                  <a:lnTo>
                    <a:pt x="26" y="187"/>
                  </a:lnTo>
                  <a:lnTo>
                    <a:pt x="26" y="180"/>
                  </a:lnTo>
                  <a:lnTo>
                    <a:pt x="26" y="180"/>
                  </a:lnTo>
                  <a:lnTo>
                    <a:pt x="26" y="175"/>
                  </a:lnTo>
                  <a:lnTo>
                    <a:pt x="26" y="170"/>
                  </a:lnTo>
                  <a:lnTo>
                    <a:pt x="26" y="170"/>
                  </a:lnTo>
                  <a:lnTo>
                    <a:pt x="23" y="163"/>
                  </a:lnTo>
                  <a:lnTo>
                    <a:pt x="23" y="158"/>
                  </a:lnTo>
                  <a:lnTo>
                    <a:pt x="23" y="155"/>
                  </a:lnTo>
                  <a:lnTo>
                    <a:pt x="23" y="155"/>
                  </a:lnTo>
                  <a:lnTo>
                    <a:pt x="26" y="148"/>
                  </a:lnTo>
                  <a:lnTo>
                    <a:pt x="26" y="148"/>
                  </a:lnTo>
                  <a:lnTo>
                    <a:pt x="28" y="145"/>
                  </a:lnTo>
                  <a:lnTo>
                    <a:pt x="28" y="141"/>
                  </a:lnTo>
                  <a:lnTo>
                    <a:pt x="28" y="141"/>
                  </a:lnTo>
                  <a:lnTo>
                    <a:pt x="28" y="136"/>
                  </a:lnTo>
                  <a:lnTo>
                    <a:pt x="26" y="133"/>
                  </a:lnTo>
                  <a:lnTo>
                    <a:pt x="26" y="133"/>
                  </a:lnTo>
                  <a:lnTo>
                    <a:pt x="24" y="129"/>
                  </a:lnTo>
                  <a:lnTo>
                    <a:pt x="24" y="129"/>
                  </a:lnTo>
                  <a:lnTo>
                    <a:pt x="21" y="126"/>
                  </a:lnTo>
                  <a:lnTo>
                    <a:pt x="21" y="126"/>
                  </a:lnTo>
                  <a:lnTo>
                    <a:pt x="19" y="123"/>
                  </a:lnTo>
                  <a:lnTo>
                    <a:pt x="17" y="119"/>
                  </a:lnTo>
                  <a:lnTo>
                    <a:pt x="17" y="119"/>
                  </a:lnTo>
                  <a:lnTo>
                    <a:pt x="17" y="116"/>
                  </a:lnTo>
                  <a:lnTo>
                    <a:pt x="16" y="112"/>
                  </a:lnTo>
                  <a:lnTo>
                    <a:pt x="16" y="112"/>
                  </a:lnTo>
                  <a:lnTo>
                    <a:pt x="14" y="109"/>
                  </a:lnTo>
                  <a:lnTo>
                    <a:pt x="11" y="106"/>
                  </a:lnTo>
                  <a:lnTo>
                    <a:pt x="11" y="106"/>
                  </a:lnTo>
                  <a:lnTo>
                    <a:pt x="11" y="97"/>
                  </a:lnTo>
                  <a:lnTo>
                    <a:pt x="11" y="97"/>
                  </a:lnTo>
                  <a:lnTo>
                    <a:pt x="9" y="89"/>
                  </a:lnTo>
                  <a:lnTo>
                    <a:pt x="9" y="82"/>
                  </a:lnTo>
                  <a:lnTo>
                    <a:pt x="9" y="82"/>
                  </a:lnTo>
                  <a:lnTo>
                    <a:pt x="11" y="73"/>
                  </a:lnTo>
                  <a:lnTo>
                    <a:pt x="11" y="67"/>
                  </a:lnTo>
                  <a:lnTo>
                    <a:pt x="11" y="67"/>
                  </a:lnTo>
                  <a:lnTo>
                    <a:pt x="7" y="61"/>
                  </a:lnTo>
                  <a:lnTo>
                    <a:pt x="7" y="61"/>
                  </a:lnTo>
                  <a:lnTo>
                    <a:pt x="7" y="60"/>
                  </a:lnTo>
                  <a:lnTo>
                    <a:pt x="7" y="60"/>
                  </a:lnTo>
                  <a:lnTo>
                    <a:pt x="6" y="58"/>
                  </a:lnTo>
                  <a:lnTo>
                    <a:pt x="6" y="58"/>
                  </a:lnTo>
                  <a:lnTo>
                    <a:pt x="4" y="53"/>
                  </a:lnTo>
                  <a:lnTo>
                    <a:pt x="4" y="50"/>
                  </a:lnTo>
                  <a:lnTo>
                    <a:pt x="6" y="48"/>
                  </a:lnTo>
                  <a:lnTo>
                    <a:pt x="6" y="48"/>
                  </a:lnTo>
                  <a:lnTo>
                    <a:pt x="6" y="39"/>
                  </a:lnTo>
                  <a:lnTo>
                    <a:pt x="6" y="39"/>
                  </a:lnTo>
                  <a:lnTo>
                    <a:pt x="7" y="36"/>
                  </a:lnTo>
                  <a:lnTo>
                    <a:pt x="9" y="31"/>
                  </a:lnTo>
                  <a:lnTo>
                    <a:pt x="9" y="31"/>
                  </a:lnTo>
                  <a:lnTo>
                    <a:pt x="9" y="27"/>
                  </a:lnTo>
                  <a:lnTo>
                    <a:pt x="7" y="24"/>
                  </a:lnTo>
                  <a:lnTo>
                    <a:pt x="7" y="24"/>
                  </a:lnTo>
                  <a:lnTo>
                    <a:pt x="6" y="17"/>
                  </a:lnTo>
                  <a:lnTo>
                    <a:pt x="6" y="17"/>
                  </a:lnTo>
                  <a:lnTo>
                    <a:pt x="2" y="12"/>
                  </a:lnTo>
                  <a:lnTo>
                    <a:pt x="2" y="7"/>
                  </a:lnTo>
                  <a:lnTo>
                    <a:pt x="2" y="7"/>
                  </a:lnTo>
                  <a:lnTo>
                    <a:pt x="0" y="0"/>
                  </a:lnTo>
                  <a:lnTo>
                    <a:pt x="0" y="0"/>
                  </a:lnTo>
                  <a:lnTo>
                    <a:pt x="62" y="0"/>
                  </a:lnTo>
                  <a:lnTo>
                    <a:pt x="62" y="0"/>
                  </a:lnTo>
                  <a:lnTo>
                    <a:pt x="85" y="0"/>
                  </a:lnTo>
                  <a:lnTo>
                    <a:pt x="85" y="0"/>
                  </a:lnTo>
                  <a:lnTo>
                    <a:pt x="99" y="0"/>
                  </a:lnTo>
                  <a:lnTo>
                    <a:pt x="99" y="0"/>
                  </a:lnTo>
                  <a:lnTo>
                    <a:pt x="106" y="0"/>
                  </a:lnTo>
                  <a:lnTo>
                    <a:pt x="106" y="2"/>
                  </a:lnTo>
                  <a:lnTo>
                    <a:pt x="107" y="5"/>
                  </a:lnTo>
                  <a:lnTo>
                    <a:pt x="107" y="5"/>
                  </a:lnTo>
                  <a:lnTo>
                    <a:pt x="107" y="10"/>
                  </a:lnTo>
                  <a:lnTo>
                    <a:pt x="109" y="12"/>
                  </a:lnTo>
                  <a:lnTo>
                    <a:pt x="112" y="12"/>
                  </a:lnTo>
                  <a:lnTo>
                    <a:pt x="112" y="12"/>
                  </a:lnTo>
                  <a:lnTo>
                    <a:pt x="116" y="10"/>
                  </a:lnTo>
                  <a:lnTo>
                    <a:pt x="118" y="7"/>
                  </a:lnTo>
                  <a:lnTo>
                    <a:pt x="119" y="4"/>
                  </a:lnTo>
                  <a:lnTo>
                    <a:pt x="123" y="2"/>
                  </a:lnTo>
                  <a:lnTo>
                    <a:pt x="123" y="2"/>
                  </a:lnTo>
                  <a:lnTo>
                    <a:pt x="126" y="0"/>
                  </a:lnTo>
                  <a:lnTo>
                    <a:pt x="131" y="0"/>
                  </a:lnTo>
                  <a:lnTo>
                    <a:pt x="134" y="0"/>
                  </a:lnTo>
                  <a:lnTo>
                    <a:pt x="136" y="4"/>
                  </a:lnTo>
                  <a:lnTo>
                    <a:pt x="136" y="4"/>
                  </a:lnTo>
                  <a:lnTo>
                    <a:pt x="138" y="10"/>
                  </a:lnTo>
                  <a:lnTo>
                    <a:pt x="140" y="14"/>
                  </a:lnTo>
                  <a:lnTo>
                    <a:pt x="143" y="16"/>
                  </a:lnTo>
                  <a:lnTo>
                    <a:pt x="143" y="16"/>
                  </a:lnTo>
                  <a:lnTo>
                    <a:pt x="150" y="16"/>
                  </a:lnTo>
                  <a:lnTo>
                    <a:pt x="155" y="16"/>
                  </a:lnTo>
                  <a:lnTo>
                    <a:pt x="158" y="17"/>
                  </a:lnTo>
                  <a:lnTo>
                    <a:pt x="158" y="17"/>
                  </a:lnTo>
                  <a:lnTo>
                    <a:pt x="162" y="19"/>
                  </a:lnTo>
                  <a:lnTo>
                    <a:pt x="163" y="19"/>
                  </a:lnTo>
                  <a:lnTo>
                    <a:pt x="167" y="19"/>
                  </a:lnTo>
                  <a:lnTo>
                    <a:pt x="170" y="19"/>
                  </a:lnTo>
                  <a:lnTo>
                    <a:pt x="170" y="19"/>
                  </a:lnTo>
                  <a:lnTo>
                    <a:pt x="174" y="21"/>
                  </a:lnTo>
                  <a:lnTo>
                    <a:pt x="177" y="22"/>
                  </a:lnTo>
                  <a:lnTo>
                    <a:pt x="184" y="27"/>
                  </a:lnTo>
                  <a:lnTo>
                    <a:pt x="184" y="27"/>
                  </a:lnTo>
                  <a:lnTo>
                    <a:pt x="189" y="31"/>
                  </a:lnTo>
                  <a:lnTo>
                    <a:pt x="192" y="36"/>
                  </a:lnTo>
                  <a:lnTo>
                    <a:pt x="192" y="36"/>
                  </a:lnTo>
                  <a:lnTo>
                    <a:pt x="194" y="36"/>
                  </a:lnTo>
                  <a:lnTo>
                    <a:pt x="196" y="36"/>
                  </a:lnTo>
                  <a:lnTo>
                    <a:pt x="199" y="33"/>
                  </a:lnTo>
                  <a:lnTo>
                    <a:pt x="199" y="33"/>
                  </a:lnTo>
                  <a:lnTo>
                    <a:pt x="207" y="29"/>
                  </a:lnTo>
                  <a:lnTo>
                    <a:pt x="214" y="27"/>
                  </a:lnTo>
                  <a:lnTo>
                    <a:pt x="214" y="27"/>
                  </a:lnTo>
                  <a:lnTo>
                    <a:pt x="219" y="27"/>
                  </a:lnTo>
                  <a:lnTo>
                    <a:pt x="223" y="27"/>
                  </a:lnTo>
                  <a:lnTo>
                    <a:pt x="230" y="31"/>
                  </a:lnTo>
                  <a:lnTo>
                    <a:pt x="230" y="31"/>
                  </a:lnTo>
                  <a:lnTo>
                    <a:pt x="235" y="33"/>
                  </a:lnTo>
                  <a:lnTo>
                    <a:pt x="238" y="33"/>
                  </a:lnTo>
                  <a:lnTo>
                    <a:pt x="241" y="34"/>
                  </a:lnTo>
                  <a:lnTo>
                    <a:pt x="241" y="34"/>
                  </a:lnTo>
                  <a:lnTo>
                    <a:pt x="245" y="38"/>
                  </a:lnTo>
                  <a:lnTo>
                    <a:pt x="248" y="39"/>
                  </a:lnTo>
                  <a:lnTo>
                    <a:pt x="248" y="39"/>
                  </a:lnTo>
                  <a:lnTo>
                    <a:pt x="255" y="41"/>
                  </a:lnTo>
                  <a:lnTo>
                    <a:pt x="258" y="43"/>
                  </a:lnTo>
                  <a:lnTo>
                    <a:pt x="258" y="43"/>
                  </a:lnTo>
                  <a:lnTo>
                    <a:pt x="262" y="48"/>
                  </a:lnTo>
                  <a:lnTo>
                    <a:pt x="263" y="53"/>
                  </a:lnTo>
                  <a:lnTo>
                    <a:pt x="263" y="53"/>
                  </a:lnTo>
                  <a:lnTo>
                    <a:pt x="267" y="55"/>
                  </a:lnTo>
                  <a:lnTo>
                    <a:pt x="269" y="55"/>
                  </a:lnTo>
                  <a:lnTo>
                    <a:pt x="272" y="53"/>
                  </a:lnTo>
                  <a:lnTo>
                    <a:pt x="272" y="53"/>
                  </a:lnTo>
                  <a:lnTo>
                    <a:pt x="277" y="53"/>
                  </a:lnTo>
                  <a:lnTo>
                    <a:pt x="282" y="55"/>
                  </a:lnTo>
                  <a:lnTo>
                    <a:pt x="292" y="61"/>
                  </a:lnTo>
                  <a:lnTo>
                    <a:pt x="292" y="61"/>
                  </a:lnTo>
                  <a:lnTo>
                    <a:pt x="302" y="68"/>
                  </a:lnTo>
                  <a:lnTo>
                    <a:pt x="302" y="68"/>
                  </a:lnTo>
                  <a:lnTo>
                    <a:pt x="308" y="68"/>
                  </a:lnTo>
                  <a:lnTo>
                    <a:pt x="313" y="70"/>
                  </a:lnTo>
                  <a:lnTo>
                    <a:pt x="313" y="70"/>
                  </a:lnTo>
                  <a:lnTo>
                    <a:pt x="318" y="72"/>
                  </a:lnTo>
                  <a:lnTo>
                    <a:pt x="319" y="72"/>
                  </a:lnTo>
                  <a:lnTo>
                    <a:pt x="321" y="70"/>
                  </a:lnTo>
                  <a:lnTo>
                    <a:pt x="321" y="70"/>
                  </a:lnTo>
                  <a:lnTo>
                    <a:pt x="325" y="67"/>
                  </a:lnTo>
                  <a:lnTo>
                    <a:pt x="326" y="63"/>
                  </a:lnTo>
                  <a:lnTo>
                    <a:pt x="326" y="63"/>
                  </a:lnTo>
                  <a:lnTo>
                    <a:pt x="330" y="61"/>
                  </a:lnTo>
                  <a:lnTo>
                    <a:pt x="331" y="60"/>
                  </a:lnTo>
                  <a:lnTo>
                    <a:pt x="338" y="60"/>
                  </a:lnTo>
                  <a:lnTo>
                    <a:pt x="338" y="60"/>
                  </a:lnTo>
                  <a:lnTo>
                    <a:pt x="342" y="58"/>
                  </a:lnTo>
                  <a:lnTo>
                    <a:pt x="345" y="58"/>
                  </a:lnTo>
                  <a:lnTo>
                    <a:pt x="347" y="58"/>
                  </a:lnTo>
                  <a:lnTo>
                    <a:pt x="347" y="58"/>
                  </a:lnTo>
                  <a:lnTo>
                    <a:pt x="353" y="58"/>
                  </a:lnTo>
                  <a:lnTo>
                    <a:pt x="355" y="58"/>
                  </a:lnTo>
                  <a:lnTo>
                    <a:pt x="357" y="56"/>
                  </a:lnTo>
                  <a:lnTo>
                    <a:pt x="357" y="56"/>
                  </a:lnTo>
                  <a:lnTo>
                    <a:pt x="358" y="55"/>
                  </a:lnTo>
                  <a:lnTo>
                    <a:pt x="362" y="55"/>
                  </a:lnTo>
                  <a:lnTo>
                    <a:pt x="362" y="55"/>
                  </a:lnTo>
                  <a:lnTo>
                    <a:pt x="365" y="56"/>
                  </a:lnTo>
                  <a:lnTo>
                    <a:pt x="369" y="58"/>
                  </a:lnTo>
                  <a:lnTo>
                    <a:pt x="369" y="58"/>
                  </a:lnTo>
                  <a:lnTo>
                    <a:pt x="372" y="58"/>
                  </a:lnTo>
                  <a:lnTo>
                    <a:pt x="374" y="58"/>
                  </a:lnTo>
                  <a:lnTo>
                    <a:pt x="377" y="58"/>
                  </a:lnTo>
                  <a:lnTo>
                    <a:pt x="381" y="60"/>
                  </a:lnTo>
                  <a:lnTo>
                    <a:pt x="381" y="60"/>
                  </a:lnTo>
                  <a:lnTo>
                    <a:pt x="384" y="61"/>
                  </a:lnTo>
                  <a:lnTo>
                    <a:pt x="387" y="61"/>
                  </a:lnTo>
                  <a:lnTo>
                    <a:pt x="394" y="61"/>
                  </a:lnTo>
                  <a:lnTo>
                    <a:pt x="394" y="61"/>
                  </a:lnTo>
                  <a:lnTo>
                    <a:pt x="399" y="63"/>
                  </a:lnTo>
                  <a:lnTo>
                    <a:pt x="406" y="67"/>
                  </a:lnTo>
                  <a:lnTo>
                    <a:pt x="406" y="67"/>
                  </a:lnTo>
                  <a:lnTo>
                    <a:pt x="409" y="68"/>
                  </a:lnTo>
                  <a:lnTo>
                    <a:pt x="413" y="72"/>
                  </a:lnTo>
                  <a:lnTo>
                    <a:pt x="414" y="73"/>
                  </a:lnTo>
                  <a:lnTo>
                    <a:pt x="411" y="78"/>
                  </a:lnTo>
                  <a:lnTo>
                    <a:pt x="411" y="78"/>
                  </a:lnTo>
                  <a:close/>
                </a:path>
              </a:pathLst>
            </a:custGeom>
            <a:solidFill>
              <a:srgbClr val="D9EAD3"/>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 name="Google Shape;32;p4">
              <a:hlinkClick r:id="rId11"/>
            </p:cNvPr>
            <p:cNvSpPr/>
            <p:nvPr/>
          </p:nvSpPr>
          <p:spPr>
            <a:xfrm>
              <a:off x="5114925" y="1571626"/>
              <a:ext cx="569912" cy="733425"/>
            </a:xfrm>
            <a:custGeom>
              <a:rect b="b" l="l" r="r" t="t"/>
              <a:pathLst>
                <a:path extrusionOk="0" h="462" w="359">
                  <a:moveTo>
                    <a:pt x="359" y="126"/>
                  </a:moveTo>
                  <a:lnTo>
                    <a:pt x="319" y="462"/>
                  </a:lnTo>
                  <a:lnTo>
                    <a:pt x="319" y="462"/>
                  </a:lnTo>
                  <a:lnTo>
                    <a:pt x="237" y="451"/>
                  </a:lnTo>
                  <a:lnTo>
                    <a:pt x="156" y="440"/>
                  </a:lnTo>
                  <a:lnTo>
                    <a:pt x="78" y="428"/>
                  </a:lnTo>
                  <a:lnTo>
                    <a:pt x="0" y="412"/>
                  </a:lnTo>
                  <a:lnTo>
                    <a:pt x="69" y="0"/>
                  </a:lnTo>
                  <a:lnTo>
                    <a:pt x="69" y="0"/>
                  </a:lnTo>
                  <a:lnTo>
                    <a:pt x="157" y="12"/>
                  </a:lnTo>
                  <a:lnTo>
                    <a:pt x="249" y="22"/>
                  </a:lnTo>
                  <a:lnTo>
                    <a:pt x="237" y="109"/>
                  </a:lnTo>
                  <a:lnTo>
                    <a:pt x="237" y="109"/>
                  </a:lnTo>
                  <a:lnTo>
                    <a:pt x="359" y="126"/>
                  </a:lnTo>
                  <a:lnTo>
                    <a:pt x="359" y="126"/>
                  </a:lnTo>
                  <a:close/>
                </a:path>
              </a:pathLst>
            </a:custGeom>
            <a:solidFill>
              <a:srgbClr val="FF9900"/>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 name="Google Shape;33;p4">
              <a:hlinkClick r:id="rId12"/>
            </p:cNvPr>
            <p:cNvSpPr/>
            <p:nvPr/>
          </p:nvSpPr>
          <p:spPr>
            <a:xfrm>
              <a:off x="7573963" y="2328863"/>
              <a:ext cx="838200" cy="301625"/>
            </a:xfrm>
            <a:custGeom>
              <a:rect b="b" l="l" r="r" t="t"/>
              <a:pathLst>
                <a:path extrusionOk="0" h="190" w="528">
                  <a:moveTo>
                    <a:pt x="528" y="37"/>
                  </a:moveTo>
                  <a:lnTo>
                    <a:pt x="528" y="37"/>
                  </a:lnTo>
                  <a:lnTo>
                    <a:pt x="526" y="39"/>
                  </a:lnTo>
                  <a:lnTo>
                    <a:pt x="526" y="41"/>
                  </a:lnTo>
                  <a:lnTo>
                    <a:pt x="524" y="44"/>
                  </a:lnTo>
                  <a:lnTo>
                    <a:pt x="524" y="44"/>
                  </a:lnTo>
                  <a:lnTo>
                    <a:pt x="521" y="46"/>
                  </a:lnTo>
                  <a:lnTo>
                    <a:pt x="517" y="47"/>
                  </a:lnTo>
                  <a:lnTo>
                    <a:pt x="517" y="47"/>
                  </a:lnTo>
                  <a:lnTo>
                    <a:pt x="514" y="49"/>
                  </a:lnTo>
                  <a:lnTo>
                    <a:pt x="511" y="53"/>
                  </a:lnTo>
                  <a:lnTo>
                    <a:pt x="511" y="53"/>
                  </a:lnTo>
                  <a:lnTo>
                    <a:pt x="506" y="59"/>
                  </a:lnTo>
                  <a:lnTo>
                    <a:pt x="506" y="59"/>
                  </a:lnTo>
                  <a:lnTo>
                    <a:pt x="504" y="61"/>
                  </a:lnTo>
                  <a:lnTo>
                    <a:pt x="504" y="61"/>
                  </a:lnTo>
                  <a:lnTo>
                    <a:pt x="502" y="61"/>
                  </a:lnTo>
                  <a:lnTo>
                    <a:pt x="502" y="61"/>
                  </a:lnTo>
                  <a:lnTo>
                    <a:pt x="500" y="63"/>
                  </a:lnTo>
                  <a:lnTo>
                    <a:pt x="500" y="63"/>
                  </a:lnTo>
                  <a:lnTo>
                    <a:pt x="499" y="63"/>
                  </a:lnTo>
                  <a:lnTo>
                    <a:pt x="499" y="63"/>
                  </a:lnTo>
                  <a:lnTo>
                    <a:pt x="499" y="63"/>
                  </a:lnTo>
                  <a:lnTo>
                    <a:pt x="499" y="63"/>
                  </a:lnTo>
                  <a:lnTo>
                    <a:pt x="499" y="63"/>
                  </a:lnTo>
                  <a:lnTo>
                    <a:pt x="499" y="63"/>
                  </a:lnTo>
                  <a:lnTo>
                    <a:pt x="495" y="63"/>
                  </a:lnTo>
                  <a:lnTo>
                    <a:pt x="494" y="63"/>
                  </a:lnTo>
                  <a:lnTo>
                    <a:pt x="494" y="63"/>
                  </a:lnTo>
                  <a:lnTo>
                    <a:pt x="494" y="63"/>
                  </a:lnTo>
                  <a:lnTo>
                    <a:pt x="494" y="63"/>
                  </a:lnTo>
                  <a:lnTo>
                    <a:pt x="494" y="61"/>
                  </a:lnTo>
                  <a:lnTo>
                    <a:pt x="494" y="61"/>
                  </a:lnTo>
                  <a:lnTo>
                    <a:pt x="494" y="59"/>
                  </a:lnTo>
                  <a:lnTo>
                    <a:pt x="494" y="59"/>
                  </a:lnTo>
                  <a:lnTo>
                    <a:pt x="494" y="58"/>
                  </a:lnTo>
                  <a:lnTo>
                    <a:pt x="494" y="58"/>
                  </a:lnTo>
                  <a:lnTo>
                    <a:pt x="494" y="58"/>
                  </a:lnTo>
                  <a:lnTo>
                    <a:pt x="494" y="58"/>
                  </a:lnTo>
                  <a:lnTo>
                    <a:pt x="494" y="56"/>
                  </a:lnTo>
                  <a:lnTo>
                    <a:pt x="494" y="56"/>
                  </a:lnTo>
                  <a:lnTo>
                    <a:pt x="494" y="56"/>
                  </a:lnTo>
                  <a:lnTo>
                    <a:pt x="494" y="56"/>
                  </a:lnTo>
                  <a:lnTo>
                    <a:pt x="494" y="56"/>
                  </a:lnTo>
                  <a:lnTo>
                    <a:pt x="494" y="56"/>
                  </a:lnTo>
                  <a:lnTo>
                    <a:pt x="494" y="54"/>
                  </a:lnTo>
                  <a:lnTo>
                    <a:pt x="494" y="54"/>
                  </a:lnTo>
                  <a:lnTo>
                    <a:pt x="494" y="54"/>
                  </a:lnTo>
                  <a:lnTo>
                    <a:pt x="494" y="54"/>
                  </a:lnTo>
                  <a:lnTo>
                    <a:pt x="494" y="53"/>
                  </a:lnTo>
                  <a:lnTo>
                    <a:pt x="494" y="53"/>
                  </a:lnTo>
                  <a:lnTo>
                    <a:pt x="494" y="53"/>
                  </a:lnTo>
                  <a:lnTo>
                    <a:pt x="494" y="53"/>
                  </a:lnTo>
                  <a:lnTo>
                    <a:pt x="494" y="53"/>
                  </a:lnTo>
                  <a:lnTo>
                    <a:pt x="494" y="53"/>
                  </a:lnTo>
                  <a:lnTo>
                    <a:pt x="494" y="49"/>
                  </a:lnTo>
                  <a:lnTo>
                    <a:pt x="494" y="49"/>
                  </a:lnTo>
                  <a:lnTo>
                    <a:pt x="494" y="49"/>
                  </a:lnTo>
                  <a:lnTo>
                    <a:pt x="494" y="49"/>
                  </a:lnTo>
                  <a:lnTo>
                    <a:pt x="490" y="49"/>
                  </a:lnTo>
                  <a:lnTo>
                    <a:pt x="490" y="49"/>
                  </a:lnTo>
                  <a:lnTo>
                    <a:pt x="487" y="53"/>
                  </a:lnTo>
                  <a:lnTo>
                    <a:pt x="487" y="53"/>
                  </a:lnTo>
                  <a:lnTo>
                    <a:pt x="485" y="54"/>
                  </a:lnTo>
                  <a:lnTo>
                    <a:pt x="485" y="54"/>
                  </a:lnTo>
                  <a:lnTo>
                    <a:pt x="485" y="54"/>
                  </a:lnTo>
                  <a:lnTo>
                    <a:pt x="485" y="54"/>
                  </a:lnTo>
                  <a:lnTo>
                    <a:pt x="483" y="58"/>
                  </a:lnTo>
                  <a:lnTo>
                    <a:pt x="483" y="58"/>
                  </a:lnTo>
                  <a:lnTo>
                    <a:pt x="482" y="59"/>
                  </a:lnTo>
                  <a:lnTo>
                    <a:pt x="482" y="59"/>
                  </a:lnTo>
                  <a:lnTo>
                    <a:pt x="478" y="69"/>
                  </a:lnTo>
                  <a:lnTo>
                    <a:pt x="478" y="69"/>
                  </a:lnTo>
                  <a:lnTo>
                    <a:pt x="478" y="71"/>
                  </a:lnTo>
                  <a:lnTo>
                    <a:pt x="478" y="71"/>
                  </a:lnTo>
                  <a:lnTo>
                    <a:pt x="477" y="73"/>
                  </a:lnTo>
                  <a:lnTo>
                    <a:pt x="477" y="73"/>
                  </a:lnTo>
                  <a:lnTo>
                    <a:pt x="477" y="75"/>
                  </a:lnTo>
                  <a:lnTo>
                    <a:pt x="477" y="75"/>
                  </a:lnTo>
                  <a:lnTo>
                    <a:pt x="475" y="76"/>
                  </a:lnTo>
                  <a:lnTo>
                    <a:pt x="475" y="76"/>
                  </a:lnTo>
                  <a:lnTo>
                    <a:pt x="470" y="80"/>
                  </a:lnTo>
                  <a:lnTo>
                    <a:pt x="470" y="80"/>
                  </a:lnTo>
                  <a:lnTo>
                    <a:pt x="465" y="81"/>
                  </a:lnTo>
                  <a:lnTo>
                    <a:pt x="465" y="81"/>
                  </a:lnTo>
                  <a:lnTo>
                    <a:pt x="463" y="81"/>
                  </a:lnTo>
                  <a:lnTo>
                    <a:pt x="463" y="81"/>
                  </a:lnTo>
                  <a:lnTo>
                    <a:pt x="463" y="81"/>
                  </a:lnTo>
                  <a:lnTo>
                    <a:pt x="461" y="83"/>
                  </a:lnTo>
                  <a:lnTo>
                    <a:pt x="461" y="83"/>
                  </a:lnTo>
                  <a:lnTo>
                    <a:pt x="460" y="83"/>
                  </a:lnTo>
                  <a:lnTo>
                    <a:pt x="460" y="83"/>
                  </a:lnTo>
                  <a:lnTo>
                    <a:pt x="460" y="83"/>
                  </a:lnTo>
                  <a:lnTo>
                    <a:pt x="460" y="83"/>
                  </a:lnTo>
                  <a:lnTo>
                    <a:pt x="455" y="88"/>
                  </a:lnTo>
                  <a:lnTo>
                    <a:pt x="455" y="88"/>
                  </a:lnTo>
                  <a:lnTo>
                    <a:pt x="455" y="88"/>
                  </a:lnTo>
                  <a:lnTo>
                    <a:pt x="455" y="88"/>
                  </a:lnTo>
                  <a:lnTo>
                    <a:pt x="453" y="92"/>
                  </a:lnTo>
                  <a:lnTo>
                    <a:pt x="453" y="92"/>
                  </a:lnTo>
                  <a:lnTo>
                    <a:pt x="453" y="92"/>
                  </a:lnTo>
                  <a:lnTo>
                    <a:pt x="453" y="92"/>
                  </a:lnTo>
                  <a:lnTo>
                    <a:pt x="451" y="92"/>
                  </a:lnTo>
                  <a:lnTo>
                    <a:pt x="451" y="92"/>
                  </a:lnTo>
                  <a:lnTo>
                    <a:pt x="451" y="93"/>
                  </a:lnTo>
                  <a:lnTo>
                    <a:pt x="451" y="93"/>
                  </a:lnTo>
                  <a:lnTo>
                    <a:pt x="450" y="93"/>
                  </a:lnTo>
                  <a:lnTo>
                    <a:pt x="450" y="93"/>
                  </a:lnTo>
                  <a:lnTo>
                    <a:pt x="450" y="93"/>
                  </a:lnTo>
                  <a:lnTo>
                    <a:pt x="450" y="93"/>
                  </a:lnTo>
                  <a:lnTo>
                    <a:pt x="446" y="95"/>
                  </a:lnTo>
                  <a:lnTo>
                    <a:pt x="443" y="95"/>
                  </a:lnTo>
                  <a:lnTo>
                    <a:pt x="443" y="95"/>
                  </a:lnTo>
                  <a:lnTo>
                    <a:pt x="438" y="97"/>
                  </a:lnTo>
                  <a:lnTo>
                    <a:pt x="438" y="97"/>
                  </a:lnTo>
                  <a:lnTo>
                    <a:pt x="436" y="97"/>
                  </a:lnTo>
                  <a:lnTo>
                    <a:pt x="436" y="97"/>
                  </a:lnTo>
                  <a:lnTo>
                    <a:pt x="434" y="97"/>
                  </a:lnTo>
                  <a:lnTo>
                    <a:pt x="434" y="97"/>
                  </a:lnTo>
                  <a:lnTo>
                    <a:pt x="431" y="98"/>
                  </a:lnTo>
                  <a:lnTo>
                    <a:pt x="431" y="98"/>
                  </a:lnTo>
                  <a:lnTo>
                    <a:pt x="427" y="98"/>
                  </a:lnTo>
                  <a:lnTo>
                    <a:pt x="424" y="100"/>
                  </a:lnTo>
                  <a:lnTo>
                    <a:pt x="424" y="100"/>
                  </a:lnTo>
                  <a:lnTo>
                    <a:pt x="419" y="105"/>
                  </a:lnTo>
                  <a:lnTo>
                    <a:pt x="419" y="105"/>
                  </a:lnTo>
                  <a:lnTo>
                    <a:pt x="417" y="110"/>
                  </a:lnTo>
                  <a:lnTo>
                    <a:pt x="417" y="110"/>
                  </a:lnTo>
                  <a:lnTo>
                    <a:pt x="416" y="112"/>
                  </a:lnTo>
                  <a:lnTo>
                    <a:pt x="416" y="112"/>
                  </a:lnTo>
                  <a:lnTo>
                    <a:pt x="411" y="120"/>
                  </a:lnTo>
                  <a:lnTo>
                    <a:pt x="411" y="120"/>
                  </a:lnTo>
                  <a:lnTo>
                    <a:pt x="409" y="122"/>
                  </a:lnTo>
                  <a:lnTo>
                    <a:pt x="409" y="122"/>
                  </a:lnTo>
                  <a:lnTo>
                    <a:pt x="409" y="122"/>
                  </a:lnTo>
                  <a:lnTo>
                    <a:pt x="409" y="122"/>
                  </a:lnTo>
                  <a:lnTo>
                    <a:pt x="404" y="125"/>
                  </a:lnTo>
                  <a:lnTo>
                    <a:pt x="402" y="127"/>
                  </a:lnTo>
                  <a:lnTo>
                    <a:pt x="400" y="131"/>
                  </a:lnTo>
                  <a:lnTo>
                    <a:pt x="400" y="131"/>
                  </a:lnTo>
                  <a:lnTo>
                    <a:pt x="399" y="131"/>
                  </a:lnTo>
                  <a:lnTo>
                    <a:pt x="399" y="131"/>
                  </a:lnTo>
                  <a:lnTo>
                    <a:pt x="399" y="132"/>
                  </a:lnTo>
                  <a:lnTo>
                    <a:pt x="399" y="132"/>
                  </a:lnTo>
                  <a:lnTo>
                    <a:pt x="400" y="137"/>
                  </a:lnTo>
                  <a:lnTo>
                    <a:pt x="400" y="137"/>
                  </a:lnTo>
                  <a:lnTo>
                    <a:pt x="399" y="139"/>
                  </a:lnTo>
                  <a:lnTo>
                    <a:pt x="399" y="141"/>
                  </a:lnTo>
                  <a:lnTo>
                    <a:pt x="399" y="141"/>
                  </a:lnTo>
                  <a:lnTo>
                    <a:pt x="397" y="142"/>
                  </a:lnTo>
                  <a:lnTo>
                    <a:pt x="397" y="142"/>
                  </a:lnTo>
                  <a:lnTo>
                    <a:pt x="397" y="142"/>
                  </a:lnTo>
                  <a:lnTo>
                    <a:pt x="397" y="142"/>
                  </a:lnTo>
                  <a:lnTo>
                    <a:pt x="397" y="142"/>
                  </a:lnTo>
                  <a:lnTo>
                    <a:pt x="397" y="142"/>
                  </a:lnTo>
                  <a:lnTo>
                    <a:pt x="397" y="144"/>
                  </a:lnTo>
                  <a:lnTo>
                    <a:pt x="397" y="144"/>
                  </a:lnTo>
                  <a:lnTo>
                    <a:pt x="397" y="149"/>
                  </a:lnTo>
                  <a:lnTo>
                    <a:pt x="397" y="149"/>
                  </a:lnTo>
                  <a:lnTo>
                    <a:pt x="397" y="154"/>
                  </a:lnTo>
                  <a:lnTo>
                    <a:pt x="397" y="154"/>
                  </a:lnTo>
                  <a:lnTo>
                    <a:pt x="397" y="154"/>
                  </a:lnTo>
                  <a:lnTo>
                    <a:pt x="310" y="165"/>
                  </a:lnTo>
                  <a:lnTo>
                    <a:pt x="310" y="165"/>
                  </a:lnTo>
                  <a:lnTo>
                    <a:pt x="224" y="173"/>
                  </a:lnTo>
                  <a:lnTo>
                    <a:pt x="141" y="180"/>
                  </a:lnTo>
                  <a:lnTo>
                    <a:pt x="141" y="180"/>
                  </a:lnTo>
                  <a:lnTo>
                    <a:pt x="0" y="190"/>
                  </a:lnTo>
                  <a:lnTo>
                    <a:pt x="0" y="190"/>
                  </a:lnTo>
                  <a:lnTo>
                    <a:pt x="0" y="190"/>
                  </a:lnTo>
                  <a:lnTo>
                    <a:pt x="0" y="190"/>
                  </a:lnTo>
                  <a:lnTo>
                    <a:pt x="5" y="185"/>
                  </a:lnTo>
                  <a:lnTo>
                    <a:pt x="10" y="182"/>
                  </a:lnTo>
                  <a:lnTo>
                    <a:pt x="10" y="182"/>
                  </a:lnTo>
                  <a:lnTo>
                    <a:pt x="12" y="180"/>
                  </a:lnTo>
                  <a:lnTo>
                    <a:pt x="12" y="176"/>
                  </a:lnTo>
                  <a:lnTo>
                    <a:pt x="12" y="171"/>
                  </a:lnTo>
                  <a:lnTo>
                    <a:pt x="12" y="171"/>
                  </a:lnTo>
                  <a:lnTo>
                    <a:pt x="12" y="159"/>
                  </a:lnTo>
                  <a:lnTo>
                    <a:pt x="12" y="159"/>
                  </a:lnTo>
                  <a:lnTo>
                    <a:pt x="12" y="154"/>
                  </a:lnTo>
                  <a:lnTo>
                    <a:pt x="17" y="151"/>
                  </a:lnTo>
                  <a:lnTo>
                    <a:pt x="17" y="151"/>
                  </a:lnTo>
                  <a:lnTo>
                    <a:pt x="19" y="148"/>
                  </a:lnTo>
                  <a:lnTo>
                    <a:pt x="19" y="144"/>
                  </a:lnTo>
                  <a:lnTo>
                    <a:pt x="19" y="137"/>
                  </a:lnTo>
                  <a:lnTo>
                    <a:pt x="19" y="137"/>
                  </a:lnTo>
                  <a:lnTo>
                    <a:pt x="20" y="132"/>
                  </a:lnTo>
                  <a:lnTo>
                    <a:pt x="24" y="127"/>
                  </a:lnTo>
                  <a:lnTo>
                    <a:pt x="24" y="127"/>
                  </a:lnTo>
                  <a:lnTo>
                    <a:pt x="32" y="115"/>
                  </a:lnTo>
                  <a:lnTo>
                    <a:pt x="34" y="110"/>
                  </a:lnTo>
                  <a:lnTo>
                    <a:pt x="36" y="103"/>
                  </a:lnTo>
                  <a:lnTo>
                    <a:pt x="36" y="103"/>
                  </a:lnTo>
                  <a:lnTo>
                    <a:pt x="36" y="98"/>
                  </a:lnTo>
                  <a:lnTo>
                    <a:pt x="36" y="98"/>
                  </a:lnTo>
                  <a:lnTo>
                    <a:pt x="36" y="86"/>
                  </a:lnTo>
                  <a:lnTo>
                    <a:pt x="37" y="75"/>
                  </a:lnTo>
                  <a:lnTo>
                    <a:pt x="37" y="75"/>
                  </a:lnTo>
                  <a:lnTo>
                    <a:pt x="39" y="69"/>
                  </a:lnTo>
                  <a:lnTo>
                    <a:pt x="41" y="66"/>
                  </a:lnTo>
                  <a:lnTo>
                    <a:pt x="41" y="66"/>
                  </a:lnTo>
                  <a:lnTo>
                    <a:pt x="42" y="63"/>
                  </a:lnTo>
                  <a:lnTo>
                    <a:pt x="42" y="63"/>
                  </a:lnTo>
                  <a:lnTo>
                    <a:pt x="42" y="63"/>
                  </a:lnTo>
                  <a:lnTo>
                    <a:pt x="42" y="63"/>
                  </a:lnTo>
                  <a:lnTo>
                    <a:pt x="42" y="61"/>
                  </a:lnTo>
                  <a:lnTo>
                    <a:pt x="42" y="61"/>
                  </a:lnTo>
                  <a:lnTo>
                    <a:pt x="141" y="59"/>
                  </a:lnTo>
                  <a:lnTo>
                    <a:pt x="141" y="37"/>
                  </a:lnTo>
                  <a:lnTo>
                    <a:pt x="141" y="37"/>
                  </a:lnTo>
                  <a:lnTo>
                    <a:pt x="166" y="37"/>
                  </a:lnTo>
                  <a:lnTo>
                    <a:pt x="166" y="37"/>
                  </a:lnTo>
                  <a:lnTo>
                    <a:pt x="173" y="37"/>
                  </a:lnTo>
                  <a:lnTo>
                    <a:pt x="173" y="37"/>
                  </a:lnTo>
                  <a:lnTo>
                    <a:pt x="180" y="37"/>
                  </a:lnTo>
                  <a:lnTo>
                    <a:pt x="180" y="37"/>
                  </a:lnTo>
                  <a:lnTo>
                    <a:pt x="187" y="37"/>
                  </a:lnTo>
                  <a:lnTo>
                    <a:pt x="187" y="37"/>
                  </a:lnTo>
                  <a:lnTo>
                    <a:pt x="207" y="36"/>
                  </a:lnTo>
                  <a:lnTo>
                    <a:pt x="207" y="36"/>
                  </a:lnTo>
                  <a:lnTo>
                    <a:pt x="214" y="36"/>
                  </a:lnTo>
                  <a:lnTo>
                    <a:pt x="214" y="36"/>
                  </a:lnTo>
                  <a:lnTo>
                    <a:pt x="219" y="36"/>
                  </a:lnTo>
                  <a:lnTo>
                    <a:pt x="219" y="36"/>
                  </a:lnTo>
                  <a:lnTo>
                    <a:pt x="226" y="34"/>
                  </a:lnTo>
                  <a:lnTo>
                    <a:pt x="226" y="34"/>
                  </a:lnTo>
                  <a:lnTo>
                    <a:pt x="246" y="34"/>
                  </a:lnTo>
                  <a:lnTo>
                    <a:pt x="246" y="34"/>
                  </a:lnTo>
                  <a:lnTo>
                    <a:pt x="253" y="32"/>
                  </a:lnTo>
                  <a:lnTo>
                    <a:pt x="253" y="32"/>
                  </a:lnTo>
                  <a:lnTo>
                    <a:pt x="271" y="30"/>
                  </a:lnTo>
                  <a:lnTo>
                    <a:pt x="271" y="30"/>
                  </a:lnTo>
                  <a:lnTo>
                    <a:pt x="278" y="30"/>
                  </a:lnTo>
                  <a:lnTo>
                    <a:pt x="278" y="30"/>
                  </a:lnTo>
                  <a:lnTo>
                    <a:pt x="278" y="30"/>
                  </a:lnTo>
                  <a:lnTo>
                    <a:pt x="278" y="30"/>
                  </a:lnTo>
                  <a:lnTo>
                    <a:pt x="290" y="29"/>
                  </a:lnTo>
                  <a:lnTo>
                    <a:pt x="290" y="29"/>
                  </a:lnTo>
                  <a:lnTo>
                    <a:pt x="292" y="29"/>
                  </a:lnTo>
                  <a:lnTo>
                    <a:pt x="292" y="29"/>
                  </a:lnTo>
                  <a:lnTo>
                    <a:pt x="299" y="29"/>
                  </a:lnTo>
                  <a:lnTo>
                    <a:pt x="299" y="29"/>
                  </a:lnTo>
                  <a:lnTo>
                    <a:pt x="349" y="22"/>
                  </a:lnTo>
                  <a:lnTo>
                    <a:pt x="349" y="22"/>
                  </a:lnTo>
                  <a:lnTo>
                    <a:pt x="355" y="22"/>
                  </a:lnTo>
                  <a:lnTo>
                    <a:pt x="355" y="22"/>
                  </a:lnTo>
                  <a:lnTo>
                    <a:pt x="363" y="20"/>
                  </a:lnTo>
                  <a:lnTo>
                    <a:pt x="363" y="20"/>
                  </a:lnTo>
                  <a:lnTo>
                    <a:pt x="368" y="20"/>
                  </a:lnTo>
                  <a:lnTo>
                    <a:pt x="368" y="20"/>
                  </a:lnTo>
                  <a:lnTo>
                    <a:pt x="371" y="20"/>
                  </a:lnTo>
                  <a:lnTo>
                    <a:pt x="371" y="20"/>
                  </a:lnTo>
                  <a:lnTo>
                    <a:pt x="383" y="19"/>
                  </a:lnTo>
                  <a:lnTo>
                    <a:pt x="383" y="19"/>
                  </a:lnTo>
                  <a:lnTo>
                    <a:pt x="399" y="17"/>
                  </a:lnTo>
                  <a:lnTo>
                    <a:pt x="399" y="17"/>
                  </a:lnTo>
                  <a:lnTo>
                    <a:pt x="399" y="17"/>
                  </a:lnTo>
                  <a:lnTo>
                    <a:pt x="524" y="0"/>
                  </a:lnTo>
                  <a:lnTo>
                    <a:pt x="524" y="0"/>
                  </a:lnTo>
                  <a:lnTo>
                    <a:pt x="523" y="0"/>
                  </a:lnTo>
                  <a:lnTo>
                    <a:pt x="528" y="37"/>
                  </a:lnTo>
                  <a:close/>
                </a:path>
              </a:pathLst>
            </a:custGeom>
            <a:solidFill>
              <a:srgbClr val="6D9EEB"/>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 name="Google Shape;34;p4"/>
            <p:cNvSpPr/>
            <p:nvPr/>
          </p:nvSpPr>
          <p:spPr>
            <a:xfrm>
              <a:off x="8235950" y="2495551"/>
              <a:ext cx="3175" cy="7938"/>
            </a:xfrm>
            <a:custGeom>
              <a:rect b="b" l="l" r="r" t="t"/>
              <a:pathLst>
                <a:path extrusionOk="0" h="5" w="2">
                  <a:moveTo>
                    <a:pt x="0" y="5"/>
                  </a:moveTo>
                  <a:lnTo>
                    <a:pt x="0" y="5"/>
                  </a:lnTo>
                  <a:lnTo>
                    <a:pt x="2" y="0"/>
                  </a:lnTo>
                  <a:lnTo>
                    <a:pt x="2" y="0"/>
                  </a:lnTo>
                  <a:lnTo>
                    <a:pt x="0" y="5"/>
                  </a:lnTo>
                  <a:lnTo>
                    <a:pt x="0" y="5"/>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 name="Google Shape;35;p4"/>
            <p:cNvSpPr/>
            <p:nvPr/>
          </p:nvSpPr>
          <p:spPr>
            <a:xfrm>
              <a:off x="8289925" y="2474913"/>
              <a:ext cx="3175" cy="0"/>
            </a:xfrm>
            <a:custGeom>
              <a:rect b="b" l="l" r="r" t="t"/>
              <a:pathLst>
                <a:path extrusionOk="0" h="120000" w="2">
                  <a:moveTo>
                    <a:pt x="0" y="0"/>
                  </a:moveTo>
                  <a:lnTo>
                    <a:pt x="0" y="0"/>
                  </a:lnTo>
                  <a:lnTo>
                    <a:pt x="2" y="0"/>
                  </a:lnTo>
                  <a:lnTo>
                    <a:pt x="2" y="0"/>
                  </a:lnTo>
                  <a:lnTo>
                    <a:pt x="2" y="0"/>
                  </a:lnTo>
                  <a:lnTo>
                    <a:pt x="0" y="0"/>
                  </a:lnTo>
                  <a:lnTo>
                    <a:pt x="0"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 name="Google Shape;36;p4"/>
            <p:cNvSpPr/>
            <p:nvPr/>
          </p:nvSpPr>
          <p:spPr>
            <a:xfrm>
              <a:off x="8358188" y="2417763"/>
              <a:ext cx="0" cy="3175"/>
            </a:xfrm>
            <a:custGeom>
              <a:rect b="b" l="l" r="r" t="t"/>
              <a:pathLst>
                <a:path extrusionOk="0" h="2" w="120000">
                  <a:moveTo>
                    <a:pt x="0" y="2"/>
                  </a:moveTo>
                  <a:lnTo>
                    <a:pt x="0" y="2"/>
                  </a:lnTo>
                  <a:lnTo>
                    <a:pt x="0" y="0"/>
                  </a:lnTo>
                  <a:lnTo>
                    <a:pt x="0" y="0"/>
                  </a:lnTo>
                  <a:lnTo>
                    <a:pt x="0" y="2"/>
                  </a:lnTo>
                  <a:lnTo>
                    <a:pt x="0" y="2"/>
                  </a:lnTo>
                  <a:lnTo>
                    <a:pt x="0" y="2"/>
                  </a:lnTo>
                  <a:lnTo>
                    <a:pt x="0" y="2"/>
                  </a:lnTo>
                  <a:lnTo>
                    <a:pt x="0" y="2"/>
                  </a:lnTo>
                  <a:lnTo>
                    <a:pt x="0" y="2"/>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 name="Google Shape;37;p4"/>
            <p:cNvSpPr/>
            <p:nvPr/>
          </p:nvSpPr>
          <p:spPr>
            <a:xfrm>
              <a:off x="8366125" y="2425701"/>
              <a:ext cx="4762" cy="3175"/>
            </a:xfrm>
            <a:custGeom>
              <a:rect b="b" l="l" r="r" t="t"/>
              <a:pathLst>
                <a:path extrusionOk="0" h="2" w="3">
                  <a:moveTo>
                    <a:pt x="1" y="2"/>
                  </a:moveTo>
                  <a:lnTo>
                    <a:pt x="1" y="2"/>
                  </a:lnTo>
                  <a:lnTo>
                    <a:pt x="3" y="0"/>
                  </a:lnTo>
                  <a:lnTo>
                    <a:pt x="3" y="0"/>
                  </a:lnTo>
                  <a:lnTo>
                    <a:pt x="1" y="2"/>
                  </a:lnTo>
                  <a:lnTo>
                    <a:pt x="1" y="2"/>
                  </a:lnTo>
                  <a:lnTo>
                    <a:pt x="0" y="2"/>
                  </a:lnTo>
                  <a:lnTo>
                    <a:pt x="0" y="2"/>
                  </a:lnTo>
                  <a:lnTo>
                    <a:pt x="1" y="2"/>
                  </a:lnTo>
                  <a:lnTo>
                    <a:pt x="1" y="2"/>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 name="Google Shape;38;p4">
              <a:hlinkClick r:id="rId13"/>
            </p:cNvPr>
            <p:cNvSpPr/>
            <p:nvPr/>
          </p:nvSpPr>
          <p:spPr>
            <a:xfrm>
              <a:off x="5526088" y="2305051"/>
              <a:ext cx="717550" cy="739775"/>
            </a:xfrm>
            <a:custGeom>
              <a:rect b="b" l="l" r="r" t="t"/>
              <a:pathLst>
                <a:path extrusionOk="0" h="466" w="452">
                  <a:moveTo>
                    <a:pt x="452" y="35"/>
                  </a:moveTo>
                  <a:lnTo>
                    <a:pt x="450" y="79"/>
                  </a:lnTo>
                  <a:lnTo>
                    <a:pt x="428" y="444"/>
                  </a:lnTo>
                  <a:lnTo>
                    <a:pt x="173" y="429"/>
                  </a:lnTo>
                  <a:lnTo>
                    <a:pt x="173" y="431"/>
                  </a:lnTo>
                  <a:lnTo>
                    <a:pt x="173" y="431"/>
                  </a:lnTo>
                  <a:lnTo>
                    <a:pt x="173" y="432"/>
                  </a:lnTo>
                  <a:lnTo>
                    <a:pt x="173" y="432"/>
                  </a:lnTo>
                  <a:lnTo>
                    <a:pt x="175" y="432"/>
                  </a:lnTo>
                  <a:lnTo>
                    <a:pt x="175" y="432"/>
                  </a:lnTo>
                  <a:lnTo>
                    <a:pt x="175" y="432"/>
                  </a:lnTo>
                  <a:lnTo>
                    <a:pt x="175" y="432"/>
                  </a:lnTo>
                  <a:lnTo>
                    <a:pt x="175" y="434"/>
                  </a:lnTo>
                  <a:lnTo>
                    <a:pt x="175" y="434"/>
                  </a:lnTo>
                  <a:lnTo>
                    <a:pt x="177" y="434"/>
                  </a:lnTo>
                  <a:lnTo>
                    <a:pt x="177" y="434"/>
                  </a:lnTo>
                  <a:lnTo>
                    <a:pt x="178" y="436"/>
                  </a:lnTo>
                  <a:lnTo>
                    <a:pt x="178" y="436"/>
                  </a:lnTo>
                  <a:lnTo>
                    <a:pt x="178" y="436"/>
                  </a:lnTo>
                  <a:lnTo>
                    <a:pt x="180" y="438"/>
                  </a:lnTo>
                  <a:lnTo>
                    <a:pt x="180" y="438"/>
                  </a:lnTo>
                  <a:lnTo>
                    <a:pt x="180" y="439"/>
                  </a:lnTo>
                  <a:lnTo>
                    <a:pt x="58" y="426"/>
                  </a:lnTo>
                  <a:lnTo>
                    <a:pt x="58" y="426"/>
                  </a:lnTo>
                  <a:lnTo>
                    <a:pt x="58" y="426"/>
                  </a:lnTo>
                  <a:lnTo>
                    <a:pt x="56" y="466"/>
                  </a:lnTo>
                  <a:lnTo>
                    <a:pt x="56" y="466"/>
                  </a:lnTo>
                  <a:lnTo>
                    <a:pt x="0" y="461"/>
                  </a:lnTo>
                  <a:lnTo>
                    <a:pt x="60" y="0"/>
                  </a:lnTo>
                  <a:lnTo>
                    <a:pt x="60" y="0"/>
                  </a:lnTo>
                  <a:lnTo>
                    <a:pt x="160" y="11"/>
                  </a:lnTo>
                  <a:lnTo>
                    <a:pt x="260" y="20"/>
                  </a:lnTo>
                  <a:lnTo>
                    <a:pt x="357" y="28"/>
                  </a:lnTo>
                  <a:lnTo>
                    <a:pt x="452" y="35"/>
                  </a:lnTo>
                  <a:lnTo>
                    <a:pt x="452" y="35"/>
                  </a:lnTo>
                  <a:close/>
                </a:path>
              </a:pathLst>
            </a:custGeom>
            <a:solidFill>
              <a:srgbClr val="E69138"/>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 name="Google Shape;39;p4">
              <a:hlinkClick r:id="rId14"/>
            </p:cNvPr>
            <p:cNvSpPr/>
            <p:nvPr/>
          </p:nvSpPr>
          <p:spPr>
            <a:xfrm>
              <a:off x="9096375" y="1270001"/>
              <a:ext cx="314325" cy="188913"/>
            </a:xfrm>
            <a:custGeom>
              <a:rect b="b" l="l" r="r" t="t"/>
              <a:pathLst>
                <a:path extrusionOk="0" h="119" w="198">
                  <a:moveTo>
                    <a:pt x="198" y="98"/>
                  </a:moveTo>
                  <a:lnTo>
                    <a:pt x="198" y="98"/>
                  </a:lnTo>
                  <a:lnTo>
                    <a:pt x="195" y="105"/>
                  </a:lnTo>
                  <a:lnTo>
                    <a:pt x="190" y="108"/>
                  </a:lnTo>
                  <a:lnTo>
                    <a:pt x="190" y="108"/>
                  </a:lnTo>
                  <a:lnTo>
                    <a:pt x="186" y="110"/>
                  </a:lnTo>
                  <a:lnTo>
                    <a:pt x="183" y="108"/>
                  </a:lnTo>
                  <a:lnTo>
                    <a:pt x="179" y="102"/>
                  </a:lnTo>
                  <a:lnTo>
                    <a:pt x="179" y="102"/>
                  </a:lnTo>
                  <a:lnTo>
                    <a:pt x="178" y="98"/>
                  </a:lnTo>
                  <a:lnTo>
                    <a:pt x="176" y="97"/>
                  </a:lnTo>
                  <a:lnTo>
                    <a:pt x="174" y="97"/>
                  </a:lnTo>
                  <a:lnTo>
                    <a:pt x="171" y="100"/>
                  </a:lnTo>
                  <a:lnTo>
                    <a:pt x="171" y="100"/>
                  </a:lnTo>
                  <a:lnTo>
                    <a:pt x="166" y="105"/>
                  </a:lnTo>
                  <a:lnTo>
                    <a:pt x="162" y="112"/>
                  </a:lnTo>
                  <a:lnTo>
                    <a:pt x="162" y="112"/>
                  </a:lnTo>
                  <a:lnTo>
                    <a:pt x="161" y="119"/>
                  </a:lnTo>
                  <a:lnTo>
                    <a:pt x="161" y="119"/>
                  </a:lnTo>
                  <a:lnTo>
                    <a:pt x="154" y="112"/>
                  </a:lnTo>
                  <a:lnTo>
                    <a:pt x="149" y="105"/>
                  </a:lnTo>
                  <a:lnTo>
                    <a:pt x="140" y="95"/>
                  </a:lnTo>
                  <a:lnTo>
                    <a:pt x="135" y="86"/>
                  </a:lnTo>
                  <a:lnTo>
                    <a:pt x="134" y="83"/>
                  </a:lnTo>
                  <a:lnTo>
                    <a:pt x="134" y="83"/>
                  </a:lnTo>
                  <a:lnTo>
                    <a:pt x="105" y="88"/>
                  </a:lnTo>
                  <a:lnTo>
                    <a:pt x="105" y="88"/>
                  </a:lnTo>
                  <a:lnTo>
                    <a:pt x="0" y="112"/>
                  </a:lnTo>
                  <a:lnTo>
                    <a:pt x="0" y="112"/>
                  </a:lnTo>
                  <a:lnTo>
                    <a:pt x="0" y="108"/>
                  </a:lnTo>
                  <a:lnTo>
                    <a:pt x="0" y="108"/>
                  </a:lnTo>
                  <a:lnTo>
                    <a:pt x="0" y="103"/>
                  </a:lnTo>
                  <a:lnTo>
                    <a:pt x="0" y="103"/>
                  </a:lnTo>
                  <a:lnTo>
                    <a:pt x="1" y="90"/>
                  </a:lnTo>
                  <a:lnTo>
                    <a:pt x="1" y="90"/>
                  </a:lnTo>
                  <a:lnTo>
                    <a:pt x="1" y="75"/>
                  </a:lnTo>
                  <a:lnTo>
                    <a:pt x="1" y="59"/>
                  </a:lnTo>
                  <a:lnTo>
                    <a:pt x="1" y="58"/>
                  </a:lnTo>
                  <a:lnTo>
                    <a:pt x="1" y="58"/>
                  </a:lnTo>
                  <a:lnTo>
                    <a:pt x="1" y="58"/>
                  </a:lnTo>
                  <a:lnTo>
                    <a:pt x="47" y="49"/>
                  </a:lnTo>
                  <a:lnTo>
                    <a:pt x="47" y="49"/>
                  </a:lnTo>
                  <a:lnTo>
                    <a:pt x="86" y="41"/>
                  </a:lnTo>
                  <a:lnTo>
                    <a:pt x="113" y="32"/>
                  </a:lnTo>
                  <a:lnTo>
                    <a:pt x="113" y="32"/>
                  </a:lnTo>
                  <a:lnTo>
                    <a:pt x="117" y="30"/>
                  </a:lnTo>
                  <a:lnTo>
                    <a:pt x="120" y="29"/>
                  </a:lnTo>
                  <a:lnTo>
                    <a:pt x="120" y="29"/>
                  </a:lnTo>
                  <a:lnTo>
                    <a:pt x="130" y="17"/>
                  </a:lnTo>
                  <a:lnTo>
                    <a:pt x="130" y="17"/>
                  </a:lnTo>
                  <a:lnTo>
                    <a:pt x="135" y="12"/>
                  </a:lnTo>
                  <a:lnTo>
                    <a:pt x="140" y="7"/>
                  </a:lnTo>
                  <a:lnTo>
                    <a:pt x="140" y="7"/>
                  </a:lnTo>
                  <a:lnTo>
                    <a:pt x="149" y="0"/>
                  </a:lnTo>
                  <a:lnTo>
                    <a:pt x="149" y="0"/>
                  </a:lnTo>
                  <a:lnTo>
                    <a:pt x="149" y="5"/>
                  </a:lnTo>
                  <a:lnTo>
                    <a:pt x="149" y="8"/>
                  </a:lnTo>
                  <a:lnTo>
                    <a:pt x="149" y="8"/>
                  </a:lnTo>
                  <a:lnTo>
                    <a:pt x="151" y="17"/>
                  </a:lnTo>
                  <a:lnTo>
                    <a:pt x="152" y="19"/>
                  </a:lnTo>
                  <a:lnTo>
                    <a:pt x="156" y="22"/>
                  </a:lnTo>
                  <a:lnTo>
                    <a:pt x="156" y="22"/>
                  </a:lnTo>
                  <a:lnTo>
                    <a:pt x="161" y="24"/>
                  </a:lnTo>
                  <a:lnTo>
                    <a:pt x="162" y="25"/>
                  </a:lnTo>
                  <a:lnTo>
                    <a:pt x="159" y="27"/>
                  </a:lnTo>
                  <a:lnTo>
                    <a:pt x="159" y="27"/>
                  </a:lnTo>
                  <a:lnTo>
                    <a:pt x="154" y="32"/>
                  </a:lnTo>
                  <a:lnTo>
                    <a:pt x="151" y="35"/>
                  </a:lnTo>
                  <a:lnTo>
                    <a:pt x="149" y="39"/>
                  </a:lnTo>
                  <a:lnTo>
                    <a:pt x="149" y="39"/>
                  </a:lnTo>
                  <a:lnTo>
                    <a:pt x="147" y="46"/>
                  </a:lnTo>
                  <a:lnTo>
                    <a:pt x="147" y="49"/>
                  </a:lnTo>
                  <a:lnTo>
                    <a:pt x="149" y="52"/>
                  </a:lnTo>
                  <a:lnTo>
                    <a:pt x="149" y="52"/>
                  </a:lnTo>
                  <a:lnTo>
                    <a:pt x="152" y="54"/>
                  </a:lnTo>
                  <a:lnTo>
                    <a:pt x="156" y="56"/>
                  </a:lnTo>
                  <a:lnTo>
                    <a:pt x="161" y="56"/>
                  </a:lnTo>
                  <a:lnTo>
                    <a:pt x="164" y="58"/>
                  </a:lnTo>
                  <a:lnTo>
                    <a:pt x="164" y="58"/>
                  </a:lnTo>
                  <a:lnTo>
                    <a:pt x="166" y="61"/>
                  </a:lnTo>
                  <a:lnTo>
                    <a:pt x="168" y="64"/>
                  </a:lnTo>
                  <a:lnTo>
                    <a:pt x="171" y="71"/>
                  </a:lnTo>
                  <a:lnTo>
                    <a:pt x="171" y="71"/>
                  </a:lnTo>
                  <a:lnTo>
                    <a:pt x="173" y="73"/>
                  </a:lnTo>
                  <a:lnTo>
                    <a:pt x="176" y="75"/>
                  </a:lnTo>
                  <a:lnTo>
                    <a:pt x="183" y="78"/>
                  </a:lnTo>
                  <a:lnTo>
                    <a:pt x="183" y="78"/>
                  </a:lnTo>
                  <a:lnTo>
                    <a:pt x="186" y="85"/>
                  </a:lnTo>
                  <a:lnTo>
                    <a:pt x="188" y="86"/>
                  </a:lnTo>
                  <a:lnTo>
                    <a:pt x="191" y="90"/>
                  </a:lnTo>
                  <a:lnTo>
                    <a:pt x="191" y="90"/>
                  </a:lnTo>
                  <a:lnTo>
                    <a:pt x="196" y="91"/>
                  </a:lnTo>
                  <a:lnTo>
                    <a:pt x="198" y="95"/>
                  </a:lnTo>
                  <a:lnTo>
                    <a:pt x="198" y="98"/>
                  </a:lnTo>
                  <a:lnTo>
                    <a:pt x="198" y="98"/>
                  </a:lnTo>
                  <a:close/>
                </a:path>
              </a:pathLst>
            </a:custGeom>
            <a:solidFill>
              <a:srgbClr val="E0666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 name="Google Shape;40;p4">
              <a:hlinkClick r:id="rId15"/>
            </p:cNvPr>
            <p:cNvSpPr/>
            <p:nvPr/>
          </p:nvSpPr>
          <p:spPr>
            <a:xfrm>
              <a:off x="8443913" y="1495426"/>
              <a:ext cx="579437" cy="392113"/>
            </a:xfrm>
            <a:custGeom>
              <a:rect b="b" l="l" r="r" t="t"/>
              <a:pathLst>
                <a:path extrusionOk="0" h="247" w="365">
                  <a:moveTo>
                    <a:pt x="365" y="155"/>
                  </a:moveTo>
                  <a:lnTo>
                    <a:pt x="365" y="155"/>
                  </a:lnTo>
                  <a:lnTo>
                    <a:pt x="361" y="158"/>
                  </a:lnTo>
                  <a:lnTo>
                    <a:pt x="361" y="158"/>
                  </a:lnTo>
                  <a:lnTo>
                    <a:pt x="361" y="162"/>
                  </a:lnTo>
                  <a:lnTo>
                    <a:pt x="361" y="162"/>
                  </a:lnTo>
                  <a:lnTo>
                    <a:pt x="360" y="165"/>
                  </a:lnTo>
                  <a:lnTo>
                    <a:pt x="356" y="168"/>
                  </a:lnTo>
                  <a:lnTo>
                    <a:pt x="356" y="168"/>
                  </a:lnTo>
                  <a:lnTo>
                    <a:pt x="351" y="174"/>
                  </a:lnTo>
                  <a:lnTo>
                    <a:pt x="351" y="174"/>
                  </a:lnTo>
                  <a:lnTo>
                    <a:pt x="344" y="179"/>
                  </a:lnTo>
                  <a:lnTo>
                    <a:pt x="344" y="179"/>
                  </a:lnTo>
                  <a:lnTo>
                    <a:pt x="341" y="182"/>
                  </a:lnTo>
                  <a:lnTo>
                    <a:pt x="341" y="182"/>
                  </a:lnTo>
                  <a:lnTo>
                    <a:pt x="339" y="182"/>
                  </a:lnTo>
                  <a:lnTo>
                    <a:pt x="339" y="182"/>
                  </a:lnTo>
                  <a:lnTo>
                    <a:pt x="336" y="180"/>
                  </a:lnTo>
                  <a:lnTo>
                    <a:pt x="331" y="180"/>
                  </a:lnTo>
                  <a:lnTo>
                    <a:pt x="331" y="180"/>
                  </a:lnTo>
                  <a:lnTo>
                    <a:pt x="327" y="179"/>
                  </a:lnTo>
                  <a:lnTo>
                    <a:pt x="324" y="180"/>
                  </a:lnTo>
                  <a:lnTo>
                    <a:pt x="324" y="180"/>
                  </a:lnTo>
                  <a:lnTo>
                    <a:pt x="316" y="185"/>
                  </a:lnTo>
                  <a:lnTo>
                    <a:pt x="316" y="185"/>
                  </a:lnTo>
                  <a:lnTo>
                    <a:pt x="314" y="185"/>
                  </a:lnTo>
                  <a:lnTo>
                    <a:pt x="312" y="187"/>
                  </a:lnTo>
                  <a:lnTo>
                    <a:pt x="312" y="187"/>
                  </a:lnTo>
                  <a:lnTo>
                    <a:pt x="312" y="191"/>
                  </a:lnTo>
                  <a:lnTo>
                    <a:pt x="312" y="191"/>
                  </a:lnTo>
                  <a:lnTo>
                    <a:pt x="307" y="194"/>
                  </a:lnTo>
                  <a:lnTo>
                    <a:pt x="307" y="194"/>
                  </a:lnTo>
                  <a:lnTo>
                    <a:pt x="305" y="197"/>
                  </a:lnTo>
                  <a:lnTo>
                    <a:pt x="92" y="235"/>
                  </a:lnTo>
                  <a:lnTo>
                    <a:pt x="34" y="247"/>
                  </a:lnTo>
                  <a:lnTo>
                    <a:pt x="20" y="170"/>
                  </a:lnTo>
                  <a:lnTo>
                    <a:pt x="0" y="48"/>
                  </a:lnTo>
                  <a:lnTo>
                    <a:pt x="0" y="48"/>
                  </a:lnTo>
                  <a:lnTo>
                    <a:pt x="10" y="46"/>
                  </a:lnTo>
                  <a:lnTo>
                    <a:pt x="10" y="46"/>
                  </a:lnTo>
                  <a:lnTo>
                    <a:pt x="14" y="45"/>
                  </a:lnTo>
                  <a:lnTo>
                    <a:pt x="17" y="41"/>
                  </a:lnTo>
                  <a:lnTo>
                    <a:pt x="20" y="36"/>
                  </a:lnTo>
                  <a:lnTo>
                    <a:pt x="20" y="36"/>
                  </a:lnTo>
                  <a:lnTo>
                    <a:pt x="25" y="31"/>
                  </a:lnTo>
                  <a:lnTo>
                    <a:pt x="31" y="26"/>
                  </a:lnTo>
                  <a:lnTo>
                    <a:pt x="31" y="26"/>
                  </a:lnTo>
                  <a:lnTo>
                    <a:pt x="34" y="24"/>
                  </a:lnTo>
                  <a:lnTo>
                    <a:pt x="39" y="22"/>
                  </a:lnTo>
                  <a:lnTo>
                    <a:pt x="44" y="56"/>
                  </a:lnTo>
                  <a:lnTo>
                    <a:pt x="44" y="56"/>
                  </a:lnTo>
                  <a:lnTo>
                    <a:pt x="153" y="33"/>
                  </a:lnTo>
                  <a:lnTo>
                    <a:pt x="239" y="14"/>
                  </a:lnTo>
                  <a:lnTo>
                    <a:pt x="300" y="0"/>
                  </a:lnTo>
                  <a:lnTo>
                    <a:pt x="300" y="0"/>
                  </a:lnTo>
                  <a:lnTo>
                    <a:pt x="302" y="0"/>
                  </a:lnTo>
                  <a:lnTo>
                    <a:pt x="302" y="0"/>
                  </a:lnTo>
                  <a:lnTo>
                    <a:pt x="305" y="0"/>
                  </a:lnTo>
                  <a:lnTo>
                    <a:pt x="309" y="2"/>
                  </a:lnTo>
                  <a:lnTo>
                    <a:pt x="309" y="2"/>
                  </a:lnTo>
                  <a:lnTo>
                    <a:pt x="314" y="6"/>
                  </a:lnTo>
                  <a:lnTo>
                    <a:pt x="314" y="6"/>
                  </a:lnTo>
                  <a:lnTo>
                    <a:pt x="319" y="7"/>
                  </a:lnTo>
                  <a:lnTo>
                    <a:pt x="319" y="7"/>
                  </a:lnTo>
                  <a:lnTo>
                    <a:pt x="324" y="9"/>
                  </a:lnTo>
                  <a:lnTo>
                    <a:pt x="324" y="9"/>
                  </a:lnTo>
                  <a:lnTo>
                    <a:pt x="326" y="12"/>
                  </a:lnTo>
                  <a:lnTo>
                    <a:pt x="326" y="12"/>
                  </a:lnTo>
                  <a:lnTo>
                    <a:pt x="326" y="17"/>
                  </a:lnTo>
                  <a:lnTo>
                    <a:pt x="326" y="22"/>
                  </a:lnTo>
                  <a:lnTo>
                    <a:pt x="326" y="22"/>
                  </a:lnTo>
                  <a:lnTo>
                    <a:pt x="331" y="28"/>
                  </a:lnTo>
                  <a:lnTo>
                    <a:pt x="331" y="28"/>
                  </a:lnTo>
                  <a:lnTo>
                    <a:pt x="331" y="29"/>
                  </a:lnTo>
                  <a:lnTo>
                    <a:pt x="333" y="29"/>
                  </a:lnTo>
                  <a:lnTo>
                    <a:pt x="333" y="29"/>
                  </a:lnTo>
                  <a:lnTo>
                    <a:pt x="334" y="29"/>
                  </a:lnTo>
                  <a:lnTo>
                    <a:pt x="334" y="29"/>
                  </a:lnTo>
                  <a:lnTo>
                    <a:pt x="338" y="31"/>
                  </a:lnTo>
                  <a:lnTo>
                    <a:pt x="341" y="31"/>
                  </a:lnTo>
                  <a:lnTo>
                    <a:pt x="341" y="31"/>
                  </a:lnTo>
                  <a:lnTo>
                    <a:pt x="343" y="34"/>
                  </a:lnTo>
                  <a:lnTo>
                    <a:pt x="346" y="36"/>
                  </a:lnTo>
                  <a:lnTo>
                    <a:pt x="346" y="36"/>
                  </a:lnTo>
                  <a:lnTo>
                    <a:pt x="351" y="38"/>
                  </a:lnTo>
                  <a:lnTo>
                    <a:pt x="355" y="39"/>
                  </a:lnTo>
                  <a:lnTo>
                    <a:pt x="356" y="41"/>
                  </a:lnTo>
                  <a:lnTo>
                    <a:pt x="356" y="41"/>
                  </a:lnTo>
                  <a:lnTo>
                    <a:pt x="358" y="46"/>
                  </a:lnTo>
                  <a:lnTo>
                    <a:pt x="358" y="46"/>
                  </a:lnTo>
                  <a:lnTo>
                    <a:pt x="355" y="50"/>
                  </a:lnTo>
                  <a:lnTo>
                    <a:pt x="351" y="55"/>
                  </a:lnTo>
                  <a:lnTo>
                    <a:pt x="351" y="55"/>
                  </a:lnTo>
                  <a:lnTo>
                    <a:pt x="351" y="60"/>
                  </a:lnTo>
                  <a:lnTo>
                    <a:pt x="351" y="63"/>
                  </a:lnTo>
                  <a:lnTo>
                    <a:pt x="351" y="63"/>
                  </a:lnTo>
                  <a:lnTo>
                    <a:pt x="348" y="65"/>
                  </a:lnTo>
                  <a:lnTo>
                    <a:pt x="346" y="68"/>
                  </a:lnTo>
                  <a:lnTo>
                    <a:pt x="346" y="68"/>
                  </a:lnTo>
                  <a:lnTo>
                    <a:pt x="344" y="72"/>
                  </a:lnTo>
                  <a:lnTo>
                    <a:pt x="343" y="77"/>
                  </a:lnTo>
                  <a:lnTo>
                    <a:pt x="343" y="77"/>
                  </a:lnTo>
                  <a:lnTo>
                    <a:pt x="341" y="80"/>
                  </a:lnTo>
                  <a:lnTo>
                    <a:pt x="341" y="84"/>
                  </a:lnTo>
                  <a:lnTo>
                    <a:pt x="341" y="84"/>
                  </a:lnTo>
                  <a:lnTo>
                    <a:pt x="343" y="94"/>
                  </a:lnTo>
                  <a:lnTo>
                    <a:pt x="341" y="104"/>
                  </a:lnTo>
                  <a:lnTo>
                    <a:pt x="341" y="104"/>
                  </a:lnTo>
                  <a:lnTo>
                    <a:pt x="343" y="107"/>
                  </a:lnTo>
                  <a:lnTo>
                    <a:pt x="343" y="112"/>
                  </a:lnTo>
                  <a:lnTo>
                    <a:pt x="343" y="112"/>
                  </a:lnTo>
                  <a:lnTo>
                    <a:pt x="346" y="116"/>
                  </a:lnTo>
                  <a:lnTo>
                    <a:pt x="350" y="118"/>
                  </a:lnTo>
                  <a:lnTo>
                    <a:pt x="350" y="118"/>
                  </a:lnTo>
                  <a:lnTo>
                    <a:pt x="351" y="121"/>
                  </a:lnTo>
                  <a:lnTo>
                    <a:pt x="353" y="124"/>
                  </a:lnTo>
                  <a:lnTo>
                    <a:pt x="356" y="128"/>
                  </a:lnTo>
                  <a:lnTo>
                    <a:pt x="360" y="129"/>
                  </a:lnTo>
                  <a:lnTo>
                    <a:pt x="360" y="129"/>
                  </a:lnTo>
                  <a:lnTo>
                    <a:pt x="361" y="133"/>
                  </a:lnTo>
                  <a:lnTo>
                    <a:pt x="361" y="138"/>
                  </a:lnTo>
                  <a:lnTo>
                    <a:pt x="363" y="146"/>
                  </a:lnTo>
                  <a:lnTo>
                    <a:pt x="363" y="146"/>
                  </a:lnTo>
                  <a:lnTo>
                    <a:pt x="365" y="150"/>
                  </a:lnTo>
                  <a:lnTo>
                    <a:pt x="365" y="155"/>
                  </a:lnTo>
                  <a:lnTo>
                    <a:pt x="365" y="155"/>
                  </a:lnTo>
                  <a:close/>
                </a:path>
              </a:pathLst>
            </a:custGeom>
            <a:solidFill>
              <a:srgbClr val="C27BA0"/>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 name="Google Shape;41;p4">
              <a:hlinkClick r:id="rId16"/>
            </p:cNvPr>
            <p:cNvSpPr/>
            <p:nvPr/>
          </p:nvSpPr>
          <p:spPr>
            <a:xfrm>
              <a:off x="8066088" y="2549526"/>
              <a:ext cx="558800" cy="584200"/>
            </a:xfrm>
            <a:custGeom>
              <a:rect b="b" l="l" r="r" t="t"/>
              <a:pathLst>
                <a:path extrusionOk="0" h="368" w="352">
                  <a:moveTo>
                    <a:pt x="352" y="222"/>
                  </a:moveTo>
                  <a:lnTo>
                    <a:pt x="352" y="222"/>
                  </a:lnTo>
                  <a:lnTo>
                    <a:pt x="350" y="222"/>
                  </a:lnTo>
                  <a:lnTo>
                    <a:pt x="350" y="222"/>
                  </a:lnTo>
                  <a:lnTo>
                    <a:pt x="347" y="226"/>
                  </a:lnTo>
                  <a:lnTo>
                    <a:pt x="347" y="226"/>
                  </a:lnTo>
                  <a:lnTo>
                    <a:pt x="345" y="229"/>
                  </a:lnTo>
                  <a:lnTo>
                    <a:pt x="345" y="229"/>
                  </a:lnTo>
                  <a:lnTo>
                    <a:pt x="341" y="233"/>
                  </a:lnTo>
                  <a:lnTo>
                    <a:pt x="336" y="233"/>
                  </a:lnTo>
                  <a:lnTo>
                    <a:pt x="336" y="233"/>
                  </a:lnTo>
                  <a:lnTo>
                    <a:pt x="333" y="233"/>
                  </a:lnTo>
                  <a:lnTo>
                    <a:pt x="330" y="233"/>
                  </a:lnTo>
                  <a:lnTo>
                    <a:pt x="328" y="236"/>
                  </a:lnTo>
                  <a:lnTo>
                    <a:pt x="328" y="236"/>
                  </a:lnTo>
                  <a:lnTo>
                    <a:pt x="328" y="238"/>
                  </a:lnTo>
                  <a:lnTo>
                    <a:pt x="328" y="239"/>
                  </a:lnTo>
                  <a:lnTo>
                    <a:pt x="331" y="243"/>
                  </a:lnTo>
                  <a:lnTo>
                    <a:pt x="331" y="243"/>
                  </a:lnTo>
                  <a:lnTo>
                    <a:pt x="331" y="246"/>
                  </a:lnTo>
                  <a:lnTo>
                    <a:pt x="331" y="251"/>
                  </a:lnTo>
                  <a:lnTo>
                    <a:pt x="328" y="255"/>
                  </a:lnTo>
                  <a:lnTo>
                    <a:pt x="325" y="258"/>
                  </a:lnTo>
                  <a:lnTo>
                    <a:pt x="325" y="258"/>
                  </a:lnTo>
                  <a:lnTo>
                    <a:pt x="326" y="261"/>
                  </a:lnTo>
                  <a:lnTo>
                    <a:pt x="326" y="265"/>
                  </a:lnTo>
                  <a:lnTo>
                    <a:pt x="326" y="265"/>
                  </a:lnTo>
                  <a:lnTo>
                    <a:pt x="321" y="268"/>
                  </a:lnTo>
                  <a:lnTo>
                    <a:pt x="319" y="272"/>
                  </a:lnTo>
                  <a:lnTo>
                    <a:pt x="319" y="273"/>
                  </a:lnTo>
                  <a:lnTo>
                    <a:pt x="319" y="273"/>
                  </a:lnTo>
                  <a:lnTo>
                    <a:pt x="319" y="277"/>
                  </a:lnTo>
                  <a:lnTo>
                    <a:pt x="321" y="278"/>
                  </a:lnTo>
                  <a:lnTo>
                    <a:pt x="323" y="282"/>
                  </a:lnTo>
                  <a:lnTo>
                    <a:pt x="325" y="285"/>
                  </a:lnTo>
                  <a:lnTo>
                    <a:pt x="325" y="285"/>
                  </a:lnTo>
                  <a:lnTo>
                    <a:pt x="323" y="289"/>
                  </a:lnTo>
                  <a:lnTo>
                    <a:pt x="321" y="292"/>
                  </a:lnTo>
                  <a:lnTo>
                    <a:pt x="316" y="297"/>
                  </a:lnTo>
                  <a:lnTo>
                    <a:pt x="316" y="297"/>
                  </a:lnTo>
                  <a:lnTo>
                    <a:pt x="313" y="299"/>
                  </a:lnTo>
                  <a:lnTo>
                    <a:pt x="313" y="300"/>
                  </a:lnTo>
                  <a:lnTo>
                    <a:pt x="314" y="302"/>
                  </a:lnTo>
                  <a:lnTo>
                    <a:pt x="314" y="302"/>
                  </a:lnTo>
                  <a:lnTo>
                    <a:pt x="318" y="302"/>
                  </a:lnTo>
                  <a:lnTo>
                    <a:pt x="323" y="302"/>
                  </a:lnTo>
                  <a:lnTo>
                    <a:pt x="323" y="302"/>
                  </a:lnTo>
                  <a:lnTo>
                    <a:pt x="319" y="312"/>
                  </a:lnTo>
                  <a:lnTo>
                    <a:pt x="319" y="317"/>
                  </a:lnTo>
                  <a:lnTo>
                    <a:pt x="321" y="323"/>
                  </a:lnTo>
                  <a:lnTo>
                    <a:pt x="321" y="323"/>
                  </a:lnTo>
                  <a:lnTo>
                    <a:pt x="323" y="326"/>
                  </a:lnTo>
                  <a:lnTo>
                    <a:pt x="323" y="326"/>
                  </a:lnTo>
                  <a:lnTo>
                    <a:pt x="313" y="334"/>
                  </a:lnTo>
                  <a:lnTo>
                    <a:pt x="313" y="334"/>
                  </a:lnTo>
                  <a:lnTo>
                    <a:pt x="309" y="336"/>
                  </a:lnTo>
                  <a:lnTo>
                    <a:pt x="306" y="336"/>
                  </a:lnTo>
                  <a:lnTo>
                    <a:pt x="299" y="333"/>
                  </a:lnTo>
                  <a:lnTo>
                    <a:pt x="299" y="333"/>
                  </a:lnTo>
                  <a:lnTo>
                    <a:pt x="296" y="333"/>
                  </a:lnTo>
                  <a:lnTo>
                    <a:pt x="292" y="333"/>
                  </a:lnTo>
                  <a:lnTo>
                    <a:pt x="289" y="334"/>
                  </a:lnTo>
                  <a:lnTo>
                    <a:pt x="287" y="338"/>
                  </a:lnTo>
                  <a:lnTo>
                    <a:pt x="287" y="338"/>
                  </a:lnTo>
                  <a:lnTo>
                    <a:pt x="287" y="345"/>
                  </a:lnTo>
                  <a:lnTo>
                    <a:pt x="287" y="351"/>
                  </a:lnTo>
                  <a:lnTo>
                    <a:pt x="287" y="351"/>
                  </a:lnTo>
                  <a:lnTo>
                    <a:pt x="285" y="360"/>
                  </a:lnTo>
                  <a:lnTo>
                    <a:pt x="282" y="362"/>
                  </a:lnTo>
                  <a:lnTo>
                    <a:pt x="279" y="362"/>
                  </a:lnTo>
                  <a:lnTo>
                    <a:pt x="279" y="362"/>
                  </a:lnTo>
                  <a:lnTo>
                    <a:pt x="275" y="360"/>
                  </a:lnTo>
                  <a:lnTo>
                    <a:pt x="274" y="358"/>
                  </a:lnTo>
                  <a:lnTo>
                    <a:pt x="270" y="355"/>
                  </a:lnTo>
                  <a:lnTo>
                    <a:pt x="269" y="353"/>
                  </a:lnTo>
                  <a:lnTo>
                    <a:pt x="269" y="353"/>
                  </a:lnTo>
                  <a:lnTo>
                    <a:pt x="263" y="353"/>
                  </a:lnTo>
                  <a:lnTo>
                    <a:pt x="260" y="353"/>
                  </a:lnTo>
                  <a:lnTo>
                    <a:pt x="84" y="368"/>
                  </a:lnTo>
                  <a:lnTo>
                    <a:pt x="84" y="368"/>
                  </a:lnTo>
                  <a:lnTo>
                    <a:pt x="80" y="368"/>
                  </a:lnTo>
                  <a:lnTo>
                    <a:pt x="80" y="368"/>
                  </a:lnTo>
                  <a:lnTo>
                    <a:pt x="82" y="367"/>
                  </a:lnTo>
                  <a:lnTo>
                    <a:pt x="82" y="367"/>
                  </a:lnTo>
                  <a:lnTo>
                    <a:pt x="87" y="365"/>
                  </a:lnTo>
                  <a:lnTo>
                    <a:pt x="87" y="365"/>
                  </a:lnTo>
                  <a:lnTo>
                    <a:pt x="87" y="365"/>
                  </a:lnTo>
                  <a:lnTo>
                    <a:pt x="87" y="365"/>
                  </a:lnTo>
                  <a:lnTo>
                    <a:pt x="87" y="365"/>
                  </a:lnTo>
                  <a:lnTo>
                    <a:pt x="87" y="365"/>
                  </a:lnTo>
                  <a:lnTo>
                    <a:pt x="85" y="365"/>
                  </a:lnTo>
                  <a:lnTo>
                    <a:pt x="85" y="365"/>
                  </a:lnTo>
                  <a:lnTo>
                    <a:pt x="85" y="365"/>
                  </a:lnTo>
                  <a:lnTo>
                    <a:pt x="85" y="365"/>
                  </a:lnTo>
                  <a:lnTo>
                    <a:pt x="82" y="363"/>
                  </a:lnTo>
                  <a:lnTo>
                    <a:pt x="78" y="358"/>
                  </a:lnTo>
                  <a:lnTo>
                    <a:pt x="73" y="346"/>
                  </a:lnTo>
                  <a:lnTo>
                    <a:pt x="73" y="346"/>
                  </a:lnTo>
                  <a:lnTo>
                    <a:pt x="73" y="341"/>
                  </a:lnTo>
                  <a:lnTo>
                    <a:pt x="73" y="341"/>
                  </a:lnTo>
                  <a:lnTo>
                    <a:pt x="72" y="338"/>
                  </a:lnTo>
                  <a:lnTo>
                    <a:pt x="70" y="334"/>
                  </a:lnTo>
                  <a:lnTo>
                    <a:pt x="70" y="334"/>
                  </a:lnTo>
                  <a:lnTo>
                    <a:pt x="67" y="329"/>
                  </a:lnTo>
                  <a:lnTo>
                    <a:pt x="67" y="324"/>
                  </a:lnTo>
                  <a:lnTo>
                    <a:pt x="67" y="324"/>
                  </a:lnTo>
                  <a:lnTo>
                    <a:pt x="67" y="319"/>
                  </a:lnTo>
                  <a:lnTo>
                    <a:pt x="67" y="319"/>
                  </a:lnTo>
                  <a:lnTo>
                    <a:pt x="65" y="316"/>
                  </a:lnTo>
                  <a:lnTo>
                    <a:pt x="65" y="312"/>
                  </a:lnTo>
                  <a:lnTo>
                    <a:pt x="65" y="312"/>
                  </a:lnTo>
                  <a:lnTo>
                    <a:pt x="63" y="304"/>
                  </a:lnTo>
                  <a:lnTo>
                    <a:pt x="63" y="304"/>
                  </a:lnTo>
                  <a:lnTo>
                    <a:pt x="60" y="294"/>
                  </a:lnTo>
                  <a:lnTo>
                    <a:pt x="60" y="294"/>
                  </a:lnTo>
                  <a:lnTo>
                    <a:pt x="60" y="289"/>
                  </a:lnTo>
                  <a:lnTo>
                    <a:pt x="61" y="284"/>
                  </a:lnTo>
                  <a:lnTo>
                    <a:pt x="61" y="284"/>
                  </a:lnTo>
                  <a:lnTo>
                    <a:pt x="63" y="278"/>
                  </a:lnTo>
                  <a:lnTo>
                    <a:pt x="63" y="273"/>
                  </a:lnTo>
                  <a:lnTo>
                    <a:pt x="63" y="273"/>
                  </a:lnTo>
                  <a:lnTo>
                    <a:pt x="63" y="261"/>
                  </a:lnTo>
                  <a:lnTo>
                    <a:pt x="63" y="261"/>
                  </a:lnTo>
                  <a:lnTo>
                    <a:pt x="61" y="256"/>
                  </a:lnTo>
                  <a:lnTo>
                    <a:pt x="61" y="251"/>
                  </a:lnTo>
                  <a:lnTo>
                    <a:pt x="61" y="251"/>
                  </a:lnTo>
                  <a:lnTo>
                    <a:pt x="65" y="239"/>
                  </a:lnTo>
                  <a:lnTo>
                    <a:pt x="67" y="234"/>
                  </a:lnTo>
                  <a:lnTo>
                    <a:pt x="63" y="229"/>
                  </a:lnTo>
                  <a:lnTo>
                    <a:pt x="63" y="229"/>
                  </a:lnTo>
                  <a:lnTo>
                    <a:pt x="61" y="228"/>
                  </a:lnTo>
                  <a:lnTo>
                    <a:pt x="60" y="228"/>
                  </a:lnTo>
                  <a:lnTo>
                    <a:pt x="58" y="226"/>
                  </a:lnTo>
                  <a:lnTo>
                    <a:pt x="58" y="226"/>
                  </a:lnTo>
                  <a:lnTo>
                    <a:pt x="60" y="222"/>
                  </a:lnTo>
                  <a:lnTo>
                    <a:pt x="60" y="219"/>
                  </a:lnTo>
                  <a:lnTo>
                    <a:pt x="60" y="219"/>
                  </a:lnTo>
                  <a:lnTo>
                    <a:pt x="58" y="217"/>
                  </a:lnTo>
                  <a:lnTo>
                    <a:pt x="56" y="216"/>
                  </a:lnTo>
                  <a:lnTo>
                    <a:pt x="53" y="216"/>
                  </a:lnTo>
                  <a:lnTo>
                    <a:pt x="53" y="216"/>
                  </a:lnTo>
                  <a:lnTo>
                    <a:pt x="48" y="214"/>
                  </a:lnTo>
                  <a:lnTo>
                    <a:pt x="46" y="209"/>
                  </a:lnTo>
                  <a:lnTo>
                    <a:pt x="45" y="205"/>
                  </a:lnTo>
                  <a:lnTo>
                    <a:pt x="45" y="200"/>
                  </a:lnTo>
                  <a:lnTo>
                    <a:pt x="0" y="26"/>
                  </a:lnTo>
                  <a:lnTo>
                    <a:pt x="0" y="26"/>
                  </a:lnTo>
                  <a:lnTo>
                    <a:pt x="87" y="15"/>
                  </a:lnTo>
                  <a:lnTo>
                    <a:pt x="87" y="15"/>
                  </a:lnTo>
                  <a:lnTo>
                    <a:pt x="133" y="9"/>
                  </a:lnTo>
                  <a:lnTo>
                    <a:pt x="170" y="0"/>
                  </a:lnTo>
                  <a:lnTo>
                    <a:pt x="170" y="0"/>
                  </a:lnTo>
                  <a:lnTo>
                    <a:pt x="167" y="5"/>
                  </a:lnTo>
                  <a:lnTo>
                    <a:pt x="163" y="10"/>
                  </a:lnTo>
                  <a:lnTo>
                    <a:pt x="163" y="10"/>
                  </a:lnTo>
                  <a:lnTo>
                    <a:pt x="163" y="17"/>
                  </a:lnTo>
                  <a:lnTo>
                    <a:pt x="163" y="17"/>
                  </a:lnTo>
                  <a:lnTo>
                    <a:pt x="160" y="22"/>
                  </a:lnTo>
                  <a:lnTo>
                    <a:pt x="162" y="27"/>
                  </a:lnTo>
                  <a:lnTo>
                    <a:pt x="162" y="27"/>
                  </a:lnTo>
                  <a:lnTo>
                    <a:pt x="163" y="36"/>
                  </a:lnTo>
                  <a:lnTo>
                    <a:pt x="167" y="39"/>
                  </a:lnTo>
                  <a:lnTo>
                    <a:pt x="170" y="43"/>
                  </a:lnTo>
                  <a:lnTo>
                    <a:pt x="170" y="43"/>
                  </a:lnTo>
                  <a:lnTo>
                    <a:pt x="175" y="43"/>
                  </a:lnTo>
                  <a:lnTo>
                    <a:pt x="182" y="43"/>
                  </a:lnTo>
                  <a:lnTo>
                    <a:pt x="182" y="43"/>
                  </a:lnTo>
                  <a:lnTo>
                    <a:pt x="184" y="46"/>
                  </a:lnTo>
                  <a:lnTo>
                    <a:pt x="185" y="49"/>
                  </a:lnTo>
                  <a:lnTo>
                    <a:pt x="185" y="49"/>
                  </a:lnTo>
                  <a:lnTo>
                    <a:pt x="189" y="49"/>
                  </a:lnTo>
                  <a:lnTo>
                    <a:pt x="192" y="49"/>
                  </a:lnTo>
                  <a:lnTo>
                    <a:pt x="192" y="49"/>
                  </a:lnTo>
                  <a:lnTo>
                    <a:pt x="196" y="54"/>
                  </a:lnTo>
                  <a:lnTo>
                    <a:pt x="199" y="61"/>
                  </a:lnTo>
                  <a:lnTo>
                    <a:pt x="199" y="61"/>
                  </a:lnTo>
                  <a:lnTo>
                    <a:pt x="202" y="65"/>
                  </a:lnTo>
                  <a:lnTo>
                    <a:pt x="206" y="68"/>
                  </a:lnTo>
                  <a:lnTo>
                    <a:pt x="209" y="73"/>
                  </a:lnTo>
                  <a:lnTo>
                    <a:pt x="213" y="78"/>
                  </a:lnTo>
                  <a:lnTo>
                    <a:pt x="213" y="78"/>
                  </a:lnTo>
                  <a:lnTo>
                    <a:pt x="214" y="83"/>
                  </a:lnTo>
                  <a:lnTo>
                    <a:pt x="218" y="87"/>
                  </a:lnTo>
                  <a:lnTo>
                    <a:pt x="226" y="92"/>
                  </a:lnTo>
                  <a:lnTo>
                    <a:pt x="226" y="92"/>
                  </a:lnTo>
                  <a:lnTo>
                    <a:pt x="231" y="97"/>
                  </a:lnTo>
                  <a:lnTo>
                    <a:pt x="238" y="102"/>
                  </a:lnTo>
                  <a:lnTo>
                    <a:pt x="238" y="102"/>
                  </a:lnTo>
                  <a:lnTo>
                    <a:pt x="253" y="114"/>
                  </a:lnTo>
                  <a:lnTo>
                    <a:pt x="253" y="114"/>
                  </a:lnTo>
                  <a:lnTo>
                    <a:pt x="258" y="119"/>
                  </a:lnTo>
                  <a:lnTo>
                    <a:pt x="263" y="124"/>
                  </a:lnTo>
                  <a:lnTo>
                    <a:pt x="269" y="129"/>
                  </a:lnTo>
                  <a:lnTo>
                    <a:pt x="275" y="134"/>
                  </a:lnTo>
                  <a:lnTo>
                    <a:pt x="275" y="134"/>
                  </a:lnTo>
                  <a:lnTo>
                    <a:pt x="280" y="136"/>
                  </a:lnTo>
                  <a:lnTo>
                    <a:pt x="285" y="139"/>
                  </a:lnTo>
                  <a:lnTo>
                    <a:pt x="285" y="139"/>
                  </a:lnTo>
                  <a:lnTo>
                    <a:pt x="291" y="144"/>
                  </a:lnTo>
                  <a:lnTo>
                    <a:pt x="296" y="148"/>
                  </a:lnTo>
                  <a:lnTo>
                    <a:pt x="296" y="148"/>
                  </a:lnTo>
                  <a:lnTo>
                    <a:pt x="299" y="151"/>
                  </a:lnTo>
                  <a:lnTo>
                    <a:pt x="302" y="158"/>
                  </a:lnTo>
                  <a:lnTo>
                    <a:pt x="302" y="158"/>
                  </a:lnTo>
                  <a:lnTo>
                    <a:pt x="304" y="163"/>
                  </a:lnTo>
                  <a:lnTo>
                    <a:pt x="304" y="163"/>
                  </a:lnTo>
                  <a:lnTo>
                    <a:pt x="306" y="168"/>
                  </a:lnTo>
                  <a:lnTo>
                    <a:pt x="306" y="168"/>
                  </a:lnTo>
                  <a:lnTo>
                    <a:pt x="308" y="173"/>
                  </a:lnTo>
                  <a:lnTo>
                    <a:pt x="309" y="178"/>
                  </a:lnTo>
                  <a:lnTo>
                    <a:pt x="309" y="178"/>
                  </a:lnTo>
                  <a:lnTo>
                    <a:pt x="313" y="180"/>
                  </a:lnTo>
                  <a:lnTo>
                    <a:pt x="314" y="182"/>
                  </a:lnTo>
                  <a:lnTo>
                    <a:pt x="314" y="182"/>
                  </a:lnTo>
                  <a:lnTo>
                    <a:pt x="318" y="187"/>
                  </a:lnTo>
                  <a:lnTo>
                    <a:pt x="318" y="187"/>
                  </a:lnTo>
                  <a:lnTo>
                    <a:pt x="323" y="192"/>
                  </a:lnTo>
                  <a:lnTo>
                    <a:pt x="323" y="192"/>
                  </a:lnTo>
                  <a:lnTo>
                    <a:pt x="325" y="197"/>
                  </a:lnTo>
                  <a:lnTo>
                    <a:pt x="325" y="197"/>
                  </a:lnTo>
                  <a:lnTo>
                    <a:pt x="325" y="202"/>
                  </a:lnTo>
                  <a:lnTo>
                    <a:pt x="326" y="204"/>
                  </a:lnTo>
                  <a:lnTo>
                    <a:pt x="330" y="205"/>
                  </a:lnTo>
                  <a:lnTo>
                    <a:pt x="330" y="205"/>
                  </a:lnTo>
                  <a:lnTo>
                    <a:pt x="335" y="207"/>
                  </a:lnTo>
                  <a:lnTo>
                    <a:pt x="340" y="212"/>
                  </a:lnTo>
                  <a:lnTo>
                    <a:pt x="340" y="212"/>
                  </a:lnTo>
                  <a:lnTo>
                    <a:pt x="341" y="214"/>
                  </a:lnTo>
                  <a:lnTo>
                    <a:pt x="343" y="216"/>
                  </a:lnTo>
                  <a:lnTo>
                    <a:pt x="343" y="216"/>
                  </a:lnTo>
                  <a:lnTo>
                    <a:pt x="352" y="222"/>
                  </a:lnTo>
                  <a:lnTo>
                    <a:pt x="352" y="222"/>
                  </a:lnTo>
                  <a:close/>
                </a:path>
              </a:pathLst>
            </a:custGeom>
            <a:solidFill>
              <a:srgbClr val="8E7CC3"/>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 name="Google Shape;42;p4">
              <a:hlinkClick r:id="rId17"/>
            </p:cNvPr>
            <p:cNvSpPr/>
            <p:nvPr/>
          </p:nvSpPr>
          <p:spPr>
            <a:xfrm>
              <a:off x="6908800" y="1506538"/>
              <a:ext cx="608012" cy="404813"/>
            </a:xfrm>
            <a:custGeom>
              <a:rect b="b" l="l" r="r" t="t"/>
              <a:pathLst>
                <a:path extrusionOk="0" h="255" w="383">
                  <a:moveTo>
                    <a:pt x="383" y="141"/>
                  </a:moveTo>
                  <a:lnTo>
                    <a:pt x="383" y="141"/>
                  </a:lnTo>
                  <a:lnTo>
                    <a:pt x="382" y="146"/>
                  </a:lnTo>
                  <a:lnTo>
                    <a:pt x="380" y="150"/>
                  </a:lnTo>
                  <a:lnTo>
                    <a:pt x="380" y="150"/>
                  </a:lnTo>
                  <a:lnTo>
                    <a:pt x="376" y="158"/>
                  </a:lnTo>
                  <a:lnTo>
                    <a:pt x="373" y="161"/>
                  </a:lnTo>
                  <a:lnTo>
                    <a:pt x="370" y="163"/>
                  </a:lnTo>
                  <a:lnTo>
                    <a:pt x="370" y="163"/>
                  </a:lnTo>
                  <a:lnTo>
                    <a:pt x="363" y="168"/>
                  </a:lnTo>
                  <a:lnTo>
                    <a:pt x="360" y="170"/>
                  </a:lnTo>
                  <a:lnTo>
                    <a:pt x="356" y="172"/>
                  </a:lnTo>
                  <a:lnTo>
                    <a:pt x="356" y="172"/>
                  </a:lnTo>
                  <a:lnTo>
                    <a:pt x="346" y="175"/>
                  </a:lnTo>
                  <a:lnTo>
                    <a:pt x="339" y="180"/>
                  </a:lnTo>
                  <a:lnTo>
                    <a:pt x="336" y="187"/>
                  </a:lnTo>
                  <a:lnTo>
                    <a:pt x="332" y="197"/>
                  </a:lnTo>
                  <a:lnTo>
                    <a:pt x="332" y="197"/>
                  </a:lnTo>
                  <a:lnTo>
                    <a:pt x="337" y="202"/>
                  </a:lnTo>
                  <a:lnTo>
                    <a:pt x="337" y="207"/>
                  </a:lnTo>
                  <a:lnTo>
                    <a:pt x="336" y="219"/>
                  </a:lnTo>
                  <a:lnTo>
                    <a:pt x="336" y="219"/>
                  </a:lnTo>
                  <a:lnTo>
                    <a:pt x="336" y="226"/>
                  </a:lnTo>
                  <a:lnTo>
                    <a:pt x="334" y="231"/>
                  </a:lnTo>
                  <a:lnTo>
                    <a:pt x="326" y="238"/>
                  </a:lnTo>
                  <a:lnTo>
                    <a:pt x="326" y="238"/>
                  </a:lnTo>
                  <a:lnTo>
                    <a:pt x="317" y="245"/>
                  </a:lnTo>
                  <a:lnTo>
                    <a:pt x="314" y="250"/>
                  </a:lnTo>
                  <a:lnTo>
                    <a:pt x="310" y="255"/>
                  </a:lnTo>
                  <a:lnTo>
                    <a:pt x="310" y="255"/>
                  </a:lnTo>
                  <a:lnTo>
                    <a:pt x="310" y="253"/>
                  </a:lnTo>
                  <a:lnTo>
                    <a:pt x="310" y="253"/>
                  </a:lnTo>
                  <a:lnTo>
                    <a:pt x="305" y="251"/>
                  </a:lnTo>
                  <a:lnTo>
                    <a:pt x="305" y="251"/>
                  </a:lnTo>
                  <a:lnTo>
                    <a:pt x="304" y="248"/>
                  </a:lnTo>
                  <a:lnTo>
                    <a:pt x="304" y="248"/>
                  </a:lnTo>
                  <a:lnTo>
                    <a:pt x="300" y="245"/>
                  </a:lnTo>
                  <a:lnTo>
                    <a:pt x="300" y="245"/>
                  </a:lnTo>
                  <a:lnTo>
                    <a:pt x="298" y="243"/>
                  </a:lnTo>
                  <a:lnTo>
                    <a:pt x="56" y="251"/>
                  </a:lnTo>
                  <a:lnTo>
                    <a:pt x="56" y="251"/>
                  </a:lnTo>
                  <a:lnTo>
                    <a:pt x="56" y="250"/>
                  </a:lnTo>
                  <a:lnTo>
                    <a:pt x="56" y="250"/>
                  </a:lnTo>
                  <a:lnTo>
                    <a:pt x="52" y="243"/>
                  </a:lnTo>
                  <a:lnTo>
                    <a:pt x="47" y="236"/>
                  </a:lnTo>
                  <a:lnTo>
                    <a:pt x="47" y="236"/>
                  </a:lnTo>
                  <a:lnTo>
                    <a:pt x="44" y="233"/>
                  </a:lnTo>
                  <a:lnTo>
                    <a:pt x="42" y="229"/>
                  </a:lnTo>
                  <a:lnTo>
                    <a:pt x="44" y="221"/>
                  </a:lnTo>
                  <a:lnTo>
                    <a:pt x="44" y="221"/>
                  </a:lnTo>
                  <a:lnTo>
                    <a:pt x="41" y="214"/>
                  </a:lnTo>
                  <a:lnTo>
                    <a:pt x="41" y="214"/>
                  </a:lnTo>
                  <a:lnTo>
                    <a:pt x="41" y="209"/>
                  </a:lnTo>
                  <a:lnTo>
                    <a:pt x="41" y="204"/>
                  </a:lnTo>
                  <a:lnTo>
                    <a:pt x="41" y="200"/>
                  </a:lnTo>
                  <a:lnTo>
                    <a:pt x="39" y="195"/>
                  </a:lnTo>
                  <a:lnTo>
                    <a:pt x="39" y="195"/>
                  </a:lnTo>
                  <a:lnTo>
                    <a:pt x="35" y="192"/>
                  </a:lnTo>
                  <a:lnTo>
                    <a:pt x="34" y="187"/>
                  </a:lnTo>
                  <a:lnTo>
                    <a:pt x="34" y="187"/>
                  </a:lnTo>
                  <a:lnTo>
                    <a:pt x="34" y="184"/>
                  </a:lnTo>
                  <a:lnTo>
                    <a:pt x="34" y="178"/>
                  </a:lnTo>
                  <a:lnTo>
                    <a:pt x="34" y="178"/>
                  </a:lnTo>
                  <a:lnTo>
                    <a:pt x="34" y="173"/>
                  </a:lnTo>
                  <a:lnTo>
                    <a:pt x="32" y="170"/>
                  </a:lnTo>
                  <a:lnTo>
                    <a:pt x="25" y="165"/>
                  </a:lnTo>
                  <a:lnTo>
                    <a:pt x="25" y="165"/>
                  </a:lnTo>
                  <a:lnTo>
                    <a:pt x="27" y="158"/>
                  </a:lnTo>
                  <a:lnTo>
                    <a:pt x="25" y="150"/>
                  </a:lnTo>
                  <a:lnTo>
                    <a:pt x="25" y="150"/>
                  </a:lnTo>
                  <a:lnTo>
                    <a:pt x="24" y="143"/>
                  </a:lnTo>
                  <a:lnTo>
                    <a:pt x="20" y="138"/>
                  </a:lnTo>
                  <a:lnTo>
                    <a:pt x="20" y="138"/>
                  </a:lnTo>
                  <a:lnTo>
                    <a:pt x="18" y="134"/>
                  </a:lnTo>
                  <a:lnTo>
                    <a:pt x="18" y="131"/>
                  </a:lnTo>
                  <a:lnTo>
                    <a:pt x="18" y="131"/>
                  </a:lnTo>
                  <a:lnTo>
                    <a:pt x="18" y="127"/>
                  </a:lnTo>
                  <a:lnTo>
                    <a:pt x="15" y="126"/>
                  </a:lnTo>
                  <a:lnTo>
                    <a:pt x="15" y="126"/>
                  </a:lnTo>
                  <a:lnTo>
                    <a:pt x="13" y="122"/>
                  </a:lnTo>
                  <a:lnTo>
                    <a:pt x="15" y="119"/>
                  </a:lnTo>
                  <a:lnTo>
                    <a:pt x="15" y="117"/>
                  </a:lnTo>
                  <a:lnTo>
                    <a:pt x="15" y="114"/>
                  </a:lnTo>
                  <a:lnTo>
                    <a:pt x="15" y="114"/>
                  </a:lnTo>
                  <a:lnTo>
                    <a:pt x="15" y="111"/>
                  </a:lnTo>
                  <a:lnTo>
                    <a:pt x="13" y="107"/>
                  </a:lnTo>
                  <a:lnTo>
                    <a:pt x="10" y="102"/>
                  </a:lnTo>
                  <a:lnTo>
                    <a:pt x="10" y="102"/>
                  </a:lnTo>
                  <a:lnTo>
                    <a:pt x="8" y="92"/>
                  </a:lnTo>
                  <a:lnTo>
                    <a:pt x="8" y="92"/>
                  </a:lnTo>
                  <a:lnTo>
                    <a:pt x="7" y="87"/>
                  </a:lnTo>
                  <a:lnTo>
                    <a:pt x="5" y="83"/>
                  </a:lnTo>
                  <a:lnTo>
                    <a:pt x="5" y="83"/>
                  </a:lnTo>
                  <a:lnTo>
                    <a:pt x="3" y="80"/>
                  </a:lnTo>
                  <a:lnTo>
                    <a:pt x="3" y="80"/>
                  </a:lnTo>
                  <a:lnTo>
                    <a:pt x="3" y="80"/>
                  </a:lnTo>
                  <a:lnTo>
                    <a:pt x="3" y="77"/>
                  </a:lnTo>
                  <a:lnTo>
                    <a:pt x="3" y="77"/>
                  </a:lnTo>
                  <a:lnTo>
                    <a:pt x="1" y="71"/>
                  </a:lnTo>
                  <a:lnTo>
                    <a:pt x="1" y="65"/>
                  </a:lnTo>
                  <a:lnTo>
                    <a:pt x="1" y="65"/>
                  </a:lnTo>
                  <a:lnTo>
                    <a:pt x="3" y="60"/>
                  </a:lnTo>
                  <a:lnTo>
                    <a:pt x="3" y="53"/>
                  </a:lnTo>
                  <a:lnTo>
                    <a:pt x="3" y="53"/>
                  </a:lnTo>
                  <a:lnTo>
                    <a:pt x="1" y="51"/>
                  </a:lnTo>
                  <a:lnTo>
                    <a:pt x="1" y="48"/>
                  </a:lnTo>
                  <a:lnTo>
                    <a:pt x="1" y="48"/>
                  </a:lnTo>
                  <a:lnTo>
                    <a:pt x="1" y="43"/>
                  </a:lnTo>
                  <a:lnTo>
                    <a:pt x="1" y="43"/>
                  </a:lnTo>
                  <a:lnTo>
                    <a:pt x="3" y="36"/>
                  </a:lnTo>
                  <a:lnTo>
                    <a:pt x="3" y="36"/>
                  </a:lnTo>
                  <a:lnTo>
                    <a:pt x="5" y="32"/>
                  </a:lnTo>
                  <a:lnTo>
                    <a:pt x="5" y="31"/>
                  </a:lnTo>
                  <a:lnTo>
                    <a:pt x="5" y="31"/>
                  </a:lnTo>
                  <a:lnTo>
                    <a:pt x="3" y="27"/>
                  </a:lnTo>
                  <a:lnTo>
                    <a:pt x="1" y="26"/>
                  </a:lnTo>
                  <a:lnTo>
                    <a:pt x="1" y="26"/>
                  </a:lnTo>
                  <a:lnTo>
                    <a:pt x="0" y="22"/>
                  </a:lnTo>
                  <a:lnTo>
                    <a:pt x="0" y="19"/>
                  </a:lnTo>
                  <a:lnTo>
                    <a:pt x="0" y="19"/>
                  </a:lnTo>
                  <a:lnTo>
                    <a:pt x="1" y="15"/>
                  </a:lnTo>
                  <a:lnTo>
                    <a:pt x="1" y="14"/>
                  </a:lnTo>
                  <a:lnTo>
                    <a:pt x="1" y="14"/>
                  </a:lnTo>
                  <a:lnTo>
                    <a:pt x="1" y="9"/>
                  </a:lnTo>
                  <a:lnTo>
                    <a:pt x="1" y="9"/>
                  </a:lnTo>
                  <a:lnTo>
                    <a:pt x="15" y="9"/>
                  </a:lnTo>
                  <a:lnTo>
                    <a:pt x="15" y="9"/>
                  </a:lnTo>
                  <a:lnTo>
                    <a:pt x="169" y="9"/>
                  </a:lnTo>
                  <a:lnTo>
                    <a:pt x="258" y="5"/>
                  </a:lnTo>
                  <a:lnTo>
                    <a:pt x="293" y="4"/>
                  </a:lnTo>
                  <a:lnTo>
                    <a:pt x="319" y="0"/>
                  </a:lnTo>
                  <a:lnTo>
                    <a:pt x="319" y="0"/>
                  </a:lnTo>
                  <a:lnTo>
                    <a:pt x="319" y="9"/>
                  </a:lnTo>
                  <a:lnTo>
                    <a:pt x="322" y="15"/>
                  </a:lnTo>
                  <a:lnTo>
                    <a:pt x="322" y="15"/>
                  </a:lnTo>
                  <a:lnTo>
                    <a:pt x="326" y="22"/>
                  </a:lnTo>
                  <a:lnTo>
                    <a:pt x="326" y="27"/>
                  </a:lnTo>
                  <a:lnTo>
                    <a:pt x="326" y="27"/>
                  </a:lnTo>
                  <a:lnTo>
                    <a:pt x="326" y="31"/>
                  </a:lnTo>
                  <a:lnTo>
                    <a:pt x="324" y="32"/>
                  </a:lnTo>
                  <a:lnTo>
                    <a:pt x="320" y="36"/>
                  </a:lnTo>
                  <a:lnTo>
                    <a:pt x="320" y="36"/>
                  </a:lnTo>
                  <a:lnTo>
                    <a:pt x="320" y="39"/>
                  </a:lnTo>
                  <a:lnTo>
                    <a:pt x="320" y="43"/>
                  </a:lnTo>
                  <a:lnTo>
                    <a:pt x="322" y="48"/>
                  </a:lnTo>
                  <a:lnTo>
                    <a:pt x="326" y="53"/>
                  </a:lnTo>
                  <a:lnTo>
                    <a:pt x="329" y="58"/>
                  </a:lnTo>
                  <a:lnTo>
                    <a:pt x="329" y="58"/>
                  </a:lnTo>
                  <a:lnTo>
                    <a:pt x="331" y="63"/>
                  </a:lnTo>
                  <a:lnTo>
                    <a:pt x="331" y="66"/>
                  </a:lnTo>
                  <a:lnTo>
                    <a:pt x="334" y="68"/>
                  </a:lnTo>
                  <a:lnTo>
                    <a:pt x="334" y="68"/>
                  </a:lnTo>
                  <a:lnTo>
                    <a:pt x="336" y="70"/>
                  </a:lnTo>
                  <a:lnTo>
                    <a:pt x="339" y="70"/>
                  </a:lnTo>
                  <a:lnTo>
                    <a:pt x="346" y="71"/>
                  </a:lnTo>
                  <a:lnTo>
                    <a:pt x="346" y="71"/>
                  </a:lnTo>
                  <a:lnTo>
                    <a:pt x="349" y="71"/>
                  </a:lnTo>
                  <a:lnTo>
                    <a:pt x="351" y="75"/>
                  </a:lnTo>
                  <a:lnTo>
                    <a:pt x="354" y="80"/>
                  </a:lnTo>
                  <a:lnTo>
                    <a:pt x="354" y="80"/>
                  </a:lnTo>
                  <a:lnTo>
                    <a:pt x="356" y="83"/>
                  </a:lnTo>
                  <a:lnTo>
                    <a:pt x="360" y="88"/>
                  </a:lnTo>
                  <a:lnTo>
                    <a:pt x="360" y="88"/>
                  </a:lnTo>
                  <a:lnTo>
                    <a:pt x="365" y="92"/>
                  </a:lnTo>
                  <a:lnTo>
                    <a:pt x="368" y="95"/>
                  </a:lnTo>
                  <a:lnTo>
                    <a:pt x="368" y="95"/>
                  </a:lnTo>
                  <a:lnTo>
                    <a:pt x="371" y="100"/>
                  </a:lnTo>
                  <a:lnTo>
                    <a:pt x="373" y="105"/>
                  </a:lnTo>
                  <a:lnTo>
                    <a:pt x="373" y="105"/>
                  </a:lnTo>
                  <a:lnTo>
                    <a:pt x="378" y="111"/>
                  </a:lnTo>
                  <a:lnTo>
                    <a:pt x="380" y="112"/>
                  </a:lnTo>
                  <a:lnTo>
                    <a:pt x="382" y="114"/>
                  </a:lnTo>
                  <a:lnTo>
                    <a:pt x="382" y="114"/>
                  </a:lnTo>
                  <a:lnTo>
                    <a:pt x="382" y="121"/>
                  </a:lnTo>
                  <a:lnTo>
                    <a:pt x="382" y="127"/>
                  </a:lnTo>
                  <a:lnTo>
                    <a:pt x="382" y="127"/>
                  </a:lnTo>
                  <a:lnTo>
                    <a:pt x="383" y="134"/>
                  </a:lnTo>
                  <a:lnTo>
                    <a:pt x="383" y="141"/>
                  </a:lnTo>
                  <a:lnTo>
                    <a:pt x="383" y="141"/>
                  </a:lnTo>
                  <a:close/>
                </a:path>
              </a:pathLst>
            </a:custGeom>
            <a:solidFill>
              <a:srgbClr val="B6D7A8"/>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 name="Google Shape;43;p4">
              <a:hlinkClick r:id="rId18"/>
            </p:cNvPr>
            <p:cNvSpPr/>
            <p:nvPr/>
          </p:nvSpPr>
          <p:spPr>
            <a:xfrm>
              <a:off x="4562475" y="1460501"/>
              <a:ext cx="661988" cy="1016000"/>
            </a:xfrm>
            <a:custGeom>
              <a:rect b="b" l="l" r="r" t="t"/>
              <a:pathLst>
                <a:path extrusionOk="0" h="640" w="417">
                  <a:moveTo>
                    <a:pt x="242" y="39"/>
                  </a:moveTo>
                  <a:lnTo>
                    <a:pt x="242" y="39"/>
                  </a:lnTo>
                  <a:lnTo>
                    <a:pt x="147" y="19"/>
                  </a:lnTo>
                  <a:lnTo>
                    <a:pt x="63" y="0"/>
                  </a:lnTo>
                  <a:lnTo>
                    <a:pt x="7" y="221"/>
                  </a:lnTo>
                  <a:lnTo>
                    <a:pt x="0" y="243"/>
                  </a:lnTo>
                  <a:lnTo>
                    <a:pt x="285" y="640"/>
                  </a:lnTo>
                  <a:lnTo>
                    <a:pt x="285" y="640"/>
                  </a:lnTo>
                  <a:lnTo>
                    <a:pt x="285" y="637"/>
                  </a:lnTo>
                  <a:lnTo>
                    <a:pt x="285" y="637"/>
                  </a:lnTo>
                  <a:lnTo>
                    <a:pt x="283" y="632"/>
                  </a:lnTo>
                  <a:lnTo>
                    <a:pt x="283" y="632"/>
                  </a:lnTo>
                  <a:lnTo>
                    <a:pt x="285" y="625"/>
                  </a:lnTo>
                  <a:lnTo>
                    <a:pt x="285" y="625"/>
                  </a:lnTo>
                  <a:lnTo>
                    <a:pt x="283" y="620"/>
                  </a:lnTo>
                  <a:lnTo>
                    <a:pt x="283" y="620"/>
                  </a:lnTo>
                  <a:lnTo>
                    <a:pt x="285" y="618"/>
                  </a:lnTo>
                  <a:lnTo>
                    <a:pt x="287" y="616"/>
                  </a:lnTo>
                  <a:lnTo>
                    <a:pt x="287" y="616"/>
                  </a:lnTo>
                  <a:lnTo>
                    <a:pt x="288" y="610"/>
                  </a:lnTo>
                  <a:lnTo>
                    <a:pt x="287" y="603"/>
                  </a:lnTo>
                  <a:lnTo>
                    <a:pt x="287" y="603"/>
                  </a:lnTo>
                  <a:lnTo>
                    <a:pt x="285" y="603"/>
                  </a:lnTo>
                  <a:lnTo>
                    <a:pt x="285" y="601"/>
                  </a:lnTo>
                  <a:lnTo>
                    <a:pt x="287" y="596"/>
                  </a:lnTo>
                  <a:lnTo>
                    <a:pt x="290" y="586"/>
                  </a:lnTo>
                  <a:lnTo>
                    <a:pt x="290" y="586"/>
                  </a:lnTo>
                  <a:lnTo>
                    <a:pt x="290" y="581"/>
                  </a:lnTo>
                  <a:lnTo>
                    <a:pt x="290" y="579"/>
                  </a:lnTo>
                  <a:lnTo>
                    <a:pt x="290" y="576"/>
                  </a:lnTo>
                  <a:lnTo>
                    <a:pt x="290" y="576"/>
                  </a:lnTo>
                  <a:lnTo>
                    <a:pt x="293" y="572"/>
                  </a:lnTo>
                  <a:lnTo>
                    <a:pt x="295" y="569"/>
                  </a:lnTo>
                  <a:lnTo>
                    <a:pt x="295" y="569"/>
                  </a:lnTo>
                  <a:lnTo>
                    <a:pt x="295" y="564"/>
                  </a:lnTo>
                  <a:lnTo>
                    <a:pt x="293" y="559"/>
                  </a:lnTo>
                  <a:lnTo>
                    <a:pt x="293" y="554"/>
                  </a:lnTo>
                  <a:lnTo>
                    <a:pt x="293" y="549"/>
                  </a:lnTo>
                  <a:lnTo>
                    <a:pt x="293" y="549"/>
                  </a:lnTo>
                  <a:lnTo>
                    <a:pt x="295" y="547"/>
                  </a:lnTo>
                  <a:lnTo>
                    <a:pt x="297" y="547"/>
                  </a:lnTo>
                  <a:lnTo>
                    <a:pt x="302" y="547"/>
                  </a:lnTo>
                  <a:lnTo>
                    <a:pt x="302" y="547"/>
                  </a:lnTo>
                  <a:lnTo>
                    <a:pt x="307" y="550"/>
                  </a:lnTo>
                  <a:lnTo>
                    <a:pt x="312" y="550"/>
                  </a:lnTo>
                  <a:lnTo>
                    <a:pt x="312" y="550"/>
                  </a:lnTo>
                  <a:lnTo>
                    <a:pt x="315" y="552"/>
                  </a:lnTo>
                  <a:lnTo>
                    <a:pt x="319" y="555"/>
                  </a:lnTo>
                  <a:lnTo>
                    <a:pt x="319" y="555"/>
                  </a:lnTo>
                  <a:lnTo>
                    <a:pt x="321" y="557"/>
                  </a:lnTo>
                  <a:lnTo>
                    <a:pt x="322" y="557"/>
                  </a:lnTo>
                  <a:lnTo>
                    <a:pt x="326" y="555"/>
                  </a:lnTo>
                  <a:lnTo>
                    <a:pt x="326" y="555"/>
                  </a:lnTo>
                  <a:lnTo>
                    <a:pt x="327" y="554"/>
                  </a:lnTo>
                  <a:lnTo>
                    <a:pt x="329" y="554"/>
                  </a:lnTo>
                  <a:lnTo>
                    <a:pt x="334" y="552"/>
                  </a:lnTo>
                  <a:lnTo>
                    <a:pt x="334" y="552"/>
                  </a:lnTo>
                  <a:lnTo>
                    <a:pt x="336" y="550"/>
                  </a:lnTo>
                  <a:lnTo>
                    <a:pt x="336" y="549"/>
                  </a:lnTo>
                  <a:lnTo>
                    <a:pt x="336" y="549"/>
                  </a:lnTo>
                  <a:lnTo>
                    <a:pt x="336" y="549"/>
                  </a:lnTo>
                  <a:lnTo>
                    <a:pt x="336" y="549"/>
                  </a:lnTo>
                  <a:lnTo>
                    <a:pt x="336" y="547"/>
                  </a:lnTo>
                  <a:lnTo>
                    <a:pt x="336" y="547"/>
                  </a:lnTo>
                  <a:lnTo>
                    <a:pt x="336" y="549"/>
                  </a:lnTo>
                  <a:lnTo>
                    <a:pt x="336" y="549"/>
                  </a:lnTo>
                  <a:lnTo>
                    <a:pt x="336" y="543"/>
                  </a:lnTo>
                  <a:lnTo>
                    <a:pt x="336" y="550"/>
                  </a:lnTo>
                  <a:lnTo>
                    <a:pt x="348" y="482"/>
                  </a:lnTo>
                  <a:lnTo>
                    <a:pt x="417" y="70"/>
                  </a:lnTo>
                  <a:lnTo>
                    <a:pt x="417" y="70"/>
                  </a:lnTo>
                  <a:lnTo>
                    <a:pt x="327" y="55"/>
                  </a:lnTo>
                  <a:lnTo>
                    <a:pt x="242" y="39"/>
                  </a:lnTo>
                  <a:lnTo>
                    <a:pt x="242" y="39"/>
                  </a:lnTo>
                  <a:close/>
                  <a:moveTo>
                    <a:pt x="336" y="547"/>
                  </a:moveTo>
                  <a:lnTo>
                    <a:pt x="336" y="547"/>
                  </a:lnTo>
                  <a:lnTo>
                    <a:pt x="336" y="545"/>
                  </a:lnTo>
                  <a:lnTo>
                    <a:pt x="336" y="545"/>
                  </a:lnTo>
                  <a:lnTo>
                    <a:pt x="336" y="547"/>
                  </a:lnTo>
                  <a:lnTo>
                    <a:pt x="336" y="547"/>
                  </a:lnTo>
                  <a:close/>
                </a:path>
              </a:pathLst>
            </a:custGeom>
            <a:solidFill>
              <a:srgbClr val="EA9999"/>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 name="Google Shape;44;p4">
              <a:hlinkClick r:id="rId19"/>
            </p:cNvPr>
            <p:cNvSpPr/>
            <p:nvPr/>
          </p:nvSpPr>
          <p:spPr>
            <a:xfrm>
              <a:off x="5491163" y="1223963"/>
              <a:ext cx="722313" cy="600075"/>
            </a:xfrm>
            <a:custGeom>
              <a:rect b="b" l="l" r="r" t="t"/>
              <a:pathLst>
                <a:path extrusionOk="0" h="378" w="455">
                  <a:moveTo>
                    <a:pt x="44" y="31"/>
                  </a:moveTo>
                  <a:lnTo>
                    <a:pt x="44" y="31"/>
                  </a:lnTo>
                  <a:lnTo>
                    <a:pt x="12" y="241"/>
                  </a:lnTo>
                  <a:lnTo>
                    <a:pt x="0" y="328"/>
                  </a:lnTo>
                  <a:lnTo>
                    <a:pt x="0" y="328"/>
                  </a:lnTo>
                  <a:lnTo>
                    <a:pt x="122" y="345"/>
                  </a:lnTo>
                  <a:lnTo>
                    <a:pt x="122" y="345"/>
                  </a:lnTo>
                  <a:lnTo>
                    <a:pt x="273" y="363"/>
                  </a:lnTo>
                  <a:lnTo>
                    <a:pt x="355" y="372"/>
                  </a:lnTo>
                  <a:lnTo>
                    <a:pt x="431" y="378"/>
                  </a:lnTo>
                  <a:lnTo>
                    <a:pt x="443" y="209"/>
                  </a:lnTo>
                  <a:lnTo>
                    <a:pt x="455" y="42"/>
                  </a:lnTo>
                  <a:lnTo>
                    <a:pt x="48" y="0"/>
                  </a:lnTo>
                  <a:lnTo>
                    <a:pt x="44" y="31"/>
                  </a:lnTo>
                  <a:close/>
                </a:path>
              </a:pathLst>
            </a:custGeom>
            <a:solidFill>
              <a:srgbClr val="F9CB9C"/>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 name="Google Shape;45;p4">
              <a:hlinkClick r:id="rId20"/>
            </p:cNvPr>
            <p:cNvSpPr/>
            <p:nvPr/>
          </p:nvSpPr>
          <p:spPr>
            <a:xfrm>
              <a:off x="7118350" y="2430463"/>
              <a:ext cx="512762" cy="481013"/>
            </a:xfrm>
            <a:custGeom>
              <a:rect b="b" l="l" r="r" t="t"/>
              <a:pathLst>
                <a:path extrusionOk="0" h="303" w="323">
                  <a:moveTo>
                    <a:pt x="290" y="21"/>
                  </a:moveTo>
                  <a:lnTo>
                    <a:pt x="290" y="21"/>
                  </a:lnTo>
                  <a:lnTo>
                    <a:pt x="294" y="14"/>
                  </a:lnTo>
                  <a:lnTo>
                    <a:pt x="294" y="14"/>
                  </a:lnTo>
                  <a:lnTo>
                    <a:pt x="294" y="9"/>
                  </a:lnTo>
                  <a:lnTo>
                    <a:pt x="294" y="9"/>
                  </a:lnTo>
                  <a:lnTo>
                    <a:pt x="292" y="4"/>
                  </a:lnTo>
                  <a:lnTo>
                    <a:pt x="290" y="0"/>
                  </a:lnTo>
                  <a:lnTo>
                    <a:pt x="290" y="0"/>
                  </a:lnTo>
                  <a:lnTo>
                    <a:pt x="290" y="0"/>
                  </a:lnTo>
                  <a:lnTo>
                    <a:pt x="161" y="7"/>
                  </a:lnTo>
                  <a:lnTo>
                    <a:pt x="65" y="12"/>
                  </a:lnTo>
                  <a:lnTo>
                    <a:pt x="0" y="14"/>
                  </a:lnTo>
                  <a:lnTo>
                    <a:pt x="9" y="248"/>
                  </a:lnTo>
                  <a:lnTo>
                    <a:pt x="9" y="248"/>
                  </a:lnTo>
                  <a:lnTo>
                    <a:pt x="10" y="250"/>
                  </a:lnTo>
                  <a:lnTo>
                    <a:pt x="10" y="250"/>
                  </a:lnTo>
                  <a:lnTo>
                    <a:pt x="12" y="253"/>
                  </a:lnTo>
                  <a:lnTo>
                    <a:pt x="14" y="255"/>
                  </a:lnTo>
                  <a:lnTo>
                    <a:pt x="14" y="255"/>
                  </a:lnTo>
                  <a:lnTo>
                    <a:pt x="17" y="253"/>
                  </a:lnTo>
                  <a:lnTo>
                    <a:pt x="20" y="252"/>
                  </a:lnTo>
                  <a:lnTo>
                    <a:pt x="20" y="252"/>
                  </a:lnTo>
                  <a:lnTo>
                    <a:pt x="27" y="250"/>
                  </a:lnTo>
                  <a:lnTo>
                    <a:pt x="27" y="250"/>
                  </a:lnTo>
                  <a:lnTo>
                    <a:pt x="32" y="246"/>
                  </a:lnTo>
                  <a:lnTo>
                    <a:pt x="36" y="246"/>
                  </a:lnTo>
                  <a:lnTo>
                    <a:pt x="39" y="246"/>
                  </a:lnTo>
                  <a:lnTo>
                    <a:pt x="41" y="303"/>
                  </a:lnTo>
                  <a:lnTo>
                    <a:pt x="238" y="294"/>
                  </a:lnTo>
                  <a:lnTo>
                    <a:pt x="238" y="294"/>
                  </a:lnTo>
                  <a:lnTo>
                    <a:pt x="238" y="294"/>
                  </a:lnTo>
                  <a:lnTo>
                    <a:pt x="238" y="292"/>
                  </a:lnTo>
                  <a:lnTo>
                    <a:pt x="238" y="292"/>
                  </a:lnTo>
                  <a:lnTo>
                    <a:pt x="238" y="287"/>
                  </a:lnTo>
                  <a:lnTo>
                    <a:pt x="239" y="282"/>
                  </a:lnTo>
                  <a:lnTo>
                    <a:pt x="239" y="282"/>
                  </a:lnTo>
                  <a:lnTo>
                    <a:pt x="241" y="277"/>
                  </a:lnTo>
                  <a:lnTo>
                    <a:pt x="241" y="275"/>
                  </a:lnTo>
                  <a:lnTo>
                    <a:pt x="238" y="274"/>
                  </a:lnTo>
                  <a:lnTo>
                    <a:pt x="233" y="272"/>
                  </a:lnTo>
                  <a:lnTo>
                    <a:pt x="233" y="272"/>
                  </a:lnTo>
                  <a:lnTo>
                    <a:pt x="234" y="267"/>
                  </a:lnTo>
                  <a:lnTo>
                    <a:pt x="238" y="263"/>
                  </a:lnTo>
                  <a:lnTo>
                    <a:pt x="239" y="258"/>
                  </a:lnTo>
                  <a:lnTo>
                    <a:pt x="241" y="257"/>
                  </a:lnTo>
                  <a:lnTo>
                    <a:pt x="239" y="253"/>
                  </a:lnTo>
                  <a:lnTo>
                    <a:pt x="239" y="253"/>
                  </a:lnTo>
                  <a:lnTo>
                    <a:pt x="238" y="252"/>
                  </a:lnTo>
                  <a:lnTo>
                    <a:pt x="238" y="252"/>
                  </a:lnTo>
                  <a:lnTo>
                    <a:pt x="234" y="253"/>
                  </a:lnTo>
                  <a:lnTo>
                    <a:pt x="228" y="262"/>
                  </a:lnTo>
                  <a:lnTo>
                    <a:pt x="228" y="262"/>
                  </a:lnTo>
                  <a:lnTo>
                    <a:pt x="226" y="258"/>
                  </a:lnTo>
                  <a:lnTo>
                    <a:pt x="226" y="257"/>
                  </a:lnTo>
                  <a:lnTo>
                    <a:pt x="226" y="252"/>
                  </a:lnTo>
                  <a:lnTo>
                    <a:pt x="231" y="241"/>
                  </a:lnTo>
                  <a:lnTo>
                    <a:pt x="231" y="241"/>
                  </a:lnTo>
                  <a:lnTo>
                    <a:pt x="233" y="236"/>
                  </a:lnTo>
                  <a:lnTo>
                    <a:pt x="236" y="233"/>
                  </a:lnTo>
                  <a:lnTo>
                    <a:pt x="236" y="233"/>
                  </a:lnTo>
                  <a:lnTo>
                    <a:pt x="239" y="228"/>
                  </a:lnTo>
                  <a:lnTo>
                    <a:pt x="241" y="223"/>
                  </a:lnTo>
                  <a:lnTo>
                    <a:pt x="241" y="223"/>
                  </a:lnTo>
                  <a:lnTo>
                    <a:pt x="239" y="216"/>
                  </a:lnTo>
                  <a:lnTo>
                    <a:pt x="241" y="209"/>
                  </a:lnTo>
                  <a:lnTo>
                    <a:pt x="241" y="209"/>
                  </a:lnTo>
                  <a:lnTo>
                    <a:pt x="241" y="207"/>
                  </a:lnTo>
                  <a:lnTo>
                    <a:pt x="243" y="206"/>
                  </a:lnTo>
                  <a:lnTo>
                    <a:pt x="248" y="204"/>
                  </a:lnTo>
                  <a:lnTo>
                    <a:pt x="248" y="204"/>
                  </a:lnTo>
                  <a:lnTo>
                    <a:pt x="248" y="202"/>
                  </a:lnTo>
                  <a:lnTo>
                    <a:pt x="250" y="199"/>
                  </a:lnTo>
                  <a:lnTo>
                    <a:pt x="250" y="194"/>
                  </a:lnTo>
                  <a:lnTo>
                    <a:pt x="250" y="189"/>
                  </a:lnTo>
                  <a:lnTo>
                    <a:pt x="250" y="187"/>
                  </a:lnTo>
                  <a:lnTo>
                    <a:pt x="251" y="185"/>
                  </a:lnTo>
                  <a:lnTo>
                    <a:pt x="251" y="185"/>
                  </a:lnTo>
                  <a:lnTo>
                    <a:pt x="253" y="184"/>
                  </a:lnTo>
                  <a:lnTo>
                    <a:pt x="256" y="182"/>
                  </a:lnTo>
                  <a:lnTo>
                    <a:pt x="258" y="182"/>
                  </a:lnTo>
                  <a:lnTo>
                    <a:pt x="260" y="184"/>
                  </a:lnTo>
                  <a:lnTo>
                    <a:pt x="260" y="184"/>
                  </a:lnTo>
                  <a:lnTo>
                    <a:pt x="263" y="184"/>
                  </a:lnTo>
                  <a:lnTo>
                    <a:pt x="263" y="182"/>
                  </a:lnTo>
                  <a:lnTo>
                    <a:pt x="267" y="175"/>
                  </a:lnTo>
                  <a:lnTo>
                    <a:pt x="268" y="165"/>
                  </a:lnTo>
                  <a:lnTo>
                    <a:pt x="268" y="165"/>
                  </a:lnTo>
                  <a:lnTo>
                    <a:pt x="270" y="158"/>
                  </a:lnTo>
                  <a:lnTo>
                    <a:pt x="270" y="158"/>
                  </a:lnTo>
                  <a:lnTo>
                    <a:pt x="273" y="158"/>
                  </a:lnTo>
                  <a:lnTo>
                    <a:pt x="275" y="158"/>
                  </a:lnTo>
                  <a:lnTo>
                    <a:pt x="275" y="158"/>
                  </a:lnTo>
                  <a:lnTo>
                    <a:pt x="277" y="157"/>
                  </a:lnTo>
                  <a:lnTo>
                    <a:pt x="277" y="153"/>
                  </a:lnTo>
                  <a:lnTo>
                    <a:pt x="277" y="148"/>
                  </a:lnTo>
                  <a:lnTo>
                    <a:pt x="277" y="148"/>
                  </a:lnTo>
                  <a:lnTo>
                    <a:pt x="280" y="136"/>
                  </a:lnTo>
                  <a:lnTo>
                    <a:pt x="287" y="126"/>
                  </a:lnTo>
                  <a:lnTo>
                    <a:pt x="287" y="126"/>
                  </a:lnTo>
                  <a:lnTo>
                    <a:pt x="287" y="126"/>
                  </a:lnTo>
                  <a:lnTo>
                    <a:pt x="287" y="126"/>
                  </a:lnTo>
                  <a:lnTo>
                    <a:pt x="292" y="121"/>
                  </a:lnTo>
                  <a:lnTo>
                    <a:pt x="297" y="118"/>
                  </a:lnTo>
                  <a:lnTo>
                    <a:pt x="297" y="118"/>
                  </a:lnTo>
                  <a:lnTo>
                    <a:pt x="299" y="116"/>
                  </a:lnTo>
                  <a:lnTo>
                    <a:pt x="299" y="112"/>
                  </a:lnTo>
                  <a:lnTo>
                    <a:pt x="299" y="107"/>
                  </a:lnTo>
                  <a:lnTo>
                    <a:pt x="299" y="107"/>
                  </a:lnTo>
                  <a:lnTo>
                    <a:pt x="299" y="95"/>
                  </a:lnTo>
                  <a:lnTo>
                    <a:pt x="299" y="95"/>
                  </a:lnTo>
                  <a:lnTo>
                    <a:pt x="299" y="90"/>
                  </a:lnTo>
                  <a:lnTo>
                    <a:pt x="304" y="87"/>
                  </a:lnTo>
                  <a:lnTo>
                    <a:pt x="304" y="87"/>
                  </a:lnTo>
                  <a:lnTo>
                    <a:pt x="306" y="84"/>
                  </a:lnTo>
                  <a:lnTo>
                    <a:pt x="306" y="80"/>
                  </a:lnTo>
                  <a:lnTo>
                    <a:pt x="306" y="73"/>
                  </a:lnTo>
                  <a:lnTo>
                    <a:pt x="306" y="73"/>
                  </a:lnTo>
                  <a:lnTo>
                    <a:pt x="307" y="68"/>
                  </a:lnTo>
                  <a:lnTo>
                    <a:pt x="311" y="63"/>
                  </a:lnTo>
                  <a:lnTo>
                    <a:pt x="311" y="63"/>
                  </a:lnTo>
                  <a:lnTo>
                    <a:pt x="319" y="51"/>
                  </a:lnTo>
                  <a:lnTo>
                    <a:pt x="321" y="46"/>
                  </a:lnTo>
                  <a:lnTo>
                    <a:pt x="323" y="39"/>
                  </a:lnTo>
                  <a:lnTo>
                    <a:pt x="323" y="39"/>
                  </a:lnTo>
                  <a:lnTo>
                    <a:pt x="307" y="41"/>
                  </a:lnTo>
                  <a:lnTo>
                    <a:pt x="290" y="41"/>
                  </a:lnTo>
                  <a:lnTo>
                    <a:pt x="290" y="41"/>
                  </a:lnTo>
                  <a:lnTo>
                    <a:pt x="287" y="41"/>
                  </a:lnTo>
                  <a:lnTo>
                    <a:pt x="285" y="39"/>
                  </a:lnTo>
                  <a:lnTo>
                    <a:pt x="285" y="36"/>
                  </a:lnTo>
                  <a:lnTo>
                    <a:pt x="285" y="33"/>
                  </a:lnTo>
                  <a:lnTo>
                    <a:pt x="290" y="21"/>
                  </a:lnTo>
                  <a:lnTo>
                    <a:pt x="290" y="21"/>
                  </a:lnTo>
                  <a:close/>
                </a:path>
              </a:pathLst>
            </a:custGeom>
            <a:solidFill>
              <a:srgbClr val="6AA84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 name="Google Shape;46;p4">
              <a:hlinkClick r:id="rId21"/>
            </p:cNvPr>
            <p:cNvSpPr/>
            <p:nvPr/>
          </p:nvSpPr>
          <p:spPr>
            <a:xfrm>
              <a:off x="6342063" y="1966913"/>
              <a:ext cx="773113" cy="419100"/>
            </a:xfrm>
            <a:custGeom>
              <a:rect b="b" l="l" r="r" t="t"/>
              <a:pathLst>
                <a:path extrusionOk="0" h="264" w="487">
                  <a:moveTo>
                    <a:pt x="470" y="73"/>
                  </a:moveTo>
                  <a:lnTo>
                    <a:pt x="470" y="73"/>
                  </a:lnTo>
                  <a:lnTo>
                    <a:pt x="462" y="67"/>
                  </a:lnTo>
                  <a:lnTo>
                    <a:pt x="462" y="67"/>
                  </a:lnTo>
                  <a:lnTo>
                    <a:pt x="459" y="63"/>
                  </a:lnTo>
                  <a:lnTo>
                    <a:pt x="455" y="60"/>
                  </a:lnTo>
                  <a:lnTo>
                    <a:pt x="455" y="60"/>
                  </a:lnTo>
                  <a:lnTo>
                    <a:pt x="453" y="55"/>
                  </a:lnTo>
                  <a:lnTo>
                    <a:pt x="455" y="50"/>
                  </a:lnTo>
                  <a:lnTo>
                    <a:pt x="455" y="50"/>
                  </a:lnTo>
                  <a:lnTo>
                    <a:pt x="453" y="46"/>
                  </a:lnTo>
                  <a:lnTo>
                    <a:pt x="455" y="41"/>
                  </a:lnTo>
                  <a:lnTo>
                    <a:pt x="455" y="41"/>
                  </a:lnTo>
                  <a:lnTo>
                    <a:pt x="459" y="33"/>
                  </a:lnTo>
                  <a:lnTo>
                    <a:pt x="460" y="28"/>
                  </a:lnTo>
                  <a:lnTo>
                    <a:pt x="459" y="23"/>
                  </a:lnTo>
                  <a:lnTo>
                    <a:pt x="459" y="23"/>
                  </a:lnTo>
                  <a:lnTo>
                    <a:pt x="455" y="21"/>
                  </a:lnTo>
                  <a:lnTo>
                    <a:pt x="450" y="21"/>
                  </a:lnTo>
                  <a:lnTo>
                    <a:pt x="445" y="21"/>
                  </a:lnTo>
                  <a:lnTo>
                    <a:pt x="442" y="17"/>
                  </a:lnTo>
                  <a:lnTo>
                    <a:pt x="442" y="17"/>
                  </a:lnTo>
                  <a:lnTo>
                    <a:pt x="438" y="12"/>
                  </a:lnTo>
                  <a:lnTo>
                    <a:pt x="438" y="12"/>
                  </a:lnTo>
                  <a:lnTo>
                    <a:pt x="389" y="14"/>
                  </a:lnTo>
                  <a:lnTo>
                    <a:pt x="331" y="14"/>
                  </a:lnTo>
                  <a:lnTo>
                    <a:pt x="269" y="14"/>
                  </a:lnTo>
                  <a:lnTo>
                    <a:pt x="206" y="11"/>
                  </a:lnTo>
                  <a:lnTo>
                    <a:pt x="89" y="6"/>
                  </a:lnTo>
                  <a:lnTo>
                    <a:pt x="12" y="0"/>
                  </a:lnTo>
                  <a:lnTo>
                    <a:pt x="0" y="252"/>
                  </a:lnTo>
                  <a:lnTo>
                    <a:pt x="0" y="252"/>
                  </a:lnTo>
                  <a:lnTo>
                    <a:pt x="95" y="255"/>
                  </a:lnTo>
                  <a:lnTo>
                    <a:pt x="182" y="258"/>
                  </a:lnTo>
                  <a:lnTo>
                    <a:pt x="331" y="262"/>
                  </a:lnTo>
                  <a:lnTo>
                    <a:pt x="435" y="264"/>
                  </a:lnTo>
                  <a:lnTo>
                    <a:pt x="487" y="262"/>
                  </a:lnTo>
                  <a:lnTo>
                    <a:pt x="481" y="87"/>
                  </a:lnTo>
                  <a:lnTo>
                    <a:pt x="481" y="87"/>
                  </a:lnTo>
                  <a:lnTo>
                    <a:pt x="481" y="84"/>
                  </a:lnTo>
                  <a:lnTo>
                    <a:pt x="477" y="80"/>
                  </a:lnTo>
                  <a:lnTo>
                    <a:pt x="470" y="73"/>
                  </a:lnTo>
                  <a:lnTo>
                    <a:pt x="470" y="73"/>
                  </a:lnTo>
                  <a:close/>
                </a:path>
              </a:pathLst>
            </a:custGeom>
            <a:solidFill>
              <a:srgbClr val="FFE599"/>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 name="Google Shape;47;p4">
              <a:hlinkClick r:id="rId22"/>
            </p:cNvPr>
            <p:cNvSpPr/>
            <p:nvPr/>
          </p:nvSpPr>
          <p:spPr>
            <a:xfrm>
              <a:off x="5800725" y="2430463"/>
              <a:ext cx="1444625" cy="1401763"/>
            </a:xfrm>
            <a:custGeom>
              <a:rect b="b" l="l" r="r" t="t"/>
              <a:pathLst>
                <a:path extrusionOk="0" h="883" w="910">
                  <a:moveTo>
                    <a:pt x="905" y="464"/>
                  </a:moveTo>
                  <a:lnTo>
                    <a:pt x="905" y="464"/>
                  </a:lnTo>
                  <a:lnTo>
                    <a:pt x="905" y="459"/>
                  </a:lnTo>
                  <a:lnTo>
                    <a:pt x="905" y="459"/>
                  </a:lnTo>
                  <a:lnTo>
                    <a:pt x="905" y="455"/>
                  </a:lnTo>
                  <a:lnTo>
                    <a:pt x="905" y="455"/>
                  </a:lnTo>
                  <a:lnTo>
                    <a:pt x="905" y="448"/>
                  </a:lnTo>
                  <a:lnTo>
                    <a:pt x="905" y="442"/>
                  </a:lnTo>
                  <a:lnTo>
                    <a:pt x="905" y="442"/>
                  </a:lnTo>
                  <a:lnTo>
                    <a:pt x="905" y="437"/>
                  </a:lnTo>
                  <a:lnTo>
                    <a:pt x="901" y="433"/>
                  </a:lnTo>
                  <a:lnTo>
                    <a:pt x="901" y="433"/>
                  </a:lnTo>
                  <a:lnTo>
                    <a:pt x="896" y="426"/>
                  </a:lnTo>
                  <a:lnTo>
                    <a:pt x="896" y="426"/>
                  </a:lnTo>
                  <a:lnTo>
                    <a:pt x="895" y="421"/>
                  </a:lnTo>
                  <a:lnTo>
                    <a:pt x="895" y="421"/>
                  </a:lnTo>
                  <a:lnTo>
                    <a:pt x="891" y="418"/>
                  </a:lnTo>
                  <a:lnTo>
                    <a:pt x="891" y="418"/>
                  </a:lnTo>
                  <a:lnTo>
                    <a:pt x="890" y="411"/>
                  </a:lnTo>
                  <a:lnTo>
                    <a:pt x="890" y="411"/>
                  </a:lnTo>
                  <a:lnTo>
                    <a:pt x="888" y="408"/>
                  </a:lnTo>
                  <a:lnTo>
                    <a:pt x="888" y="404"/>
                  </a:lnTo>
                  <a:lnTo>
                    <a:pt x="888" y="404"/>
                  </a:lnTo>
                  <a:lnTo>
                    <a:pt x="884" y="401"/>
                  </a:lnTo>
                  <a:lnTo>
                    <a:pt x="883" y="398"/>
                  </a:lnTo>
                  <a:lnTo>
                    <a:pt x="883" y="398"/>
                  </a:lnTo>
                  <a:lnTo>
                    <a:pt x="881" y="394"/>
                  </a:lnTo>
                  <a:lnTo>
                    <a:pt x="879" y="391"/>
                  </a:lnTo>
                  <a:lnTo>
                    <a:pt x="879" y="391"/>
                  </a:lnTo>
                  <a:lnTo>
                    <a:pt x="874" y="386"/>
                  </a:lnTo>
                  <a:lnTo>
                    <a:pt x="873" y="382"/>
                  </a:lnTo>
                  <a:lnTo>
                    <a:pt x="873" y="379"/>
                  </a:lnTo>
                  <a:lnTo>
                    <a:pt x="871" y="303"/>
                  </a:lnTo>
                  <a:lnTo>
                    <a:pt x="869" y="246"/>
                  </a:lnTo>
                  <a:lnTo>
                    <a:pt x="869" y="246"/>
                  </a:lnTo>
                  <a:lnTo>
                    <a:pt x="866" y="246"/>
                  </a:lnTo>
                  <a:lnTo>
                    <a:pt x="862" y="246"/>
                  </a:lnTo>
                  <a:lnTo>
                    <a:pt x="857" y="250"/>
                  </a:lnTo>
                  <a:lnTo>
                    <a:pt x="857" y="250"/>
                  </a:lnTo>
                  <a:lnTo>
                    <a:pt x="850" y="252"/>
                  </a:lnTo>
                  <a:lnTo>
                    <a:pt x="850" y="252"/>
                  </a:lnTo>
                  <a:lnTo>
                    <a:pt x="847" y="253"/>
                  </a:lnTo>
                  <a:lnTo>
                    <a:pt x="844" y="255"/>
                  </a:lnTo>
                  <a:lnTo>
                    <a:pt x="844" y="255"/>
                  </a:lnTo>
                  <a:lnTo>
                    <a:pt x="842" y="253"/>
                  </a:lnTo>
                  <a:lnTo>
                    <a:pt x="840" y="250"/>
                  </a:lnTo>
                  <a:lnTo>
                    <a:pt x="840" y="250"/>
                  </a:lnTo>
                  <a:lnTo>
                    <a:pt x="839" y="248"/>
                  </a:lnTo>
                  <a:lnTo>
                    <a:pt x="839" y="248"/>
                  </a:lnTo>
                  <a:lnTo>
                    <a:pt x="835" y="246"/>
                  </a:lnTo>
                  <a:lnTo>
                    <a:pt x="835" y="246"/>
                  </a:lnTo>
                  <a:lnTo>
                    <a:pt x="830" y="241"/>
                  </a:lnTo>
                  <a:lnTo>
                    <a:pt x="830" y="241"/>
                  </a:lnTo>
                  <a:lnTo>
                    <a:pt x="827" y="240"/>
                  </a:lnTo>
                  <a:lnTo>
                    <a:pt x="823" y="240"/>
                  </a:lnTo>
                  <a:lnTo>
                    <a:pt x="823" y="240"/>
                  </a:lnTo>
                  <a:lnTo>
                    <a:pt x="822" y="240"/>
                  </a:lnTo>
                  <a:lnTo>
                    <a:pt x="818" y="238"/>
                  </a:lnTo>
                  <a:lnTo>
                    <a:pt x="817" y="235"/>
                  </a:lnTo>
                  <a:lnTo>
                    <a:pt x="813" y="235"/>
                  </a:lnTo>
                  <a:lnTo>
                    <a:pt x="813" y="235"/>
                  </a:lnTo>
                  <a:lnTo>
                    <a:pt x="811" y="235"/>
                  </a:lnTo>
                  <a:lnTo>
                    <a:pt x="808" y="235"/>
                  </a:lnTo>
                  <a:lnTo>
                    <a:pt x="808" y="235"/>
                  </a:lnTo>
                  <a:lnTo>
                    <a:pt x="805" y="233"/>
                  </a:lnTo>
                  <a:lnTo>
                    <a:pt x="803" y="231"/>
                  </a:lnTo>
                  <a:lnTo>
                    <a:pt x="803" y="231"/>
                  </a:lnTo>
                  <a:lnTo>
                    <a:pt x="796" y="228"/>
                  </a:lnTo>
                  <a:lnTo>
                    <a:pt x="791" y="226"/>
                  </a:lnTo>
                  <a:lnTo>
                    <a:pt x="791" y="226"/>
                  </a:lnTo>
                  <a:lnTo>
                    <a:pt x="784" y="226"/>
                  </a:lnTo>
                  <a:lnTo>
                    <a:pt x="784" y="226"/>
                  </a:lnTo>
                  <a:lnTo>
                    <a:pt x="781" y="230"/>
                  </a:lnTo>
                  <a:lnTo>
                    <a:pt x="778" y="231"/>
                  </a:lnTo>
                  <a:lnTo>
                    <a:pt x="778" y="231"/>
                  </a:lnTo>
                  <a:lnTo>
                    <a:pt x="774" y="231"/>
                  </a:lnTo>
                  <a:lnTo>
                    <a:pt x="771" y="230"/>
                  </a:lnTo>
                  <a:lnTo>
                    <a:pt x="769" y="228"/>
                  </a:lnTo>
                  <a:lnTo>
                    <a:pt x="766" y="228"/>
                  </a:lnTo>
                  <a:lnTo>
                    <a:pt x="766" y="228"/>
                  </a:lnTo>
                  <a:lnTo>
                    <a:pt x="742" y="231"/>
                  </a:lnTo>
                  <a:lnTo>
                    <a:pt x="742" y="231"/>
                  </a:lnTo>
                  <a:lnTo>
                    <a:pt x="735" y="233"/>
                  </a:lnTo>
                  <a:lnTo>
                    <a:pt x="727" y="233"/>
                  </a:lnTo>
                  <a:lnTo>
                    <a:pt x="727" y="233"/>
                  </a:lnTo>
                  <a:lnTo>
                    <a:pt x="711" y="235"/>
                  </a:lnTo>
                  <a:lnTo>
                    <a:pt x="711" y="235"/>
                  </a:lnTo>
                  <a:lnTo>
                    <a:pt x="705" y="235"/>
                  </a:lnTo>
                  <a:lnTo>
                    <a:pt x="698" y="231"/>
                  </a:lnTo>
                  <a:lnTo>
                    <a:pt x="698" y="231"/>
                  </a:lnTo>
                  <a:lnTo>
                    <a:pt x="696" y="230"/>
                  </a:lnTo>
                  <a:lnTo>
                    <a:pt x="693" y="230"/>
                  </a:lnTo>
                  <a:lnTo>
                    <a:pt x="686" y="231"/>
                  </a:lnTo>
                  <a:lnTo>
                    <a:pt x="686" y="231"/>
                  </a:lnTo>
                  <a:lnTo>
                    <a:pt x="681" y="231"/>
                  </a:lnTo>
                  <a:lnTo>
                    <a:pt x="677" y="233"/>
                  </a:lnTo>
                  <a:lnTo>
                    <a:pt x="677" y="233"/>
                  </a:lnTo>
                  <a:lnTo>
                    <a:pt x="676" y="233"/>
                  </a:lnTo>
                  <a:lnTo>
                    <a:pt x="674" y="231"/>
                  </a:lnTo>
                  <a:lnTo>
                    <a:pt x="674" y="230"/>
                  </a:lnTo>
                  <a:lnTo>
                    <a:pt x="671" y="230"/>
                  </a:lnTo>
                  <a:lnTo>
                    <a:pt x="671" y="230"/>
                  </a:lnTo>
                  <a:lnTo>
                    <a:pt x="664" y="230"/>
                  </a:lnTo>
                  <a:lnTo>
                    <a:pt x="664" y="230"/>
                  </a:lnTo>
                  <a:lnTo>
                    <a:pt x="660" y="230"/>
                  </a:lnTo>
                  <a:lnTo>
                    <a:pt x="659" y="228"/>
                  </a:lnTo>
                  <a:lnTo>
                    <a:pt x="659" y="228"/>
                  </a:lnTo>
                  <a:lnTo>
                    <a:pt x="655" y="230"/>
                  </a:lnTo>
                  <a:lnTo>
                    <a:pt x="652" y="231"/>
                  </a:lnTo>
                  <a:lnTo>
                    <a:pt x="650" y="235"/>
                  </a:lnTo>
                  <a:lnTo>
                    <a:pt x="647" y="235"/>
                  </a:lnTo>
                  <a:lnTo>
                    <a:pt x="647" y="235"/>
                  </a:lnTo>
                  <a:lnTo>
                    <a:pt x="640" y="236"/>
                  </a:lnTo>
                  <a:lnTo>
                    <a:pt x="637" y="235"/>
                  </a:lnTo>
                  <a:lnTo>
                    <a:pt x="635" y="233"/>
                  </a:lnTo>
                  <a:lnTo>
                    <a:pt x="635" y="233"/>
                  </a:lnTo>
                  <a:lnTo>
                    <a:pt x="630" y="228"/>
                  </a:lnTo>
                  <a:lnTo>
                    <a:pt x="630" y="228"/>
                  </a:lnTo>
                  <a:lnTo>
                    <a:pt x="627" y="224"/>
                  </a:lnTo>
                  <a:lnTo>
                    <a:pt x="625" y="223"/>
                  </a:lnTo>
                  <a:lnTo>
                    <a:pt x="621" y="226"/>
                  </a:lnTo>
                  <a:lnTo>
                    <a:pt x="621" y="226"/>
                  </a:lnTo>
                  <a:lnTo>
                    <a:pt x="616" y="231"/>
                  </a:lnTo>
                  <a:lnTo>
                    <a:pt x="613" y="233"/>
                  </a:lnTo>
                  <a:lnTo>
                    <a:pt x="610" y="233"/>
                  </a:lnTo>
                  <a:lnTo>
                    <a:pt x="610" y="233"/>
                  </a:lnTo>
                  <a:lnTo>
                    <a:pt x="606" y="230"/>
                  </a:lnTo>
                  <a:lnTo>
                    <a:pt x="604" y="228"/>
                  </a:lnTo>
                  <a:lnTo>
                    <a:pt x="601" y="221"/>
                  </a:lnTo>
                  <a:lnTo>
                    <a:pt x="601" y="221"/>
                  </a:lnTo>
                  <a:lnTo>
                    <a:pt x="598" y="216"/>
                  </a:lnTo>
                  <a:lnTo>
                    <a:pt x="594" y="214"/>
                  </a:lnTo>
                  <a:lnTo>
                    <a:pt x="594" y="214"/>
                  </a:lnTo>
                  <a:lnTo>
                    <a:pt x="593" y="214"/>
                  </a:lnTo>
                  <a:lnTo>
                    <a:pt x="589" y="214"/>
                  </a:lnTo>
                  <a:lnTo>
                    <a:pt x="589" y="214"/>
                  </a:lnTo>
                  <a:lnTo>
                    <a:pt x="587" y="216"/>
                  </a:lnTo>
                  <a:lnTo>
                    <a:pt x="584" y="214"/>
                  </a:lnTo>
                  <a:lnTo>
                    <a:pt x="584" y="214"/>
                  </a:lnTo>
                  <a:lnTo>
                    <a:pt x="581" y="214"/>
                  </a:lnTo>
                  <a:lnTo>
                    <a:pt x="577" y="213"/>
                  </a:lnTo>
                  <a:lnTo>
                    <a:pt x="577" y="213"/>
                  </a:lnTo>
                  <a:lnTo>
                    <a:pt x="576" y="214"/>
                  </a:lnTo>
                  <a:lnTo>
                    <a:pt x="572" y="213"/>
                  </a:lnTo>
                  <a:lnTo>
                    <a:pt x="569" y="209"/>
                  </a:lnTo>
                  <a:lnTo>
                    <a:pt x="569" y="209"/>
                  </a:lnTo>
                  <a:lnTo>
                    <a:pt x="567" y="207"/>
                  </a:lnTo>
                  <a:lnTo>
                    <a:pt x="564" y="206"/>
                  </a:lnTo>
                  <a:lnTo>
                    <a:pt x="564" y="206"/>
                  </a:lnTo>
                  <a:lnTo>
                    <a:pt x="562" y="206"/>
                  </a:lnTo>
                  <a:lnTo>
                    <a:pt x="560" y="207"/>
                  </a:lnTo>
                  <a:lnTo>
                    <a:pt x="560" y="207"/>
                  </a:lnTo>
                  <a:lnTo>
                    <a:pt x="557" y="206"/>
                  </a:lnTo>
                  <a:lnTo>
                    <a:pt x="554" y="206"/>
                  </a:lnTo>
                  <a:lnTo>
                    <a:pt x="547" y="206"/>
                  </a:lnTo>
                  <a:lnTo>
                    <a:pt x="547" y="206"/>
                  </a:lnTo>
                  <a:lnTo>
                    <a:pt x="540" y="204"/>
                  </a:lnTo>
                  <a:lnTo>
                    <a:pt x="540" y="204"/>
                  </a:lnTo>
                  <a:lnTo>
                    <a:pt x="533" y="204"/>
                  </a:lnTo>
                  <a:lnTo>
                    <a:pt x="533" y="204"/>
                  </a:lnTo>
                  <a:lnTo>
                    <a:pt x="530" y="202"/>
                  </a:lnTo>
                  <a:lnTo>
                    <a:pt x="528" y="199"/>
                  </a:lnTo>
                  <a:lnTo>
                    <a:pt x="528" y="199"/>
                  </a:lnTo>
                  <a:lnTo>
                    <a:pt x="525" y="192"/>
                  </a:lnTo>
                  <a:lnTo>
                    <a:pt x="521" y="189"/>
                  </a:lnTo>
                  <a:lnTo>
                    <a:pt x="518" y="185"/>
                  </a:lnTo>
                  <a:lnTo>
                    <a:pt x="518" y="185"/>
                  </a:lnTo>
                  <a:lnTo>
                    <a:pt x="515" y="184"/>
                  </a:lnTo>
                  <a:lnTo>
                    <a:pt x="511" y="184"/>
                  </a:lnTo>
                  <a:lnTo>
                    <a:pt x="503" y="185"/>
                  </a:lnTo>
                  <a:lnTo>
                    <a:pt x="503" y="185"/>
                  </a:lnTo>
                  <a:lnTo>
                    <a:pt x="501" y="184"/>
                  </a:lnTo>
                  <a:lnTo>
                    <a:pt x="498" y="182"/>
                  </a:lnTo>
                  <a:lnTo>
                    <a:pt x="494" y="180"/>
                  </a:lnTo>
                  <a:lnTo>
                    <a:pt x="492" y="180"/>
                  </a:lnTo>
                  <a:lnTo>
                    <a:pt x="492" y="180"/>
                  </a:lnTo>
                  <a:lnTo>
                    <a:pt x="489" y="182"/>
                  </a:lnTo>
                  <a:lnTo>
                    <a:pt x="486" y="180"/>
                  </a:lnTo>
                  <a:lnTo>
                    <a:pt x="486" y="180"/>
                  </a:lnTo>
                  <a:lnTo>
                    <a:pt x="482" y="179"/>
                  </a:lnTo>
                  <a:lnTo>
                    <a:pt x="481" y="175"/>
                  </a:lnTo>
                  <a:lnTo>
                    <a:pt x="481" y="175"/>
                  </a:lnTo>
                  <a:lnTo>
                    <a:pt x="479" y="174"/>
                  </a:lnTo>
                  <a:lnTo>
                    <a:pt x="477" y="172"/>
                  </a:lnTo>
                  <a:lnTo>
                    <a:pt x="477" y="172"/>
                  </a:lnTo>
                  <a:lnTo>
                    <a:pt x="474" y="167"/>
                  </a:lnTo>
                  <a:lnTo>
                    <a:pt x="467" y="165"/>
                  </a:lnTo>
                  <a:lnTo>
                    <a:pt x="467" y="165"/>
                  </a:lnTo>
                  <a:lnTo>
                    <a:pt x="467" y="165"/>
                  </a:lnTo>
                  <a:lnTo>
                    <a:pt x="467" y="165"/>
                  </a:lnTo>
                  <a:lnTo>
                    <a:pt x="465" y="163"/>
                  </a:lnTo>
                  <a:lnTo>
                    <a:pt x="470" y="7"/>
                  </a:lnTo>
                  <a:lnTo>
                    <a:pt x="470" y="7"/>
                  </a:lnTo>
                  <a:lnTo>
                    <a:pt x="277" y="0"/>
                  </a:lnTo>
                  <a:lnTo>
                    <a:pt x="255" y="365"/>
                  </a:lnTo>
                  <a:lnTo>
                    <a:pt x="0" y="350"/>
                  </a:lnTo>
                  <a:lnTo>
                    <a:pt x="0" y="352"/>
                  </a:lnTo>
                  <a:lnTo>
                    <a:pt x="0" y="352"/>
                  </a:lnTo>
                  <a:lnTo>
                    <a:pt x="0" y="353"/>
                  </a:lnTo>
                  <a:lnTo>
                    <a:pt x="0" y="353"/>
                  </a:lnTo>
                  <a:lnTo>
                    <a:pt x="2" y="353"/>
                  </a:lnTo>
                  <a:lnTo>
                    <a:pt x="2" y="353"/>
                  </a:lnTo>
                  <a:lnTo>
                    <a:pt x="2" y="353"/>
                  </a:lnTo>
                  <a:lnTo>
                    <a:pt x="2" y="353"/>
                  </a:lnTo>
                  <a:lnTo>
                    <a:pt x="2" y="355"/>
                  </a:lnTo>
                  <a:lnTo>
                    <a:pt x="2" y="355"/>
                  </a:lnTo>
                  <a:lnTo>
                    <a:pt x="4" y="355"/>
                  </a:lnTo>
                  <a:lnTo>
                    <a:pt x="4" y="355"/>
                  </a:lnTo>
                  <a:lnTo>
                    <a:pt x="5" y="357"/>
                  </a:lnTo>
                  <a:lnTo>
                    <a:pt x="5" y="357"/>
                  </a:lnTo>
                  <a:lnTo>
                    <a:pt x="5" y="357"/>
                  </a:lnTo>
                  <a:lnTo>
                    <a:pt x="7" y="359"/>
                  </a:lnTo>
                  <a:lnTo>
                    <a:pt x="7" y="359"/>
                  </a:lnTo>
                  <a:lnTo>
                    <a:pt x="7" y="360"/>
                  </a:lnTo>
                  <a:lnTo>
                    <a:pt x="11" y="360"/>
                  </a:lnTo>
                  <a:lnTo>
                    <a:pt x="11" y="360"/>
                  </a:lnTo>
                  <a:lnTo>
                    <a:pt x="12" y="365"/>
                  </a:lnTo>
                  <a:lnTo>
                    <a:pt x="12" y="365"/>
                  </a:lnTo>
                  <a:lnTo>
                    <a:pt x="16" y="369"/>
                  </a:lnTo>
                  <a:lnTo>
                    <a:pt x="19" y="370"/>
                  </a:lnTo>
                  <a:lnTo>
                    <a:pt x="19" y="370"/>
                  </a:lnTo>
                  <a:lnTo>
                    <a:pt x="21" y="374"/>
                  </a:lnTo>
                  <a:lnTo>
                    <a:pt x="22" y="375"/>
                  </a:lnTo>
                  <a:lnTo>
                    <a:pt x="24" y="379"/>
                  </a:lnTo>
                  <a:lnTo>
                    <a:pt x="24" y="379"/>
                  </a:lnTo>
                  <a:lnTo>
                    <a:pt x="26" y="384"/>
                  </a:lnTo>
                  <a:lnTo>
                    <a:pt x="29" y="386"/>
                  </a:lnTo>
                  <a:lnTo>
                    <a:pt x="33" y="389"/>
                  </a:lnTo>
                  <a:lnTo>
                    <a:pt x="34" y="394"/>
                  </a:lnTo>
                  <a:lnTo>
                    <a:pt x="34" y="394"/>
                  </a:lnTo>
                  <a:lnTo>
                    <a:pt x="36" y="398"/>
                  </a:lnTo>
                  <a:lnTo>
                    <a:pt x="39" y="401"/>
                  </a:lnTo>
                  <a:lnTo>
                    <a:pt x="39" y="401"/>
                  </a:lnTo>
                  <a:lnTo>
                    <a:pt x="44" y="404"/>
                  </a:lnTo>
                  <a:lnTo>
                    <a:pt x="48" y="408"/>
                  </a:lnTo>
                  <a:lnTo>
                    <a:pt x="48" y="408"/>
                  </a:lnTo>
                  <a:lnTo>
                    <a:pt x="55" y="415"/>
                  </a:lnTo>
                  <a:lnTo>
                    <a:pt x="58" y="423"/>
                  </a:lnTo>
                  <a:lnTo>
                    <a:pt x="58" y="423"/>
                  </a:lnTo>
                  <a:lnTo>
                    <a:pt x="61" y="426"/>
                  </a:lnTo>
                  <a:lnTo>
                    <a:pt x="65" y="428"/>
                  </a:lnTo>
                  <a:lnTo>
                    <a:pt x="65" y="428"/>
                  </a:lnTo>
                  <a:lnTo>
                    <a:pt x="70" y="432"/>
                  </a:lnTo>
                  <a:lnTo>
                    <a:pt x="72" y="437"/>
                  </a:lnTo>
                  <a:lnTo>
                    <a:pt x="72" y="437"/>
                  </a:lnTo>
                  <a:lnTo>
                    <a:pt x="72" y="440"/>
                  </a:lnTo>
                  <a:lnTo>
                    <a:pt x="75" y="445"/>
                  </a:lnTo>
                  <a:lnTo>
                    <a:pt x="75" y="445"/>
                  </a:lnTo>
                  <a:lnTo>
                    <a:pt x="78" y="447"/>
                  </a:lnTo>
                  <a:lnTo>
                    <a:pt x="84" y="450"/>
                  </a:lnTo>
                  <a:lnTo>
                    <a:pt x="84" y="450"/>
                  </a:lnTo>
                  <a:lnTo>
                    <a:pt x="87" y="459"/>
                  </a:lnTo>
                  <a:lnTo>
                    <a:pt x="87" y="459"/>
                  </a:lnTo>
                  <a:lnTo>
                    <a:pt x="89" y="460"/>
                  </a:lnTo>
                  <a:lnTo>
                    <a:pt x="92" y="460"/>
                  </a:lnTo>
                  <a:lnTo>
                    <a:pt x="95" y="460"/>
                  </a:lnTo>
                  <a:lnTo>
                    <a:pt x="95" y="460"/>
                  </a:lnTo>
                  <a:lnTo>
                    <a:pt x="99" y="460"/>
                  </a:lnTo>
                  <a:lnTo>
                    <a:pt x="100" y="462"/>
                  </a:lnTo>
                  <a:lnTo>
                    <a:pt x="104" y="467"/>
                  </a:lnTo>
                  <a:lnTo>
                    <a:pt x="104" y="467"/>
                  </a:lnTo>
                  <a:lnTo>
                    <a:pt x="107" y="469"/>
                  </a:lnTo>
                  <a:lnTo>
                    <a:pt x="111" y="472"/>
                  </a:lnTo>
                  <a:lnTo>
                    <a:pt x="111" y="472"/>
                  </a:lnTo>
                  <a:lnTo>
                    <a:pt x="111" y="477"/>
                  </a:lnTo>
                  <a:lnTo>
                    <a:pt x="111" y="484"/>
                  </a:lnTo>
                  <a:lnTo>
                    <a:pt x="111" y="484"/>
                  </a:lnTo>
                  <a:lnTo>
                    <a:pt x="111" y="489"/>
                  </a:lnTo>
                  <a:lnTo>
                    <a:pt x="111" y="494"/>
                  </a:lnTo>
                  <a:lnTo>
                    <a:pt x="111" y="494"/>
                  </a:lnTo>
                  <a:lnTo>
                    <a:pt x="116" y="506"/>
                  </a:lnTo>
                  <a:lnTo>
                    <a:pt x="121" y="516"/>
                  </a:lnTo>
                  <a:lnTo>
                    <a:pt x="121" y="516"/>
                  </a:lnTo>
                  <a:lnTo>
                    <a:pt x="124" y="528"/>
                  </a:lnTo>
                  <a:lnTo>
                    <a:pt x="126" y="535"/>
                  </a:lnTo>
                  <a:lnTo>
                    <a:pt x="129" y="542"/>
                  </a:lnTo>
                  <a:lnTo>
                    <a:pt x="129" y="542"/>
                  </a:lnTo>
                  <a:lnTo>
                    <a:pt x="141" y="561"/>
                  </a:lnTo>
                  <a:lnTo>
                    <a:pt x="141" y="561"/>
                  </a:lnTo>
                  <a:lnTo>
                    <a:pt x="150" y="571"/>
                  </a:lnTo>
                  <a:lnTo>
                    <a:pt x="158" y="579"/>
                  </a:lnTo>
                  <a:lnTo>
                    <a:pt x="158" y="579"/>
                  </a:lnTo>
                  <a:lnTo>
                    <a:pt x="170" y="588"/>
                  </a:lnTo>
                  <a:lnTo>
                    <a:pt x="170" y="588"/>
                  </a:lnTo>
                  <a:lnTo>
                    <a:pt x="182" y="593"/>
                  </a:lnTo>
                  <a:lnTo>
                    <a:pt x="182" y="593"/>
                  </a:lnTo>
                  <a:lnTo>
                    <a:pt x="187" y="594"/>
                  </a:lnTo>
                  <a:lnTo>
                    <a:pt x="194" y="600"/>
                  </a:lnTo>
                  <a:lnTo>
                    <a:pt x="194" y="600"/>
                  </a:lnTo>
                  <a:lnTo>
                    <a:pt x="202" y="608"/>
                  </a:lnTo>
                  <a:lnTo>
                    <a:pt x="202" y="608"/>
                  </a:lnTo>
                  <a:lnTo>
                    <a:pt x="207" y="611"/>
                  </a:lnTo>
                  <a:lnTo>
                    <a:pt x="214" y="615"/>
                  </a:lnTo>
                  <a:lnTo>
                    <a:pt x="223" y="615"/>
                  </a:lnTo>
                  <a:lnTo>
                    <a:pt x="229" y="615"/>
                  </a:lnTo>
                  <a:lnTo>
                    <a:pt x="229" y="615"/>
                  </a:lnTo>
                  <a:lnTo>
                    <a:pt x="235" y="611"/>
                  </a:lnTo>
                  <a:lnTo>
                    <a:pt x="236" y="605"/>
                  </a:lnTo>
                  <a:lnTo>
                    <a:pt x="240" y="600"/>
                  </a:lnTo>
                  <a:lnTo>
                    <a:pt x="243" y="594"/>
                  </a:lnTo>
                  <a:lnTo>
                    <a:pt x="243" y="594"/>
                  </a:lnTo>
                  <a:lnTo>
                    <a:pt x="252" y="584"/>
                  </a:lnTo>
                  <a:lnTo>
                    <a:pt x="252" y="584"/>
                  </a:lnTo>
                  <a:lnTo>
                    <a:pt x="255" y="579"/>
                  </a:lnTo>
                  <a:lnTo>
                    <a:pt x="257" y="572"/>
                  </a:lnTo>
                  <a:lnTo>
                    <a:pt x="257" y="572"/>
                  </a:lnTo>
                  <a:lnTo>
                    <a:pt x="263" y="562"/>
                  </a:lnTo>
                  <a:lnTo>
                    <a:pt x="267" y="557"/>
                  </a:lnTo>
                  <a:lnTo>
                    <a:pt x="272" y="554"/>
                  </a:lnTo>
                  <a:lnTo>
                    <a:pt x="272" y="554"/>
                  </a:lnTo>
                  <a:lnTo>
                    <a:pt x="282" y="549"/>
                  </a:lnTo>
                  <a:lnTo>
                    <a:pt x="292" y="545"/>
                  </a:lnTo>
                  <a:lnTo>
                    <a:pt x="292" y="545"/>
                  </a:lnTo>
                  <a:lnTo>
                    <a:pt x="296" y="545"/>
                  </a:lnTo>
                  <a:lnTo>
                    <a:pt x="296" y="545"/>
                  </a:lnTo>
                  <a:lnTo>
                    <a:pt x="297" y="547"/>
                  </a:lnTo>
                  <a:lnTo>
                    <a:pt x="299" y="549"/>
                  </a:lnTo>
                  <a:lnTo>
                    <a:pt x="299" y="549"/>
                  </a:lnTo>
                  <a:lnTo>
                    <a:pt x="302" y="549"/>
                  </a:lnTo>
                  <a:lnTo>
                    <a:pt x="308" y="549"/>
                  </a:lnTo>
                  <a:lnTo>
                    <a:pt x="308" y="549"/>
                  </a:lnTo>
                  <a:lnTo>
                    <a:pt x="314" y="549"/>
                  </a:lnTo>
                  <a:lnTo>
                    <a:pt x="314" y="549"/>
                  </a:lnTo>
                  <a:lnTo>
                    <a:pt x="316" y="549"/>
                  </a:lnTo>
                  <a:lnTo>
                    <a:pt x="319" y="549"/>
                  </a:lnTo>
                  <a:lnTo>
                    <a:pt x="319" y="549"/>
                  </a:lnTo>
                  <a:lnTo>
                    <a:pt x="324" y="552"/>
                  </a:lnTo>
                  <a:lnTo>
                    <a:pt x="324" y="552"/>
                  </a:lnTo>
                  <a:lnTo>
                    <a:pt x="328" y="552"/>
                  </a:lnTo>
                  <a:lnTo>
                    <a:pt x="331" y="552"/>
                  </a:lnTo>
                  <a:lnTo>
                    <a:pt x="331" y="552"/>
                  </a:lnTo>
                  <a:lnTo>
                    <a:pt x="335" y="550"/>
                  </a:lnTo>
                  <a:lnTo>
                    <a:pt x="338" y="550"/>
                  </a:lnTo>
                  <a:lnTo>
                    <a:pt x="338" y="550"/>
                  </a:lnTo>
                  <a:lnTo>
                    <a:pt x="343" y="554"/>
                  </a:lnTo>
                  <a:lnTo>
                    <a:pt x="343" y="554"/>
                  </a:lnTo>
                  <a:lnTo>
                    <a:pt x="350" y="555"/>
                  </a:lnTo>
                  <a:lnTo>
                    <a:pt x="350" y="555"/>
                  </a:lnTo>
                  <a:lnTo>
                    <a:pt x="352" y="557"/>
                  </a:lnTo>
                  <a:lnTo>
                    <a:pt x="353" y="559"/>
                  </a:lnTo>
                  <a:lnTo>
                    <a:pt x="353" y="559"/>
                  </a:lnTo>
                  <a:lnTo>
                    <a:pt x="357" y="566"/>
                  </a:lnTo>
                  <a:lnTo>
                    <a:pt x="358" y="567"/>
                  </a:lnTo>
                  <a:lnTo>
                    <a:pt x="362" y="569"/>
                  </a:lnTo>
                  <a:lnTo>
                    <a:pt x="362" y="569"/>
                  </a:lnTo>
                  <a:lnTo>
                    <a:pt x="369" y="571"/>
                  </a:lnTo>
                  <a:lnTo>
                    <a:pt x="374" y="576"/>
                  </a:lnTo>
                  <a:lnTo>
                    <a:pt x="374" y="576"/>
                  </a:lnTo>
                  <a:lnTo>
                    <a:pt x="377" y="581"/>
                  </a:lnTo>
                  <a:lnTo>
                    <a:pt x="382" y="586"/>
                  </a:lnTo>
                  <a:lnTo>
                    <a:pt x="382" y="586"/>
                  </a:lnTo>
                  <a:lnTo>
                    <a:pt x="384" y="586"/>
                  </a:lnTo>
                  <a:lnTo>
                    <a:pt x="386" y="589"/>
                  </a:lnTo>
                  <a:lnTo>
                    <a:pt x="386" y="589"/>
                  </a:lnTo>
                  <a:lnTo>
                    <a:pt x="387" y="594"/>
                  </a:lnTo>
                  <a:lnTo>
                    <a:pt x="387" y="594"/>
                  </a:lnTo>
                  <a:lnTo>
                    <a:pt x="391" y="598"/>
                  </a:lnTo>
                  <a:lnTo>
                    <a:pt x="394" y="601"/>
                  </a:lnTo>
                  <a:lnTo>
                    <a:pt x="394" y="601"/>
                  </a:lnTo>
                  <a:lnTo>
                    <a:pt x="397" y="601"/>
                  </a:lnTo>
                  <a:lnTo>
                    <a:pt x="401" y="603"/>
                  </a:lnTo>
                  <a:lnTo>
                    <a:pt x="401" y="603"/>
                  </a:lnTo>
                  <a:lnTo>
                    <a:pt x="403" y="606"/>
                  </a:lnTo>
                  <a:lnTo>
                    <a:pt x="403" y="611"/>
                  </a:lnTo>
                  <a:lnTo>
                    <a:pt x="403" y="611"/>
                  </a:lnTo>
                  <a:lnTo>
                    <a:pt x="403" y="613"/>
                  </a:lnTo>
                  <a:lnTo>
                    <a:pt x="404" y="615"/>
                  </a:lnTo>
                  <a:lnTo>
                    <a:pt x="406" y="617"/>
                  </a:lnTo>
                  <a:lnTo>
                    <a:pt x="408" y="618"/>
                  </a:lnTo>
                  <a:lnTo>
                    <a:pt x="408" y="618"/>
                  </a:lnTo>
                  <a:lnTo>
                    <a:pt x="409" y="622"/>
                  </a:lnTo>
                  <a:lnTo>
                    <a:pt x="409" y="622"/>
                  </a:lnTo>
                  <a:lnTo>
                    <a:pt x="411" y="625"/>
                  </a:lnTo>
                  <a:lnTo>
                    <a:pt x="411" y="625"/>
                  </a:lnTo>
                  <a:lnTo>
                    <a:pt x="413" y="635"/>
                  </a:lnTo>
                  <a:lnTo>
                    <a:pt x="413" y="635"/>
                  </a:lnTo>
                  <a:lnTo>
                    <a:pt x="416" y="642"/>
                  </a:lnTo>
                  <a:lnTo>
                    <a:pt x="421" y="647"/>
                  </a:lnTo>
                  <a:lnTo>
                    <a:pt x="421" y="647"/>
                  </a:lnTo>
                  <a:lnTo>
                    <a:pt x="423" y="652"/>
                  </a:lnTo>
                  <a:lnTo>
                    <a:pt x="425" y="656"/>
                  </a:lnTo>
                  <a:lnTo>
                    <a:pt x="425" y="656"/>
                  </a:lnTo>
                  <a:lnTo>
                    <a:pt x="428" y="666"/>
                  </a:lnTo>
                  <a:lnTo>
                    <a:pt x="428" y="666"/>
                  </a:lnTo>
                  <a:lnTo>
                    <a:pt x="431" y="671"/>
                  </a:lnTo>
                  <a:lnTo>
                    <a:pt x="435" y="676"/>
                  </a:lnTo>
                  <a:lnTo>
                    <a:pt x="435" y="676"/>
                  </a:lnTo>
                  <a:lnTo>
                    <a:pt x="435" y="679"/>
                  </a:lnTo>
                  <a:lnTo>
                    <a:pt x="435" y="679"/>
                  </a:lnTo>
                  <a:lnTo>
                    <a:pt x="436" y="683"/>
                  </a:lnTo>
                  <a:lnTo>
                    <a:pt x="440" y="684"/>
                  </a:lnTo>
                  <a:lnTo>
                    <a:pt x="440" y="684"/>
                  </a:lnTo>
                  <a:lnTo>
                    <a:pt x="445" y="690"/>
                  </a:lnTo>
                  <a:lnTo>
                    <a:pt x="448" y="693"/>
                  </a:lnTo>
                  <a:lnTo>
                    <a:pt x="448" y="693"/>
                  </a:lnTo>
                  <a:lnTo>
                    <a:pt x="450" y="696"/>
                  </a:lnTo>
                  <a:lnTo>
                    <a:pt x="450" y="698"/>
                  </a:lnTo>
                  <a:lnTo>
                    <a:pt x="452" y="701"/>
                  </a:lnTo>
                  <a:lnTo>
                    <a:pt x="452" y="701"/>
                  </a:lnTo>
                  <a:lnTo>
                    <a:pt x="455" y="703"/>
                  </a:lnTo>
                  <a:lnTo>
                    <a:pt x="455" y="703"/>
                  </a:lnTo>
                  <a:lnTo>
                    <a:pt x="457" y="708"/>
                  </a:lnTo>
                  <a:lnTo>
                    <a:pt x="457" y="708"/>
                  </a:lnTo>
                  <a:lnTo>
                    <a:pt x="460" y="712"/>
                  </a:lnTo>
                  <a:lnTo>
                    <a:pt x="462" y="715"/>
                  </a:lnTo>
                  <a:lnTo>
                    <a:pt x="462" y="715"/>
                  </a:lnTo>
                  <a:lnTo>
                    <a:pt x="465" y="723"/>
                  </a:lnTo>
                  <a:lnTo>
                    <a:pt x="465" y="723"/>
                  </a:lnTo>
                  <a:lnTo>
                    <a:pt x="469" y="729"/>
                  </a:lnTo>
                  <a:lnTo>
                    <a:pt x="472" y="730"/>
                  </a:lnTo>
                  <a:lnTo>
                    <a:pt x="472" y="730"/>
                  </a:lnTo>
                  <a:lnTo>
                    <a:pt x="475" y="734"/>
                  </a:lnTo>
                  <a:lnTo>
                    <a:pt x="481" y="737"/>
                  </a:lnTo>
                  <a:lnTo>
                    <a:pt x="481" y="737"/>
                  </a:lnTo>
                  <a:lnTo>
                    <a:pt x="486" y="746"/>
                  </a:lnTo>
                  <a:lnTo>
                    <a:pt x="486" y="746"/>
                  </a:lnTo>
                  <a:lnTo>
                    <a:pt x="487" y="749"/>
                  </a:lnTo>
                  <a:lnTo>
                    <a:pt x="489" y="754"/>
                  </a:lnTo>
                  <a:lnTo>
                    <a:pt x="489" y="754"/>
                  </a:lnTo>
                  <a:lnTo>
                    <a:pt x="491" y="762"/>
                  </a:lnTo>
                  <a:lnTo>
                    <a:pt x="491" y="762"/>
                  </a:lnTo>
                  <a:lnTo>
                    <a:pt x="491" y="771"/>
                  </a:lnTo>
                  <a:lnTo>
                    <a:pt x="491" y="771"/>
                  </a:lnTo>
                  <a:lnTo>
                    <a:pt x="492" y="774"/>
                  </a:lnTo>
                  <a:lnTo>
                    <a:pt x="492" y="774"/>
                  </a:lnTo>
                  <a:lnTo>
                    <a:pt x="491" y="779"/>
                  </a:lnTo>
                  <a:lnTo>
                    <a:pt x="491" y="781"/>
                  </a:lnTo>
                  <a:lnTo>
                    <a:pt x="492" y="785"/>
                  </a:lnTo>
                  <a:lnTo>
                    <a:pt x="492" y="785"/>
                  </a:lnTo>
                  <a:lnTo>
                    <a:pt x="494" y="788"/>
                  </a:lnTo>
                  <a:lnTo>
                    <a:pt x="494" y="791"/>
                  </a:lnTo>
                  <a:lnTo>
                    <a:pt x="494" y="791"/>
                  </a:lnTo>
                  <a:lnTo>
                    <a:pt x="499" y="796"/>
                  </a:lnTo>
                  <a:lnTo>
                    <a:pt x="499" y="796"/>
                  </a:lnTo>
                  <a:lnTo>
                    <a:pt x="501" y="800"/>
                  </a:lnTo>
                  <a:lnTo>
                    <a:pt x="501" y="803"/>
                  </a:lnTo>
                  <a:lnTo>
                    <a:pt x="501" y="803"/>
                  </a:lnTo>
                  <a:lnTo>
                    <a:pt x="503" y="805"/>
                  </a:lnTo>
                  <a:lnTo>
                    <a:pt x="506" y="808"/>
                  </a:lnTo>
                  <a:lnTo>
                    <a:pt x="506" y="808"/>
                  </a:lnTo>
                  <a:lnTo>
                    <a:pt x="509" y="810"/>
                  </a:lnTo>
                  <a:lnTo>
                    <a:pt x="511" y="813"/>
                  </a:lnTo>
                  <a:lnTo>
                    <a:pt x="511" y="822"/>
                  </a:lnTo>
                  <a:lnTo>
                    <a:pt x="511" y="822"/>
                  </a:lnTo>
                  <a:lnTo>
                    <a:pt x="511" y="829"/>
                  </a:lnTo>
                  <a:lnTo>
                    <a:pt x="511" y="829"/>
                  </a:lnTo>
                  <a:lnTo>
                    <a:pt x="511" y="832"/>
                  </a:lnTo>
                  <a:lnTo>
                    <a:pt x="513" y="835"/>
                  </a:lnTo>
                  <a:lnTo>
                    <a:pt x="513" y="835"/>
                  </a:lnTo>
                  <a:lnTo>
                    <a:pt x="515" y="834"/>
                  </a:lnTo>
                  <a:lnTo>
                    <a:pt x="515" y="834"/>
                  </a:lnTo>
                  <a:lnTo>
                    <a:pt x="520" y="837"/>
                  </a:lnTo>
                  <a:lnTo>
                    <a:pt x="520" y="837"/>
                  </a:lnTo>
                  <a:lnTo>
                    <a:pt x="525" y="841"/>
                  </a:lnTo>
                  <a:lnTo>
                    <a:pt x="525" y="841"/>
                  </a:lnTo>
                  <a:lnTo>
                    <a:pt x="530" y="844"/>
                  </a:lnTo>
                  <a:lnTo>
                    <a:pt x="530" y="844"/>
                  </a:lnTo>
                  <a:lnTo>
                    <a:pt x="535" y="847"/>
                  </a:lnTo>
                  <a:lnTo>
                    <a:pt x="535" y="847"/>
                  </a:lnTo>
                  <a:lnTo>
                    <a:pt x="542" y="851"/>
                  </a:lnTo>
                  <a:lnTo>
                    <a:pt x="547" y="856"/>
                  </a:lnTo>
                  <a:lnTo>
                    <a:pt x="547" y="856"/>
                  </a:lnTo>
                  <a:lnTo>
                    <a:pt x="548" y="858"/>
                  </a:lnTo>
                  <a:lnTo>
                    <a:pt x="552" y="858"/>
                  </a:lnTo>
                  <a:lnTo>
                    <a:pt x="552" y="858"/>
                  </a:lnTo>
                  <a:lnTo>
                    <a:pt x="557" y="856"/>
                  </a:lnTo>
                  <a:lnTo>
                    <a:pt x="557" y="856"/>
                  </a:lnTo>
                  <a:lnTo>
                    <a:pt x="562" y="852"/>
                  </a:lnTo>
                  <a:lnTo>
                    <a:pt x="562" y="852"/>
                  </a:lnTo>
                  <a:lnTo>
                    <a:pt x="569" y="852"/>
                  </a:lnTo>
                  <a:lnTo>
                    <a:pt x="569" y="852"/>
                  </a:lnTo>
                  <a:lnTo>
                    <a:pt x="572" y="854"/>
                  </a:lnTo>
                  <a:lnTo>
                    <a:pt x="574" y="856"/>
                  </a:lnTo>
                  <a:lnTo>
                    <a:pt x="574" y="856"/>
                  </a:lnTo>
                  <a:lnTo>
                    <a:pt x="577" y="858"/>
                  </a:lnTo>
                  <a:lnTo>
                    <a:pt x="577" y="858"/>
                  </a:lnTo>
                  <a:lnTo>
                    <a:pt x="581" y="859"/>
                  </a:lnTo>
                  <a:lnTo>
                    <a:pt x="581" y="861"/>
                  </a:lnTo>
                  <a:lnTo>
                    <a:pt x="581" y="861"/>
                  </a:lnTo>
                  <a:lnTo>
                    <a:pt x="582" y="863"/>
                  </a:lnTo>
                  <a:lnTo>
                    <a:pt x="584" y="866"/>
                  </a:lnTo>
                  <a:lnTo>
                    <a:pt x="584" y="866"/>
                  </a:lnTo>
                  <a:lnTo>
                    <a:pt x="589" y="868"/>
                  </a:lnTo>
                  <a:lnTo>
                    <a:pt x="594" y="868"/>
                  </a:lnTo>
                  <a:lnTo>
                    <a:pt x="594" y="868"/>
                  </a:lnTo>
                  <a:lnTo>
                    <a:pt x="599" y="868"/>
                  </a:lnTo>
                  <a:lnTo>
                    <a:pt x="599" y="868"/>
                  </a:lnTo>
                  <a:lnTo>
                    <a:pt x="603" y="871"/>
                  </a:lnTo>
                  <a:lnTo>
                    <a:pt x="603" y="871"/>
                  </a:lnTo>
                  <a:lnTo>
                    <a:pt x="608" y="871"/>
                  </a:lnTo>
                  <a:lnTo>
                    <a:pt x="611" y="871"/>
                  </a:lnTo>
                  <a:lnTo>
                    <a:pt x="616" y="871"/>
                  </a:lnTo>
                  <a:lnTo>
                    <a:pt x="620" y="873"/>
                  </a:lnTo>
                  <a:lnTo>
                    <a:pt x="620" y="873"/>
                  </a:lnTo>
                  <a:lnTo>
                    <a:pt x="625" y="876"/>
                  </a:lnTo>
                  <a:lnTo>
                    <a:pt x="630" y="878"/>
                  </a:lnTo>
                  <a:lnTo>
                    <a:pt x="630" y="878"/>
                  </a:lnTo>
                  <a:lnTo>
                    <a:pt x="635" y="880"/>
                  </a:lnTo>
                  <a:lnTo>
                    <a:pt x="635" y="880"/>
                  </a:lnTo>
                  <a:lnTo>
                    <a:pt x="637" y="881"/>
                  </a:lnTo>
                  <a:lnTo>
                    <a:pt x="638" y="883"/>
                  </a:lnTo>
                  <a:lnTo>
                    <a:pt x="638" y="883"/>
                  </a:lnTo>
                  <a:lnTo>
                    <a:pt x="642" y="883"/>
                  </a:lnTo>
                  <a:lnTo>
                    <a:pt x="643" y="883"/>
                  </a:lnTo>
                  <a:lnTo>
                    <a:pt x="643" y="883"/>
                  </a:lnTo>
                  <a:lnTo>
                    <a:pt x="647" y="883"/>
                  </a:lnTo>
                  <a:lnTo>
                    <a:pt x="647" y="883"/>
                  </a:lnTo>
                  <a:lnTo>
                    <a:pt x="650" y="880"/>
                  </a:lnTo>
                  <a:lnTo>
                    <a:pt x="650" y="876"/>
                  </a:lnTo>
                  <a:lnTo>
                    <a:pt x="650" y="876"/>
                  </a:lnTo>
                  <a:lnTo>
                    <a:pt x="650" y="873"/>
                  </a:lnTo>
                  <a:lnTo>
                    <a:pt x="649" y="871"/>
                  </a:lnTo>
                  <a:lnTo>
                    <a:pt x="649" y="871"/>
                  </a:lnTo>
                  <a:lnTo>
                    <a:pt x="643" y="859"/>
                  </a:lnTo>
                  <a:lnTo>
                    <a:pt x="643" y="859"/>
                  </a:lnTo>
                  <a:lnTo>
                    <a:pt x="640" y="854"/>
                  </a:lnTo>
                  <a:lnTo>
                    <a:pt x="637" y="851"/>
                  </a:lnTo>
                  <a:lnTo>
                    <a:pt x="637" y="851"/>
                  </a:lnTo>
                  <a:lnTo>
                    <a:pt x="635" y="847"/>
                  </a:lnTo>
                  <a:lnTo>
                    <a:pt x="635" y="844"/>
                  </a:lnTo>
                  <a:lnTo>
                    <a:pt x="637" y="839"/>
                  </a:lnTo>
                  <a:lnTo>
                    <a:pt x="637" y="839"/>
                  </a:lnTo>
                  <a:lnTo>
                    <a:pt x="638" y="830"/>
                  </a:lnTo>
                  <a:lnTo>
                    <a:pt x="638" y="824"/>
                  </a:lnTo>
                  <a:lnTo>
                    <a:pt x="637" y="817"/>
                  </a:lnTo>
                  <a:lnTo>
                    <a:pt x="635" y="810"/>
                  </a:lnTo>
                  <a:lnTo>
                    <a:pt x="635" y="810"/>
                  </a:lnTo>
                  <a:lnTo>
                    <a:pt x="630" y="796"/>
                  </a:lnTo>
                  <a:lnTo>
                    <a:pt x="630" y="790"/>
                  </a:lnTo>
                  <a:lnTo>
                    <a:pt x="632" y="788"/>
                  </a:lnTo>
                  <a:lnTo>
                    <a:pt x="635" y="788"/>
                  </a:lnTo>
                  <a:lnTo>
                    <a:pt x="635" y="788"/>
                  </a:lnTo>
                  <a:lnTo>
                    <a:pt x="637" y="800"/>
                  </a:lnTo>
                  <a:lnTo>
                    <a:pt x="638" y="812"/>
                  </a:lnTo>
                  <a:lnTo>
                    <a:pt x="640" y="824"/>
                  </a:lnTo>
                  <a:lnTo>
                    <a:pt x="642" y="834"/>
                  </a:lnTo>
                  <a:lnTo>
                    <a:pt x="642" y="834"/>
                  </a:lnTo>
                  <a:lnTo>
                    <a:pt x="649" y="851"/>
                  </a:lnTo>
                  <a:lnTo>
                    <a:pt x="654" y="859"/>
                  </a:lnTo>
                  <a:lnTo>
                    <a:pt x="657" y="863"/>
                  </a:lnTo>
                  <a:lnTo>
                    <a:pt x="659" y="863"/>
                  </a:lnTo>
                  <a:lnTo>
                    <a:pt x="659" y="863"/>
                  </a:lnTo>
                  <a:lnTo>
                    <a:pt x="660" y="859"/>
                  </a:lnTo>
                  <a:lnTo>
                    <a:pt x="660" y="854"/>
                  </a:lnTo>
                  <a:lnTo>
                    <a:pt x="657" y="842"/>
                  </a:lnTo>
                  <a:lnTo>
                    <a:pt x="649" y="820"/>
                  </a:lnTo>
                  <a:lnTo>
                    <a:pt x="649" y="820"/>
                  </a:lnTo>
                  <a:lnTo>
                    <a:pt x="647" y="808"/>
                  </a:lnTo>
                  <a:lnTo>
                    <a:pt x="647" y="796"/>
                  </a:lnTo>
                  <a:lnTo>
                    <a:pt x="649" y="786"/>
                  </a:lnTo>
                  <a:lnTo>
                    <a:pt x="650" y="774"/>
                  </a:lnTo>
                  <a:lnTo>
                    <a:pt x="657" y="754"/>
                  </a:lnTo>
                  <a:lnTo>
                    <a:pt x="664" y="732"/>
                  </a:lnTo>
                  <a:lnTo>
                    <a:pt x="664" y="732"/>
                  </a:lnTo>
                  <a:lnTo>
                    <a:pt x="657" y="732"/>
                  </a:lnTo>
                  <a:lnTo>
                    <a:pt x="654" y="735"/>
                  </a:lnTo>
                  <a:lnTo>
                    <a:pt x="649" y="746"/>
                  </a:lnTo>
                  <a:lnTo>
                    <a:pt x="649" y="746"/>
                  </a:lnTo>
                  <a:lnTo>
                    <a:pt x="647" y="754"/>
                  </a:lnTo>
                  <a:lnTo>
                    <a:pt x="645" y="759"/>
                  </a:lnTo>
                  <a:lnTo>
                    <a:pt x="643" y="764"/>
                  </a:lnTo>
                  <a:lnTo>
                    <a:pt x="643" y="764"/>
                  </a:lnTo>
                  <a:lnTo>
                    <a:pt x="638" y="769"/>
                  </a:lnTo>
                  <a:lnTo>
                    <a:pt x="637" y="771"/>
                  </a:lnTo>
                  <a:lnTo>
                    <a:pt x="635" y="771"/>
                  </a:lnTo>
                  <a:lnTo>
                    <a:pt x="633" y="771"/>
                  </a:lnTo>
                  <a:lnTo>
                    <a:pt x="633" y="771"/>
                  </a:lnTo>
                  <a:lnTo>
                    <a:pt x="633" y="768"/>
                  </a:lnTo>
                  <a:lnTo>
                    <a:pt x="633" y="766"/>
                  </a:lnTo>
                  <a:lnTo>
                    <a:pt x="633" y="766"/>
                  </a:lnTo>
                  <a:lnTo>
                    <a:pt x="637" y="756"/>
                  </a:lnTo>
                  <a:lnTo>
                    <a:pt x="637" y="756"/>
                  </a:lnTo>
                  <a:lnTo>
                    <a:pt x="642" y="744"/>
                  </a:lnTo>
                  <a:lnTo>
                    <a:pt x="643" y="739"/>
                  </a:lnTo>
                  <a:lnTo>
                    <a:pt x="643" y="732"/>
                  </a:lnTo>
                  <a:lnTo>
                    <a:pt x="643" y="732"/>
                  </a:lnTo>
                  <a:lnTo>
                    <a:pt x="642" y="729"/>
                  </a:lnTo>
                  <a:lnTo>
                    <a:pt x="638" y="725"/>
                  </a:lnTo>
                  <a:lnTo>
                    <a:pt x="638" y="725"/>
                  </a:lnTo>
                  <a:lnTo>
                    <a:pt x="635" y="722"/>
                  </a:lnTo>
                  <a:lnTo>
                    <a:pt x="633" y="722"/>
                  </a:lnTo>
                  <a:lnTo>
                    <a:pt x="633" y="718"/>
                  </a:lnTo>
                  <a:lnTo>
                    <a:pt x="633" y="718"/>
                  </a:lnTo>
                  <a:lnTo>
                    <a:pt x="635" y="713"/>
                  </a:lnTo>
                  <a:lnTo>
                    <a:pt x="638" y="710"/>
                  </a:lnTo>
                  <a:lnTo>
                    <a:pt x="645" y="703"/>
                  </a:lnTo>
                  <a:lnTo>
                    <a:pt x="645" y="703"/>
                  </a:lnTo>
                  <a:lnTo>
                    <a:pt x="647" y="698"/>
                  </a:lnTo>
                  <a:lnTo>
                    <a:pt x="650" y="695"/>
                  </a:lnTo>
                  <a:lnTo>
                    <a:pt x="650" y="695"/>
                  </a:lnTo>
                  <a:lnTo>
                    <a:pt x="654" y="693"/>
                  </a:lnTo>
                  <a:lnTo>
                    <a:pt x="655" y="693"/>
                  </a:lnTo>
                  <a:lnTo>
                    <a:pt x="655" y="695"/>
                  </a:lnTo>
                  <a:lnTo>
                    <a:pt x="655" y="698"/>
                  </a:lnTo>
                  <a:lnTo>
                    <a:pt x="655" y="698"/>
                  </a:lnTo>
                  <a:lnTo>
                    <a:pt x="660" y="698"/>
                  </a:lnTo>
                  <a:lnTo>
                    <a:pt x="664" y="695"/>
                  </a:lnTo>
                  <a:lnTo>
                    <a:pt x="664" y="695"/>
                  </a:lnTo>
                  <a:lnTo>
                    <a:pt x="666" y="691"/>
                  </a:lnTo>
                  <a:lnTo>
                    <a:pt x="666" y="691"/>
                  </a:lnTo>
                  <a:lnTo>
                    <a:pt x="671" y="688"/>
                  </a:lnTo>
                  <a:lnTo>
                    <a:pt x="671" y="688"/>
                  </a:lnTo>
                  <a:lnTo>
                    <a:pt x="669" y="690"/>
                  </a:lnTo>
                  <a:lnTo>
                    <a:pt x="671" y="693"/>
                  </a:lnTo>
                  <a:lnTo>
                    <a:pt x="671" y="695"/>
                  </a:lnTo>
                  <a:lnTo>
                    <a:pt x="671" y="696"/>
                  </a:lnTo>
                  <a:lnTo>
                    <a:pt x="671" y="696"/>
                  </a:lnTo>
                  <a:lnTo>
                    <a:pt x="667" y="701"/>
                  </a:lnTo>
                  <a:lnTo>
                    <a:pt x="662" y="706"/>
                  </a:lnTo>
                  <a:lnTo>
                    <a:pt x="662" y="706"/>
                  </a:lnTo>
                  <a:lnTo>
                    <a:pt x="660" y="706"/>
                  </a:lnTo>
                  <a:lnTo>
                    <a:pt x="657" y="706"/>
                  </a:lnTo>
                  <a:lnTo>
                    <a:pt x="657" y="706"/>
                  </a:lnTo>
                  <a:lnTo>
                    <a:pt x="654" y="706"/>
                  </a:lnTo>
                  <a:lnTo>
                    <a:pt x="650" y="706"/>
                  </a:lnTo>
                  <a:lnTo>
                    <a:pt x="650" y="706"/>
                  </a:lnTo>
                  <a:lnTo>
                    <a:pt x="650" y="715"/>
                  </a:lnTo>
                  <a:lnTo>
                    <a:pt x="650" y="715"/>
                  </a:lnTo>
                  <a:lnTo>
                    <a:pt x="652" y="718"/>
                  </a:lnTo>
                  <a:lnTo>
                    <a:pt x="652" y="718"/>
                  </a:lnTo>
                  <a:lnTo>
                    <a:pt x="654" y="717"/>
                  </a:lnTo>
                  <a:lnTo>
                    <a:pt x="654" y="717"/>
                  </a:lnTo>
                  <a:lnTo>
                    <a:pt x="655" y="713"/>
                  </a:lnTo>
                  <a:lnTo>
                    <a:pt x="659" y="712"/>
                  </a:lnTo>
                  <a:lnTo>
                    <a:pt x="659" y="712"/>
                  </a:lnTo>
                  <a:lnTo>
                    <a:pt x="660" y="712"/>
                  </a:lnTo>
                  <a:lnTo>
                    <a:pt x="660" y="713"/>
                  </a:lnTo>
                  <a:lnTo>
                    <a:pt x="660" y="717"/>
                  </a:lnTo>
                  <a:lnTo>
                    <a:pt x="657" y="725"/>
                  </a:lnTo>
                  <a:lnTo>
                    <a:pt x="657" y="725"/>
                  </a:lnTo>
                  <a:lnTo>
                    <a:pt x="660" y="725"/>
                  </a:lnTo>
                  <a:lnTo>
                    <a:pt x="664" y="723"/>
                  </a:lnTo>
                  <a:lnTo>
                    <a:pt x="671" y="718"/>
                  </a:lnTo>
                  <a:lnTo>
                    <a:pt x="677" y="712"/>
                  </a:lnTo>
                  <a:lnTo>
                    <a:pt x="683" y="708"/>
                  </a:lnTo>
                  <a:lnTo>
                    <a:pt x="683" y="708"/>
                  </a:lnTo>
                  <a:lnTo>
                    <a:pt x="698" y="698"/>
                  </a:lnTo>
                  <a:lnTo>
                    <a:pt x="705" y="693"/>
                  </a:lnTo>
                  <a:lnTo>
                    <a:pt x="706" y="690"/>
                  </a:lnTo>
                  <a:lnTo>
                    <a:pt x="706" y="686"/>
                  </a:lnTo>
                  <a:lnTo>
                    <a:pt x="706" y="686"/>
                  </a:lnTo>
                  <a:lnTo>
                    <a:pt x="703" y="686"/>
                  </a:lnTo>
                  <a:lnTo>
                    <a:pt x="699" y="690"/>
                  </a:lnTo>
                  <a:lnTo>
                    <a:pt x="699" y="690"/>
                  </a:lnTo>
                  <a:lnTo>
                    <a:pt x="694" y="686"/>
                  </a:lnTo>
                  <a:lnTo>
                    <a:pt x="693" y="684"/>
                  </a:lnTo>
                  <a:lnTo>
                    <a:pt x="691" y="681"/>
                  </a:lnTo>
                  <a:lnTo>
                    <a:pt x="691" y="681"/>
                  </a:lnTo>
                  <a:lnTo>
                    <a:pt x="693" y="678"/>
                  </a:lnTo>
                  <a:lnTo>
                    <a:pt x="696" y="676"/>
                  </a:lnTo>
                  <a:lnTo>
                    <a:pt x="703" y="671"/>
                  </a:lnTo>
                  <a:lnTo>
                    <a:pt x="703" y="671"/>
                  </a:lnTo>
                  <a:lnTo>
                    <a:pt x="705" y="667"/>
                  </a:lnTo>
                  <a:lnTo>
                    <a:pt x="703" y="666"/>
                  </a:lnTo>
                  <a:lnTo>
                    <a:pt x="701" y="664"/>
                  </a:lnTo>
                  <a:lnTo>
                    <a:pt x="699" y="661"/>
                  </a:lnTo>
                  <a:lnTo>
                    <a:pt x="699" y="661"/>
                  </a:lnTo>
                  <a:lnTo>
                    <a:pt x="701" y="656"/>
                  </a:lnTo>
                  <a:lnTo>
                    <a:pt x="703" y="654"/>
                  </a:lnTo>
                  <a:lnTo>
                    <a:pt x="706" y="654"/>
                  </a:lnTo>
                  <a:lnTo>
                    <a:pt x="708" y="657"/>
                  </a:lnTo>
                  <a:lnTo>
                    <a:pt x="708" y="657"/>
                  </a:lnTo>
                  <a:lnTo>
                    <a:pt x="711" y="656"/>
                  </a:lnTo>
                  <a:lnTo>
                    <a:pt x="715" y="652"/>
                  </a:lnTo>
                  <a:lnTo>
                    <a:pt x="716" y="650"/>
                  </a:lnTo>
                  <a:lnTo>
                    <a:pt x="720" y="649"/>
                  </a:lnTo>
                  <a:lnTo>
                    <a:pt x="720" y="649"/>
                  </a:lnTo>
                  <a:lnTo>
                    <a:pt x="722" y="657"/>
                  </a:lnTo>
                  <a:lnTo>
                    <a:pt x="723" y="659"/>
                  </a:lnTo>
                  <a:lnTo>
                    <a:pt x="727" y="657"/>
                  </a:lnTo>
                  <a:lnTo>
                    <a:pt x="727" y="657"/>
                  </a:lnTo>
                  <a:lnTo>
                    <a:pt x="735" y="652"/>
                  </a:lnTo>
                  <a:lnTo>
                    <a:pt x="740" y="650"/>
                  </a:lnTo>
                  <a:lnTo>
                    <a:pt x="742" y="650"/>
                  </a:lnTo>
                  <a:lnTo>
                    <a:pt x="745" y="650"/>
                  </a:lnTo>
                  <a:lnTo>
                    <a:pt x="745" y="650"/>
                  </a:lnTo>
                  <a:lnTo>
                    <a:pt x="742" y="656"/>
                  </a:lnTo>
                  <a:lnTo>
                    <a:pt x="737" y="661"/>
                  </a:lnTo>
                  <a:lnTo>
                    <a:pt x="737" y="661"/>
                  </a:lnTo>
                  <a:lnTo>
                    <a:pt x="730" y="662"/>
                  </a:lnTo>
                  <a:lnTo>
                    <a:pt x="725" y="664"/>
                  </a:lnTo>
                  <a:lnTo>
                    <a:pt x="723" y="667"/>
                  </a:lnTo>
                  <a:lnTo>
                    <a:pt x="723" y="667"/>
                  </a:lnTo>
                  <a:lnTo>
                    <a:pt x="722" y="669"/>
                  </a:lnTo>
                  <a:lnTo>
                    <a:pt x="723" y="671"/>
                  </a:lnTo>
                  <a:lnTo>
                    <a:pt x="728" y="669"/>
                  </a:lnTo>
                  <a:lnTo>
                    <a:pt x="739" y="664"/>
                  </a:lnTo>
                  <a:lnTo>
                    <a:pt x="739" y="664"/>
                  </a:lnTo>
                  <a:lnTo>
                    <a:pt x="745" y="664"/>
                  </a:lnTo>
                  <a:lnTo>
                    <a:pt x="749" y="664"/>
                  </a:lnTo>
                  <a:lnTo>
                    <a:pt x="752" y="664"/>
                  </a:lnTo>
                  <a:lnTo>
                    <a:pt x="752" y="664"/>
                  </a:lnTo>
                  <a:lnTo>
                    <a:pt x="755" y="659"/>
                  </a:lnTo>
                  <a:lnTo>
                    <a:pt x="759" y="656"/>
                  </a:lnTo>
                  <a:lnTo>
                    <a:pt x="759" y="656"/>
                  </a:lnTo>
                  <a:lnTo>
                    <a:pt x="767" y="649"/>
                  </a:lnTo>
                  <a:lnTo>
                    <a:pt x="778" y="642"/>
                  </a:lnTo>
                  <a:lnTo>
                    <a:pt x="778" y="642"/>
                  </a:lnTo>
                  <a:lnTo>
                    <a:pt x="788" y="637"/>
                  </a:lnTo>
                  <a:lnTo>
                    <a:pt x="793" y="633"/>
                  </a:lnTo>
                  <a:lnTo>
                    <a:pt x="794" y="627"/>
                  </a:lnTo>
                  <a:lnTo>
                    <a:pt x="794" y="627"/>
                  </a:lnTo>
                  <a:lnTo>
                    <a:pt x="789" y="627"/>
                  </a:lnTo>
                  <a:lnTo>
                    <a:pt x="789" y="627"/>
                  </a:lnTo>
                  <a:lnTo>
                    <a:pt x="791" y="622"/>
                  </a:lnTo>
                  <a:lnTo>
                    <a:pt x="794" y="615"/>
                  </a:lnTo>
                  <a:lnTo>
                    <a:pt x="800" y="611"/>
                  </a:lnTo>
                  <a:lnTo>
                    <a:pt x="803" y="610"/>
                  </a:lnTo>
                  <a:lnTo>
                    <a:pt x="805" y="610"/>
                  </a:lnTo>
                  <a:lnTo>
                    <a:pt x="805" y="610"/>
                  </a:lnTo>
                  <a:lnTo>
                    <a:pt x="803" y="617"/>
                  </a:lnTo>
                  <a:lnTo>
                    <a:pt x="803" y="618"/>
                  </a:lnTo>
                  <a:lnTo>
                    <a:pt x="806" y="620"/>
                  </a:lnTo>
                  <a:lnTo>
                    <a:pt x="806" y="620"/>
                  </a:lnTo>
                  <a:lnTo>
                    <a:pt x="810" y="617"/>
                  </a:lnTo>
                  <a:lnTo>
                    <a:pt x="813" y="611"/>
                  </a:lnTo>
                  <a:lnTo>
                    <a:pt x="813" y="611"/>
                  </a:lnTo>
                  <a:lnTo>
                    <a:pt x="817" y="606"/>
                  </a:lnTo>
                  <a:lnTo>
                    <a:pt x="818" y="603"/>
                  </a:lnTo>
                  <a:lnTo>
                    <a:pt x="818" y="600"/>
                  </a:lnTo>
                  <a:lnTo>
                    <a:pt x="815" y="594"/>
                  </a:lnTo>
                  <a:lnTo>
                    <a:pt x="815" y="594"/>
                  </a:lnTo>
                  <a:lnTo>
                    <a:pt x="811" y="591"/>
                  </a:lnTo>
                  <a:lnTo>
                    <a:pt x="810" y="586"/>
                  </a:lnTo>
                  <a:lnTo>
                    <a:pt x="810" y="586"/>
                  </a:lnTo>
                  <a:lnTo>
                    <a:pt x="810" y="581"/>
                  </a:lnTo>
                  <a:lnTo>
                    <a:pt x="810" y="579"/>
                  </a:lnTo>
                  <a:lnTo>
                    <a:pt x="806" y="576"/>
                  </a:lnTo>
                  <a:lnTo>
                    <a:pt x="806" y="576"/>
                  </a:lnTo>
                  <a:lnTo>
                    <a:pt x="803" y="572"/>
                  </a:lnTo>
                  <a:lnTo>
                    <a:pt x="801" y="571"/>
                  </a:lnTo>
                  <a:lnTo>
                    <a:pt x="800" y="567"/>
                  </a:lnTo>
                  <a:lnTo>
                    <a:pt x="800" y="567"/>
                  </a:lnTo>
                  <a:lnTo>
                    <a:pt x="801" y="562"/>
                  </a:lnTo>
                  <a:lnTo>
                    <a:pt x="803" y="562"/>
                  </a:lnTo>
                  <a:lnTo>
                    <a:pt x="806" y="562"/>
                  </a:lnTo>
                  <a:lnTo>
                    <a:pt x="806" y="562"/>
                  </a:lnTo>
                  <a:lnTo>
                    <a:pt x="808" y="562"/>
                  </a:lnTo>
                  <a:lnTo>
                    <a:pt x="810" y="566"/>
                  </a:lnTo>
                  <a:lnTo>
                    <a:pt x="813" y="571"/>
                  </a:lnTo>
                  <a:lnTo>
                    <a:pt x="813" y="572"/>
                  </a:lnTo>
                  <a:lnTo>
                    <a:pt x="815" y="572"/>
                  </a:lnTo>
                  <a:lnTo>
                    <a:pt x="818" y="566"/>
                  </a:lnTo>
                  <a:lnTo>
                    <a:pt x="818" y="566"/>
                  </a:lnTo>
                  <a:lnTo>
                    <a:pt x="823" y="566"/>
                  </a:lnTo>
                  <a:lnTo>
                    <a:pt x="827" y="567"/>
                  </a:lnTo>
                  <a:lnTo>
                    <a:pt x="827" y="571"/>
                  </a:lnTo>
                  <a:lnTo>
                    <a:pt x="827" y="576"/>
                  </a:lnTo>
                  <a:lnTo>
                    <a:pt x="827" y="576"/>
                  </a:lnTo>
                  <a:lnTo>
                    <a:pt x="825" y="581"/>
                  </a:lnTo>
                  <a:lnTo>
                    <a:pt x="825" y="583"/>
                  </a:lnTo>
                  <a:lnTo>
                    <a:pt x="828" y="584"/>
                  </a:lnTo>
                  <a:lnTo>
                    <a:pt x="835" y="584"/>
                  </a:lnTo>
                  <a:lnTo>
                    <a:pt x="835" y="584"/>
                  </a:lnTo>
                  <a:lnTo>
                    <a:pt x="834" y="589"/>
                  </a:lnTo>
                  <a:lnTo>
                    <a:pt x="832" y="594"/>
                  </a:lnTo>
                  <a:lnTo>
                    <a:pt x="832" y="594"/>
                  </a:lnTo>
                  <a:lnTo>
                    <a:pt x="837" y="593"/>
                  </a:lnTo>
                  <a:lnTo>
                    <a:pt x="842" y="591"/>
                  </a:lnTo>
                  <a:lnTo>
                    <a:pt x="847" y="588"/>
                  </a:lnTo>
                  <a:lnTo>
                    <a:pt x="852" y="584"/>
                  </a:lnTo>
                  <a:lnTo>
                    <a:pt x="852" y="584"/>
                  </a:lnTo>
                  <a:lnTo>
                    <a:pt x="878" y="574"/>
                  </a:lnTo>
                  <a:lnTo>
                    <a:pt x="878" y="574"/>
                  </a:lnTo>
                  <a:lnTo>
                    <a:pt x="893" y="571"/>
                  </a:lnTo>
                  <a:lnTo>
                    <a:pt x="893" y="571"/>
                  </a:lnTo>
                  <a:lnTo>
                    <a:pt x="893" y="569"/>
                  </a:lnTo>
                  <a:lnTo>
                    <a:pt x="893" y="569"/>
                  </a:lnTo>
                  <a:lnTo>
                    <a:pt x="896" y="567"/>
                  </a:lnTo>
                  <a:lnTo>
                    <a:pt x="896" y="567"/>
                  </a:lnTo>
                  <a:lnTo>
                    <a:pt x="898" y="564"/>
                  </a:lnTo>
                  <a:lnTo>
                    <a:pt x="898" y="562"/>
                  </a:lnTo>
                  <a:lnTo>
                    <a:pt x="898" y="562"/>
                  </a:lnTo>
                  <a:lnTo>
                    <a:pt x="900" y="559"/>
                  </a:lnTo>
                  <a:lnTo>
                    <a:pt x="900" y="555"/>
                  </a:lnTo>
                  <a:lnTo>
                    <a:pt x="900" y="555"/>
                  </a:lnTo>
                  <a:lnTo>
                    <a:pt x="900" y="552"/>
                  </a:lnTo>
                  <a:lnTo>
                    <a:pt x="900" y="552"/>
                  </a:lnTo>
                  <a:lnTo>
                    <a:pt x="903" y="547"/>
                  </a:lnTo>
                  <a:lnTo>
                    <a:pt x="903" y="547"/>
                  </a:lnTo>
                  <a:lnTo>
                    <a:pt x="905" y="544"/>
                  </a:lnTo>
                  <a:lnTo>
                    <a:pt x="905" y="538"/>
                  </a:lnTo>
                  <a:lnTo>
                    <a:pt x="905" y="538"/>
                  </a:lnTo>
                  <a:lnTo>
                    <a:pt x="903" y="535"/>
                  </a:lnTo>
                  <a:lnTo>
                    <a:pt x="900" y="530"/>
                  </a:lnTo>
                  <a:lnTo>
                    <a:pt x="900" y="530"/>
                  </a:lnTo>
                  <a:lnTo>
                    <a:pt x="898" y="527"/>
                  </a:lnTo>
                  <a:lnTo>
                    <a:pt x="896" y="523"/>
                  </a:lnTo>
                  <a:lnTo>
                    <a:pt x="896" y="523"/>
                  </a:lnTo>
                  <a:lnTo>
                    <a:pt x="898" y="518"/>
                  </a:lnTo>
                  <a:lnTo>
                    <a:pt x="901" y="515"/>
                  </a:lnTo>
                  <a:lnTo>
                    <a:pt x="901" y="515"/>
                  </a:lnTo>
                  <a:lnTo>
                    <a:pt x="901" y="511"/>
                  </a:lnTo>
                  <a:lnTo>
                    <a:pt x="900" y="506"/>
                  </a:lnTo>
                  <a:lnTo>
                    <a:pt x="900" y="506"/>
                  </a:lnTo>
                  <a:lnTo>
                    <a:pt x="900" y="501"/>
                  </a:lnTo>
                  <a:lnTo>
                    <a:pt x="901" y="498"/>
                  </a:lnTo>
                  <a:lnTo>
                    <a:pt x="901" y="498"/>
                  </a:lnTo>
                  <a:lnTo>
                    <a:pt x="903" y="493"/>
                  </a:lnTo>
                  <a:lnTo>
                    <a:pt x="903" y="493"/>
                  </a:lnTo>
                  <a:lnTo>
                    <a:pt x="905" y="488"/>
                  </a:lnTo>
                  <a:lnTo>
                    <a:pt x="905" y="488"/>
                  </a:lnTo>
                  <a:lnTo>
                    <a:pt x="906" y="484"/>
                  </a:lnTo>
                  <a:lnTo>
                    <a:pt x="906" y="479"/>
                  </a:lnTo>
                  <a:lnTo>
                    <a:pt x="906" y="479"/>
                  </a:lnTo>
                  <a:lnTo>
                    <a:pt x="906" y="477"/>
                  </a:lnTo>
                  <a:lnTo>
                    <a:pt x="908" y="476"/>
                  </a:lnTo>
                  <a:lnTo>
                    <a:pt x="908" y="476"/>
                  </a:lnTo>
                  <a:lnTo>
                    <a:pt x="910" y="474"/>
                  </a:lnTo>
                  <a:lnTo>
                    <a:pt x="908" y="472"/>
                  </a:lnTo>
                  <a:lnTo>
                    <a:pt x="908" y="472"/>
                  </a:lnTo>
                  <a:lnTo>
                    <a:pt x="905" y="464"/>
                  </a:lnTo>
                  <a:lnTo>
                    <a:pt x="905" y="464"/>
                  </a:lnTo>
                  <a:close/>
                </a:path>
              </a:pathLst>
            </a:custGeom>
            <a:solidFill>
              <a:srgbClr val="F1C232"/>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 name="Google Shape;48;p4">
              <a:hlinkClick r:id="rId23"/>
            </p:cNvPr>
            <p:cNvSpPr/>
            <p:nvPr/>
          </p:nvSpPr>
          <p:spPr>
            <a:xfrm>
              <a:off x="4946650" y="609601"/>
              <a:ext cx="614362" cy="996950"/>
            </a:xfrm>
            <a:custGeom>
              <a:rect b="b" l="l" r="r" t="t"/>
              <a:pathLst>
                <a:path extrusionOk="0" h="628" w="387">
                  <a:moveTo>
                    <a:pt x="347" y="416"/>
                  </a:moveTo>
                  <a:lnTo>
                    <a:pt x="347" y="416"/>
                  </a:lnTo>
                  <a:lnTo>
                    <a:pt x="338" y="418"/>
                  </a:lnTo>
                  <a:lnTo>
                    <a:pt x="328" y="418"/>
                  </a:lnTo>
                  <a:lnTo>
                    <a:pt x="319" y="418"/>
                  </a:lnTo>
                  <a:lnTo>
                    <a:pt x="309" y="418"/>
                  </a:lnTo>
                  <a:lnTo>
                    <a:pt x="309" y="418"/>
                  </a:lnTo>
                  <a:lnTo>
                    <a:pt x="301" y="418"/>
                  </a:lnTo>
                  <a:lnTo>
                    <a:pt x="294" y="416"/>
                  </a:lnTo>
                  <a:lnTo>
                    <a:pt x="287" y="414"/>
                  </a:lnTo>
                  <a:lnTo>
                    <a:pt x="279" y="409"/>
                  </a:lnTo>
                  <a:lnTo>
                    <a:pt x="279" y="409"/>
                  </a:lnTo>
                  <a:lnTo>
                    <a:pt x="272" y="401"/>
                  </a:lnTo>
                  <a:lnTo>
                    <a:pt x="267" y="394"/>
                  </a:lnTo>
                  <a:lnTo>
                    <a:pt x="267" y="394"/>
                  </a:lnTo>
                  <a:lnTo>
                    <a:pt x="262" y="387"/>
                  </a:lnTo>
                  <a:lnTo>
                    <a:pt x="255" y="384"/>
                  </a:lnTo>
                  <a:lnTo>
                    <a:pt x="255" y="384"/>
                  </a:lnTo>
                  <a:lnTo>
                    <a:pt x="250" y="378"/>
                  </a:lnTo>
                  <a:lnTo>
                    <a:pt x="248" y="373"/>
                  </a:lnTo>
                  <a:lnTo>
                    <a:pt x="250" y="362"/>
                  </a:lnTo>
                  <a:lnTo>
                    <a:pt x="250" y="362"/>
                  </a:lnTo>
                  <a:lnTo>
                    <a:pt x="252" y="351"/>
                  </a:lnTo>
                  <a:lnTo>
                    <a:pt x="248" y="339"/>
                  </a:lnTo>
                  <a:lnTo>
                    <a:pt x="248" y="339"/>
                  </a:lnTo>
                  <a:lnTo>
                    <a:pt x="247" y="331"/>
                  </a:lnTo>
                  <a:lnTo>
                    <a:pt x="245" y="322"/>
                  </a:lnTo>
                  <a:lnTo>
                    <a:pt x="245" y="322"/>
                  </a:lnTo>
                  <a:lnTo>
                    <a:pt x="243" y="314"/>
                  </a:lnTo>
                  <a:lnTo>
                    <a:pt x="240" y="307"/>
                  </a:lnTo>
                  <a:lnTo>
                    <a:pt x="238" y="306"/>
                  </a:lnTo>
                  <a:lnTo>
                    <a:pt x="235" y="306"/>
                  </a:lnTo>
                  <a:lnTo>
                    <a:pt x="231" y="307"/>
                  </a:lnTo>
                  <a:lnTo>
                    <a:pt x="226" y="309"/>
                  </a:lnTo>
                  <a:lnTo>
                    <a:pt x="226" y="309"/>
                  </a:lnTo>
                  <a:lnTo>
                    <a:pt x="219" y="314"/>
                  </a:lnTo>
                  <a:lnTo>
                    <a:pt x="218" y="314"/>
                  </a:lnTo>
                  <a:lnTo>
                    <a:pt x="213" y="312"/>
                  </a:lnTo>
                  <a:lnTo>
                    <a:pt x="213" y="312"/>
                  </a:lnTo>
                  <a:lnTo>
                    <a:pt x="206" y="307"/>
                  </a:lnTo>
                  <a:lnTo>
                    <a:pt x="201" y="300"/>
                  </a:lnTo>
                  <a:lnTo>
                    <a:pt x="201" y="300"/>
                  </a:lnTo>
                  <a:lnTo>
                    <a:pt x="196" y="294"/>
                  </a:lnTo>
                  <a:lnTo>
                    <a:pt x="194" y="285"/>
                  </a:lnTo>
                  <a:lnTo>
                    <a:pt x="196" y="277"/>
                  </a:lnTo>
                  <a:lnTo>
                    <a:pt x="202" y="270"/>
                  </a:lnTo>
                  <a:lnTo>
                    <a:pt x="202" y="270"/>
                  </a:lnTo>
                  <a:lnTo>
                    <a:pt x="208" y="266"/>
                  </a:lnTo>
                  <a:lnTo>
                    <a:pt x="211" y="263"/>
                  </a:lnTo>
                  <a:lnTo>
                    <a:pt x="213" y="260"/>
                  </a:lnTo>
                  <a:lnTo>
                    <a:pt x="213" y="260"/>
                  </a:lnTo>
                  <a:lnTo>
                    <a:pt x="214" y="256"/>
                  </a:lnTo>
                  <a:lnTo>
                    <a:pt x="214" y="251"/>
                  </a:lnTo>
                  <a:lnTo>
                    <a:pt x="214" y="243"/>
                  </a:lnTo>
                  <a:lnTo>
                    <a:pt x="214" y="243"/>
                  </a:lnTo>
                  <a:lnTo>
                    <a:pt x="216" y="234"/>
                  </a:lnTo>
                  <a:lnTo>
                    <a:pt x="218" y="231"/>
                  </a:lnTo>
                  <a:lnTo>
                    <a:pt x="218" y="226"/>
                  </a:lnTo>
                  <a:lnTo>
                    <a:pt x="218" y="226"/>
                  </a:lnTo>
                  <a:lnTo>
                    <a:pt x="218" y="222"/>
                  </a:lnTo>
                  <a:lnTo>
                    <a:pt x="214" y="221"/>
                  </a:lnTo>
                  <a:lnTo>
                    <a:pt x="206" y="217"/>
                  </a:lnTo>
                  <a:lnTo>
                    <a:pt x="197" y="214"/>
                  </a:lnTo>
                  <a:lnTo>
                    <a:pt x="189" y="210"/>
                  </a:lnTo>
                  <a:lnTo>
                    <a:pt x="189" y="210"/>
                  </a:lnTo>
                  <a:lnTo>
                    <a:pt x="184" y="205"/>
                  </a:lnTo>
                  <a:lnTo>
                    <a:pt x="179" y="199"/>
                  </a:lnTo>
                  <a:lnTo>
                    <a:pt x="170" y="183"/>
                  </a:lnTo>
                  <a:lnTo>
                    <a:pt x="170" y="183"/>
                  </a:lnTo>
                  <a:lnTo>
                    <a:pt x="163" y="168"/>
                  </a:lnTo>
                  <a:lnTo>
                    <a:pt x="162" y="160"/>
                  </a:lnTo>
                  <a:lnTo>
                    <a:pt x="162" y="151"/>
                  </a:lnTo>
                  <a:lnTo>
                    <a:pt x="162" y="151"/>
                  </a:lnTo>
                  <a:lnTo>
                    <a:pt x="162" y="146"/>
                  </a:lnTo>
                  <a:lnTo>
                    <a:pt x="163" y="143"/>
                  </a:lnTo>
                  <a:lnTo>
                    <a:pt x="168" y="137"/>
                  </a:lnTo>
                  <a:lnTo>
                    <a:pt x="168" y="137"/>
                  </a:lnTo>
                  <a:lnTo>
                    <a:pt x="170" y="132"/>
                  </a:lnTo>
                  <a:lnTo>
                    <a:pt x="170" y="131"/>
                  </a:lnTo>
                  <a:lnTo>
                    <a:pt x="167" y="124"/>
                  </a:lnTo>
                  <a:lnTo>
                    <a:pt x="167" y="124"/>
                  </a:lnTo>
                  <a:lnTo>
                    <a:pt x="167" y="119"/>
                  </a:lnTo>
                  <a:lnTo>
                    <a:pt x="167" y="114"/>
                  </a:lnTo>
                  <a:lnTo>
                    <a:pt x="167" y="114"/>
                  </a:lnTo>
                  <a:lnTo>
                    <a:pt x="163" y="112"/>
                  </a:lnTo>
                  <a:lnTo>
                    <a:pt x="162" y="109"/>
                  </a:lnTo>
                  <a:lnTo>
                    <a:pt x="162" y="109"/>
                  </a:lnTo>
                  <a:lnTo>
                    <a:pt x="160" y="104"/>
                  </a:lnTo>
                  <a:lnTo>
                    <a:pt x="162" y="95"/>
                  </a:lnTo>
                  <a:lnTo>
                    <a:pt x="165" y="80"/>
                  </a:lnTo>
                  <a:lnTo>
                    <a:pt x="165" y="80"/>
                  </a:lnTo>
                  <a:lnTo>
                    <a:pt x="170" y="51"/>
                  </a:lnTo>
                  <a:lnTo>
                    <a:pt x="170" y="51"/>
                  </a:lnTo>
                  <a:lnTo>
                    <a:pt x="177" y="14"/>
                  </a:lnTo>
                  <a:lnTo>
                    <a:pt x="177" y="14"/>
                  </a:lnTo>
                  <a:lnTo>
                    <a:pt x="112" y="0"/>
                  </a:lnTo>
                  <a:lnTo>
                    <a:pt x="67" y="241"/>
                  </a:lnTo>
                  <a:lnTo>
                    <a:pt x="67" y="241"/>
                  </a:lnTo>
                  <a:lnTo>
                    <a:pt x="67" y="241"/>
                  </a:lnTo>
                  <a:lnTo>
                    <a:pt x="70" y="246"/>
                  </a:lnTo>
                  <a:lnTo>
                    <a:pt x="73" y="249"/>
                  </a:lnTo>
                  <a:lnTo>
                    <a:pt x="77" y="260"/>
                  </a:lnTo>
                  <a:lnTo>
                    <a:pt x="77" y="260"/>
                  </a:lnTo>
                  <a:lnTo>
                    <a:pt x="77" y="261"/>
                  </a:lnTo>
                  <a:lnTo>
                    <a:pt x="77" y="265"/>
                  </a:lnTo>
                  <a:lnTo>
                    <a:pt x="77" y="265"/>
                  </a:lnTo>
                  <a:lnTo>
                    <a:pt x="80" y="268"/>
                  </a:lnTo>
                  <a:lnTo>
                    <a:pt x="84" y="270"/>
                  </a:lnTo>
                  <a:lnTo>
                    <a:pt x="84" y="270"/>
                  </a:lnTo>
                  <a:lnTo>
                    <a:pt x="85" y="272"/>
                  </a:lnTo>
                  <a:lnTo>
                    <a:pt x="85" y="275"/>
                  </a:lnTo>
                  <a:lnTo>
                    <a:pt x="85" y="275"/>
                  </a:lnTo>
                  <a:lnTo>
                    <a:pt x="87" y="282"/>
                  </a:lnTo>
                  <a:lnTo>
                    <a:pt x="87" y="282"/>
                  </a:lnTo>
                  <a:lnTo>
                    <a:pt x="85" y="287"/>
                  </a:lnTo>
                  <a:lnTo>
                    <a:pt x="85" y="287"/>
                  </a:lnTo>
                  <a:lnTo>
                    <a:pt x="84" y="290"/>
                  </a:lnTo>
                  <a:lnTo>
                    <a:pt x="84" y="290"/>
                  </a:lnTo>
                  <a:lnTo>
                    <a:pt x="82" y="292"/>
                  </a:lnTo>
                  <a:lnTo>
                    <a:pt x="79" y="294"/>
                  </a:lnTo>
                  <a:lnTo>
                    <a:pt x="79" y="294"/>
                  </a:lnTo>
                  <a:lnTo>
                    <a:pt x="75" y="295"/>
                  </a:lnTo>
                  <a:lnTo>
                    <a:pt x="73" y="299"/>
                  </a:lnTo>
                  <a:lnTo>
                    <a:pt x="73" y="299"/>
                  </a:lnTo>
                  <a:lnTo>
                    <a:pt x="70" y="304"/>
                  </a:lnTo>
                  <a:lnTo>
                    <a:pt x="68" y="309"/>
                  </a:lnTo>
                  <a:lnTo>
                    <a:pt x="68" y="309"/>
                  </a:lnTo>
                  <a:lnTo>
                    <a:pt x="68" y="314"/>
                  </a:lnTo>
                  <a:lnTo>
                    <a:pt x="67" y="317"/>
                  </a:lnTo>
                  <a:lnTo>
                    <a:pt x="63" y="319"/>
                  </a:lnTo>
                  <a:lnTo>
                    <a:pt x="63" y="319"/>
                  </a:lnTo>
                  <a:lnTo>
                    <a:pt x="63" y="319"/>
                  </a:lnTo>
                  <a:lnTo>
                    <a:pt x="55" y="328"/>
                  </a:lnTo>
                  <a:lnTo>
                    <a:pt x="55" y="328"/>
                  </a:lnTo>
                  <a:lnTo>
                    <a:pt x="53" y="331"/>
                  </a:lnTo>
                  <a:lnTo>
                    <a:pt x="53" y="333"/>
                  </a:lnTo>
                  <a:lnTo>
                    <a:pt x="53" y="339"/>
                  </a:lnTo>
                  <a:lnTo>
                    <a:pt x="53" y="339"/>
                  </a:lnTo>
                  <a:lnTo>
                    <a:pt x="53" y="341"/>
                  </a:lnTo>
                  <a:lnTo>
                    <a:pt x="51" y="343"/>
                  </a:lnTo>
                  <a:lnTo>
                    <a:pt x="51" y="343"/>
                  </a:lnTo>
                  <a:lnTo>
                    <a:pt x="48" y="345"/>
                  </a:lnTo>
                  <a:lnTo>
                    <a:pt x="48" y="345"/>
                  </a:lnTo>
                  <a:lnTo>
                    <a:pt x="43" y="348"/>
                  </a:lnTo>
                  <a:lnTo>
                    <a:pt x="43" y="348"/>
                  </a:lnTo>
                  <a:lnTo>
                    <a:pt x="40" y="351"/>
                  </a:lnTo>
                  <a:lnTo>
                    <a:pt x="40" y="351"/>
                  </a:lnTo>
                  <a:lnTo>
                    <a:pt x="40" y="353"/>
                  </a:lnTo>
                  <a:lnTo>
                    <a:pt x="38" y="356"/>
                  </a:lnTo>
                  <a:lnTo>
                    <a:pt x="38" y="356"/>
                  </a:lnTo>
                  <a:lnTo>
                    <a:pt x="38" y="360"/>
                  </a:lnTo>
                  <a:lnTo>
                    <a:pt x="38" y="363"/>
                  </a:lnTo>
                  <a:lnTo>
                    <a:pt x="38" y="363"/>
                  </a:lnTo>
                  <a:lnTo>
                    <a:pt x="36" y="367"/>
                  </a:lnTo>
                  <a:lnTo>
                    <a:pt x="34" y="370"/>
                  </a:lnTo>
                  <a:lnTo>
                    <a:pt x="36" y="377"/>
                  </a:lnTo>
                  <a:lnTo>
                    <a:pt x="36" y="377"/>
                  </a:lnTo>
                  <a:lnTo>
                    <a:pt x="38" y="384"/>
                  </a:lnTo>
                  <a:lnTo>
                    <a:pt x="38" y="384"/>
                  </a:lnTo>
                  <a:lnTo>
                    <a:pt x="38" y="387"/>
                  </a:lnTo>
                  <a:lnTo>
                    <a:pt x="36" y="390"/>
                  </a:lnTo>
                  <a:lnTo>
                    <a:pt x="36" y="390"/>
                  </a:lnTo>
                  <a:lnTo>
                    <a:pt x="34" y="394"/>
                  </a:lnTo>
                  <a:lnTo>
                    <a:pt x="34" y="394"/>
                  </a:lnTo>
                  <a:lnTo>
                    <a:pt x="34" y="401"/>
                  </a:lnTo>
                  <a:lnTo>
                    <a:pt x="34" y="401"/>
                  </a:lnTo>
                  <a:lnTo>
                    <a:pt x="36" y="404"/>
                  </a:lnTo>
                  <a:lnTo>
                    <a:pt x="34" y="407"/>
                  </a:lnTo>
                  <a:lnTo>
                    <a:pt x="34" y="407"/>
                  </a:lnTo>
                  <a:lnTo>
                    <a:pt x="33" y="411"/>
                  </a:lnTo>
                  <a:lnTo>
                    <a:pt x="0" y="575"/>
                  </a:lnTo>
                  <a:lnTo>
                    <a:pt x="0" y="575"/>
                  </a:lnTo>
                  <a:lnTo>
                    <a:pt x="85" y="591"/>
                  </a:lnTo>
                  <a:lnTo>
                    <a:pt x="175" y="606"/>
                  </a:lnTo>
                  <a:lnTo>
                    <a:pt x="175" y="606"/>
                  </a:lnTo>
                  <a:lnTo>
                    <a:pt x="263" y="618"/>
                  </a:lnTo>
                  <a:lnTo>
                    <a:pt x="355" y="628"/>
                  </a:lnTo>
                  <a:lnTo>
                    <a:pt x="387" y="418"/>
                  </a:lnTo>
                  <a:lnTo>
                    <a:pt x="387" y="418"/>
                  </a:lnTo>
                  <a:lnTo>
                    <a:pt x="387" y="418"/>
                  </a:lnTo>
                  <a:lnTo>
                    <a:pt x="367" y="414"/>
                  </a:lnTo>
                  <a:lnTo>
                    <a:pt x="367" y="414"/>
                  </a:lnTo>
                  <a:lnTo>
                    <a:pt x="357" y="414"/>
                  </a:lnTo>
                  <a:lnTo>
                    <a:pt x="347" y="416"/>
                  </a:lnTo>
                  <a:lnTo>
                    <a:pt x="347" y="416"/>
                  </a:lnTo>
                  <a:close/>
                </a:path>
              </a:pathLst>
            </a:custGeom>
            <a:solidFill>
              <a:srgbClr val="CC4125"/>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 name="Google Shape;49;p4">
              <a:hlinkClick r:id="rId24"/>
            </p:cNvPr>
            <p:cNvSpPr/>
            <p:nvPr/>
          </p:nvSpPr>
          <p:spPr>
            <a:xfrm>
              <a:off x="9224963" y="639763"/>
              <a:ext cx="385762" cy="600075"/>
            </a:xfrm>
            <a:custGeom>
              <a:rect b="b" l="l" r="r" t="t"/>
              <a:pathLst>
                <a:path extrusionOk="0" h="378" w="243">
                  <a:moveTo>
                    <a:pt x="239" y="181"/>
                  </a:moveTo>
                  <a:lnTo>
                    <a:pt x="239" y="181"/>
                  </a:lnTo>
                  <a:lnTo>
                    <a:pt x="238" y="183"/>
                  </a:lnTo>
                  <a:lnTo>
                    <a:pt x="234" y="186"/>
                  </a:lnTo>
                  <a:lnTo>
                    <a:pt x="233" y="191"/>
                  </a:lnTo>
                  <a:lnTo>
                    <a:pt x="229" y="193"/>
                  </a:lnTo>
                  <a:lnTo>
                    <a:pt x="229" y="193"/>
                  </a:lnTo>
                  <a:lnTo>
                    <a:pt x="226" y="193"/>
                  </a:lnTo>
                  <a:lnTo>
                    <a:pt x="222" y="191"/>
                  </a:lnTo>
                  <a:lnTo>
                    <a:pt x="222" y="191"/>
                  </a:lnTo>
                  <a:lnTo>
                    <a:pt x="222" y="190"/>
                  </a:lnTo>
                  <a:lnTo>
                    <a:pt x="222" y="188"/>
                  </a:lnTo>
                  <a:lnTo>
                    <a:pt x="224" y="185"/>
                  </a:lnTo>
                  <a:lnTo>
                    <a:pt x="224" y="185"/>
                  </a:lnTo>
                  <a:lnTo>
                    <a:pt x="224" y="180"/>
                  </a:lnTo>
                  <a:lnTo>
                    <a:pt x="222" y="176"/>
                  </a:lnTo>
                  <a:lnTo>
                    <a:pt x="222" y="176"/>
                  </a:lnTo>
                  <a:lnTo>
                    <a:pt x="219" y="174"/>
                  </a:lnTo>
                  <a:lnTo>
                    <a:pt x="217" y="174"/>
                  </a:lnTo>
                  <a:lnTo>
                    <a:pt x="216" y="173"/>
                  </a:lnTo>
                  <a:lnTo>
                    <a:pt x="216" y="173"/>
                  </a:lnTo>
                  <a:lnTo>
                    <a:pt x="214" y="171"/>
                  </a:lnTo>
                  <a:lnTo>
                    <a:pt x="214" y="169"/>
                  </a:lnTo>
                  <a:lnTo>
                    <a:pt x="214" y="164"/>
                  </a:lnTo>
                  <a:lnTo>
                    <a:pt x="214" y="161"/>
                  </a:lnTo>
                  <a:lnTo>
                    <a:pt x="212" y="159"/>
                  </a:lnTo>
                  <a:lnTo>
                    <a:pt x="209" y="159"/>
                  </a:lnTo>
                  <a:lnTo>
                    <a:pt x="209" y="159"/>
                  </a:lnTo>
                  <a:lnTo>
                    <a:pt x="205" y="158"/>
                  </a:lnTo>
                  <a:lnTo>
                    <a:pt x="202" y="156"/>
                  </a:lnTo>
                  <a:lnTo>
                    <a:pt x="202" y="156"/>
                  </a:lnTo>
                  <a:lnTo>
                    <a:pt x="200" y="152"/>
                  </a:lnTo>
                  <a:lnTo>
                    <a:pt x="197" y="149"/>
                  </a:lnTo>
                  <a:lnTo>
                    <a:pt x="197" y="149"/>
                  </a:lnTo>
                  <a:lnTo>
                    <a:pt x="193" y="147"/>
                  </a:lnTo>
                  <a:lnTo>
                    <a:pt x="190" y="147"/>
                  </a:lnTo>
                  <a:lnTo>
                    <a:pt x="182" y="146"/>
                  </a:lnTo>
                  <a:lnTo>
                    <a:pt x="182" y="146"/>
                  </a:lnTo>
                  <a:lnTo>
                    <a:pt x="177" y="144"/>
                  </a:lnTo>
                  <a:lnTo>
                    <a:pt x="175" y="142"/>
                  </a:lnTo>
                  <a:lnTo>
                    <a:pt x="171" y="134"/>
                  </a:lnTo>
                  <a:lnTo>
                    <a:pt x="171" y="134"/>
                  </a:lnTo>
                  <a:lnTo>
                    <a:pt x="171" y="130"/>
                  </a:lnTo>
                  <a:lnTo>
                    <a:pt x="170" y="127"/>
                  </a:lnTo>
                  <a:lnTo>
                    <a:pt x="170" y="127"/>
                  </a:lnTo>
                  <a:lnTo>
                    <a:pt x="166" y="125"/>
                  </a:lnTo>
                  <a:lnTo>
                    <a:pt x="166" y="125"/>
                  </a:lnTo>
                  <a:lnTo>
                    <a:pt x="165" y="124"/>
                  </a:lnTo>
                  <a:lnTo>
                    <a:pt x="163" y="124"/>
                  </a:lnTo>
                  <a:lnTo>
                    <a:pt x="163" y="124"/>
                  </a:lnTo>
                  <a:lnTo>
                    <a:pt x="163" y="117"/>
                  </a:lnTo>
                  <a:lnTo>
                    <a:pt x="163" y="108"/>
                  </a:lnTo>
                  <a:lnTo>
                    <a:pt x="163" y="108"/>
                  </a:lnTo>
                  <a:lnTo>
                    <a:pt x="161" y="96"/>
                  </a:lnTo>
                  <a:lnTo>
                    <a:pt x="161" y="96"/>
                  </a:lnTo>
                  <a:lnTo>
                    <a:pt x="156" y="83"/>
                  </a:lnTo>
                  <a:lnTo>
                    <a:pt x="151" y="69"/>
                  </a:lnTo>
                  <a:lnTo>
                    <a:pt x="151" y="69"/>
                  </a:lnTo>
                  <a:lnTo>
                    <a:pt x="146" y="56"/>
                  </a:lnTo>
                  <a:lnTo>
                    <a:pt x="143" y="42"/>
                  </a:lnTo>
                  <a:lnTo>
                    <a:pt x="143" y="42"/>
                  </a:lnTo>
                  <a:lnTo>
                    <a:pt x="139" y="29"/>
                  </a:lnTo>
                  <a:lnTo>
                    <a:pt x="136" y="23"/>
                  </a:lnTo>
                  <a:lnTo>
                    <a:pt x="132" y="17"/>
                  </a:lnTo>
                  <a:lnTo>
                    <a:pt x="132" y="17"/>
                  </a:lnTo>
                  <a:lnTo>
                    <a:pt x="126" y="12"/>
                  </a:lnTo>
                  <a:lnTo>
                    <a:pt x="119" y="8"/>
                  </a:lnTo>
                  <a:lnTo>
                    <a:pt x="119" y="8"/>
                  </a:lnTo>
                  <a:lnTo>
                    <a:pt x="112" y="3"/>
                  </a:lnTo>
                  <a:lnTo>
                    <a:pt x="109" y="1"/>
                  </a:lnTo>
                  <a:lnTo>
                    <a:pt x="105" y="3"/>
                  </a:lnTo>
                  <a:lnTo>
                    <a:pt x="105" y="3"/>
                  </a:lnTo>
                  <a:lnTo>
                    <a:pt x="98" y="8"/>
                  </a:lnTo>
                  <a:lnTo>
                    <a:pt x="98" y="8"/>
                  </a:lnTo>
                  <a:lnTo>
                    <a:pt x="97" y="10"/>
                  </a:lnTo>
                  <a:lnTo>
                    <a:pt x="93" y="13"/>
                  </a:lnTo>
                  <a:lnTo>
                    <a:pt x="93" y="13"/>
                  </a:lnTo>
                  <a:lnTo>
                    <a:pt x="92" y="17"/>
                  </a:lnTo>
                  <a:lnTo>
                    <a:pt x="88" y="18"/>
                  </a:lnTo>
                  <a:lnTo>
                    <a:pt x="88" y="18"/>
                  </a:lnTo>
                  <a:lnTo>
                    <a:pt x="80" y="20"/>
                  </a:lnTo>
                  <a:lnTo>
                    <a:pt x="80" y="20"/>
                  </a:lnTo>
                  <a:lnTo>
                    <a:pt x="76" y="22"/>
                  </a:lnTo>
                  <a:lnTo>
                    <a:pt x="73" y="22"/>
                  </a:lnTo>
                  <a:lnTo>
                    <a:pt x="73" y="22"/>
                  </a:lnTo>
                  <a:lnTo>
                    <a:pt x="70" y="20"/>
                  </a:lnTo>
                  <a:lnTo>
                    <a:pt x="66" y="18"/>
                  </a:lnTo>
                  <a:lnTo>
                    <a:pt x="63" y="12"/>
                  </a:lnTo>
                  <a:lnTo>
                    <a:pt x="63" y="12"/>
                  </a:lnTo>
                  <a:lnTo>
                    <a:pt x="59" y="5"/>
                  </a:lnTo>
                  <a:lnTo>
                    <a:pt x="58" y="1"/>
                  </a:lnTo>
                  <a:lnTo>
                    <a:pt x="54" y="0"/>
                  </a:lnTo>
                  <a:lnTo>
                    <a:pt x="54" y="0"/>
                  </a:lnTo>
                  <a:lnTo>
                    <a:pt x="51" y="1"/>
                  </a:lnTo>
                  <a:lnTo>
                    <a:pt x="48" y="5"/>
                  </a:lnTo>
                  <a:lnTo>
                    <a:pt x="44" y="12"/>
                  </a:lnTo>
                  <a:lnTo>
                    <a:pt x="44" y="12"/>
                  </a:lnTo>
                  <a:lnTo>
                    <a:pt x="39" y="34"/>
                  </a:lnTo>
                  <a:lnTo>
                    <a:pt x="39" y="34"/>
                  </a:lnTo>
                  <a:lnTo>
                    <a:pt x="37" y="44"/>
                  </a:lnTo>
                  <a:lnTo>
                    <a:pt x="36" y="56"/>
                  </a:lnTo>
                  <a:lnTo>
                    <a:pt x="36" y="56"/>
                  </a:lnTo>
                  <a:lnTo>
                    <a:pt x="29" y="74"/>
                  </a:lnTo>
                  <a:lnTo>
                    <a:pt x="24" y="95"/>
                  </a:lnTo>
                  <a:lnTo>
                    <a:pt x="24" y="95"/>
                  </a:lnTo>
                  <a:lnTo>
                    <a:pt x="24" y="101"/>
                  </a:lnTo>
                  <a:lnTo>
                    <a:pt x="27" y="107"/>
                  </a:lnTo>
                  <a:lnTo>
                    <a:pt x="27" y="107"/>
                  </a:lnTo>
                  <a:lnTo>
                    <a:pt x="27" y="113"/>
                  </a:lnTo>
                  <a:lnTo>
                    <a:pt x="25" y="118"/>
                  </a:lnTo>
                  <a:lnTo>
                    <a:pt x="25" y="118"/>
                  </a:lnTo>
                  <a:lnTo>
                    <a:pt x="27" y="122"/>
                  </a:lnTo>
                  <a:lnTo>
                    <a:pt x="29" y="127"/>
                  </a:lnTo>
                  <a:lnTo>
                    <a:pt x="29" y="127"/>
                  </a:lnTo>
                  <a:lnTo>
                    <a:pt x="29" y="132"/>
                  </a:lnTo>
                  <a:lnTo>
                    <a:pt x="27" y="137"/>
                  </a:lnTo>
                  <a:lnTo>
                    <a:pt x="27" y="137"/>
                  </a:lnTo>
                  <a:lnTo>
                    <a:pt x="29" y="141"/>
                  </a:lnTo>
                  <a:lnTo>
                    <a:pt x="32" y="142"/>
                  </a:lnTo>
                  <a:lnTo>
                    <a:pt x="32" y="142"/>
                  </a:lnTo>
                  <a:lnTo>
                    <a:pt x="32" y="149"/>
                  </a:lnTo>
                  <a:lnTo>
                    <a:pt x="32" y="154"/>
                  </a:lnTo>
                  <a:lnTo>
                    <a:pt x="32" y="154"/>
                  </a:lnTo>
                  <a:lnTo>
                    <a:pt x="31" y="159"/>
                  </a:lnTo>
                  <a:lnTo>
                    <a:pt x="27" y="163"/>
                  </a:lnTo>
                  <a:lnTo>
                    <a:pt x="27" y="163"/>
                  </a:lnTo>
                  <a:lnTo>
                    <a:pt x="24" y="166"/>
                  </a:lnTo>
                  <a:lnTo>
                    <a:pt x="24" y="169"/>
                  </a:lnTo>
                  <a:lnTo>
                    <a:pt x="24" y="169"/>
                  </a:lnTo>
                  <a:lnTo>
                    <a:pt x="24" y="174"/>
                  </a:lnTo>
                  <a:lnTo>
                    <a:pt x="22" y="176"/>
                  </a:lnTo>
                  <a:lnTo>
                    <a:pt x="20" y="176"/>
                  </a:lnTo>
                  <a:lnTo>
                    <a:pt x="20" y="176"/>
                  </a:lnTo>
                  <a:lnTo>
                    <a:pt x="24" y="188"/>
                  </a:lnTo>
                  <a:lnTo>
                    <a:pt x="24" y="195"/>
                  </a:lnTo>
                  <a:lnTo>
                    <a:pt x="24" y="197"/>
                  </a:lnTo>
                  <a:lnTo>
                    <a:pt x="22" y="198"/>
                  </a:lnTo>
                  <a:lnTo>
                    <a:pt x="22" y="198"/>
                  </a:lnTo>
                  <a:lnTo>
                    <a:pt x="20" y="198"/>
                  </a:lnTo>
                  <a:lnTo>
                    <a:pt x="19" y="200"/>
                  </a:lnTo>
                  <a:lnTo>
                    <a:pt x="19" y="200"/>
                  </a:lnTo>
                  <a:lnTo>
                    <a:pt x="17" y="202"/>
                  </a:lnTo>
                  <a:lnTo>
                    <a:pt x="17" y="205"/>
                  </a:lnTo>
                  <a:lnTo>
                    <a:pt x="17" y="205"/>
                  </a:lnTo>
                  <a:lnTo>
                    <a:pt x="15" y="215"/>
                  </a:lnTo>
                  <a:lnTo>
                    <a:pt x="15" y="215"/>
                  </a:lnTo>
                  <a:lnTo>
                    <a:pt x="14" y="219"/>
                  </a:lnTo>
                  <a:lnTo>
                    <a:pt x="12" y="220"/>
                  </a:lnTo>
                  <a:lnTo>
                    <a:pt x="9" y="220"/>
                  </a:lnTo>
                  <a:lnTo>
                    <a:pt x="9" y="220"/>
                  </a:lnTo>
                  <a:lnTo>
                    <a:pt x="7" y="217"/>
                  </a:lnTo>
                  <a:lnTo>
                    <a:pt x="5" y="215"/>
                  </a:lnTo>
                  <a:lnTo>
                    <a:pt x="3" y="214"/>
                  </a:lnTo>
                  <a:lnTo>
                    <a:pt x="3" y="214"/>
                  </a:lnTo>
                  <a:lnTo>
                    <a:pt x="0" y="215"/>
                  </a:lnTo>
                  <a:lnTo>
                    <a:pt x="32" y="332"/>
                  </a:lnTo>
                  <a:lnTo>
                    <a:pt x="32" y="332"/>
                  </a:lnTo>
                  <a:lnTo>
                    <a:pt x="34" y="337"/>
                  </a:lnTo>
                  <a:lnTo>
                    <a:pt x="34" y="337"/>
                  </a:lnTo>
                  <a:lnTo>
                    <a:pt x="36" y="341"/>
                  </a:lnTo>
                  <a:lnTo>
                    <a:pt x="36" y="341"/>
                  </a:lnTo>
                  <a:lnTo>
                    <a:pt x="37" y="346"/>
                  </a:lnTo>
                  <a:lnTo>
                    <a:pt x="37" y="346"/>
                  </a:lnTo>
                  <a:lnTo>
                    <a:pt x="39" y="349"/>
                  </a:lnTo>
                  <a:lnTo>
                    <a:pt x="39" y="349"/>
                  </a:lnTo>
                  <a:lnTo>
                    <a:pt x="42" y="353"/>
                  </a:lnTo>
                  <a:lnTo>
                    <a:pt x="48" y="354"/>
                  </a:lnTo>
                  <a:lnTo>
                    <a:pt x="48" y="354"/>
                  </a:lnTo>
                  <a:lnTo>
                    <a:pt x="48" y="356"/>
                  </a:lnTo>
                  <a:lnTo>
                    <a:pt x="49" y="359"/>
                  </a:lnTo>
                  <a:lnTo>
                    <a:pt x="51" y="365"/>
                  </a:lnTo>
                  <a:lnTo>
                    <a:pt x="51" y="365"/>
                  </a:lnTo>
                  <a:lnTo>
                    <a:pt x="51" y="366"/>
                  </a:lnTo>
                  <a:lnTo>
                    <a:pt x="53" y="370"/>
                  </a:lnTo>
                  <a:lnTo>
                    <a:pt x="58" y="373"/>
                  </a:lnTo>
                  <a:lnTo>
                    <a:pt x="58" y="373"/>
                  </a:lnTo>
                  <a:lnTo>
                    <a:pt x="65" y="375"/>
                  </a:lnTo>
                  <a:lnTo>
                    <a:pt x="70" y="378"/>
                  </a:lnTo>
                  <a:lnTo>
                    <a:pt x="70" y="378"/>
                  </a:lnTo>
                  <a:lnTo>
                    <a:pt x="71" y="368"/>
                  </a:lnTo>
                  <a:lnTo>
                    <a:pt x="71" y="368"/>
                  </a:lnTo>
                  <a:lnTo>
                    <a:pt x="71" y="363"/>
                  </a:lnTo>
                  <a:lnTo>
                    <a:pt x="73" y="361"/>
                  </a:lnTo>
                  <a:lnTo>
                    <a:pt x="76" y="356"/>
                  </a:lnTo>
                  <a:lnTo>
                    <a:pt x="76" y="356"/>
                  </a:lnTo>
                  <a:lnTo>
                    <a:pt x="80" y="349"/>
                  </a:lnTo>
                  <a:lnTo>
                    <a:pt x="81" y="343"/>
                  </a:lnTo>
                  <a:lnTo>
                    <a:pt x="81" y="343"/>
                  </a:lnTo>
                  <a:lnTo>
                    <a:pt x="87" y="337"/>
                  </a:lnTo>
                  <a:lnTo>
                    <a:pt x="92" y="332"/>
                  </a:lnTo>
                  <a:lnTo>
                    <a:pt x="92" y="332"/>
                  </a:lnTo>
                  <a:lnTo>
                    <a:pt x="93" y="329"/>
                  </a:lnTo>
                  <a:lnTo>
                    <a:pt x="95" y="324"/>
                  </a:lnTo>
                  <a:lnTo>
                    <a:pt x="93" y="320"/>
                  </a:lnTo>
                  <a:lnTo>
                    <a:pt x="95" y="315"/>
                  </a:lnTo>
                  <a:lnTo>
                    <a:pt x="95" y="315"/>
                  </a:lnTo>
                  <a:lnTo>
                    <a:pt x="98" y="319"/>
                  </a:lnTo>
                  <a:lnTo>
                    <a:pt x="100" y="319"/>
                  </a:lnTo>
                  <a:lnTo>
                    <a:pt x="102" y="319"/>
                  </a:lnTo>
                  <a:lnTo>
                    <a:pt x="102" y="319"/>
                  </a:lnTo>
                  <a:lnTo>
                    <a:pt x="104" y="315"/>
                  </a:lnTo>
                  <a:lnTo>
                    <a:pt x="104" y="312"/>
                  </a:lnTo>
                  <a:lnTo>
                    <a:pt x="104" y="312"/>
                  </a:lnTo>
                  <a:lnTo>
                    <a:pt x="102" y="309"/>
                  </a:lnTo>
                  <a:lnTo>
                    <a:pt x="100" y="307"/>
                  </a:lnTo>
                  <a:lnTo>
                    <a:pt x="102" y="303"/>
                  </a:lnTo>
                  <a:lnTo>
                    <a:pt x="102" y="303"/>
                  </a:lnTo>
                  <a:lnTo>
                    <a:pt x="104" y="302"/>
                  </a:lnTo>
                  <a:lnTo>
                    <a:pt x="107" y="303"/>
                  </a:lnTo>
                  <a:lnTo>
                    <a:pt x="107" y="303"/>
                  </a:lnTo>
                  <a:lnTo>
                    <a:pt x="107" y="307"/>
                  </a:lnTo>
                  <a:lnTo>
                    <a:pt x="107" y="310"/>
                  </a:lnTo>
                  <a:lnTo>
                    <a:pt x="109" y="310"/>
                  </a:lnTo>
                  <a:lnTo>
                    <a:pt x="109" y="310"/>
                  </a:lnTo>
                  <a:lnTo>
                    <a:pt x="110" y="310"/>
                  </a:lnTo>
                  <a:lnTo>
                    <a:pt x="112" y="309"/>
                  </a:lnTo>
                  <a:lnTo>
                    <a:pt x="112" y="305"/>
                  </a:lnTo>
                  <a:lnTo>
                    <a:pt x="112" y="305"/>
                  </a:lnTo>
                  <a:lnTo>
                    <a:pt x="114" y="297"/>
                  </a:lnTo>
                  <a:lnTo>
                    <a:pt x="114" y="297"/>
                  </a:lnTo>
                  <a:lnTo>
                    <a:pt x="114" y="293"/>
                  </a:lnTo>
                  <a:lnTo>
                    <a:pt x="115" y="290"/>
                  </a:lnTo>
                  <a:lnTo>
                    <a:pt x="117" y="290"/>
                  </a:lnTo>
                  <a:lnTo>
                    <a:pt x="117" y="290"/>
                  </a:lnTo>
                  <a:lnTo>
                    <a:pt x="119" y="292"/>
                  </a:lnTo>
                  <a:lnTo>
                    <a:pt x="119" y="293"/>
                  </a:lnTo>
                  <a:lnTo>
                    <a:pt x="117" y="298"/>
                  </a:lnTo>
                  <a:lnTo>
                    <a:pt x="117" y="298"/>
                  </a:lnTo>
                  <a:lnTo>
                    <a:pt x="117" y="303"/>
                  </a:lnTo>
                  <a:lnTo>
                    <a:pt x="119" y="307"/>
                  </a:lnTo>
                  <a:lnTo>
                    <a:pt x="121" y="309"/>
                  </a:lnTo>
                  <a:lnTo>
                    <a:pt x="121" y="309"/>
                  </a:lnTo>
                  <a:lnTo>
                    <a:pt x="122" y="307"/>
                  </a:lnTo>
                  <a:lnTo>
                    <a:pt x="122" y="305"/>
                  </a:lnTo>
                  <a:lnTo>
                    <a:pt x="124" y="300"/>
                  </a:lnTo>
                  <a:lnTo>
                    <a:pt x="124" y="300"/>
                  </a:lnTo>
                  <a:lnTo>
                    <a:pt x="124" y="293"/>
                  </a:lnTo>
                  <a:lnTo>
                    <a:pt x="124" y="290"/>
                  </a:lnTo>
                  <a:lnTo>
                    <a:pt x="126" y="288"/>
                  </a:lnTo>
                  <a:lnTo>
                    <a:pt x="126" y="288"/>
                  </a:lnTo>
                  <a:lnTo>
                    <a:pt x="129" y="288"/>
                  </a:lnTo>
                  <a:lnTo>
                    <a:pt x="131" y="290"/>
                  </a:lnTo>
                  <a:lnTo>
                    <a:pt x="131" y="295"/>
                  </a:lnTo>
                  <a:lnTo>
                    <a:pt x="131" y="295"/>
                  </a:lnTo>
                  <a:lnTo>
                    <a:pt x="132" y="300"/>
                  </a:lnTo>
                  <a:lnTo>
                    <a:pt x="136" y="302"/>
                  </a:lnTo>
                  <a:lnTo>
                    <a:pt x="137" y="300"/>
                  </a:lnTo>
                  <a:lnTo>
                    <a:pt x="141" y="297"/>
                  </a:lnTo>
                  <a:lnTo>
                    <a:pt x="143" y="292"/>
                  </a:lnTo>
                  <a:lnTo>
                    <a:pt x="143" y="287"/>
                  </a:lnTo>
                  <a:lnTo>
                    <a:pt x="141" y="283"/>
                  </a:lnTo>
                  <a:lnTo>
                    <a:pt x="137" y="281"/>
                  </a:lnTo>
                  <a:lnTo>
                    <a:pt x="137" y="281"/>
                  </a:lnTo>
                  <a:lnTo>
                    <a:pt x="134" y="281"/>
                  </a:lnTo>
                  <a:lnTo>
                    <a:pt x="132" y="281"/>
                  </a:lnTo>
                  <a:lnTo>
                    <a:pt x="131" y="280"/>
                  </a:lnTo>
                  <a:lnTo>
                    <a:pt x="131" y="280"/>
                  </a:lnTo>
                  <a:lnTo>
                    <a:pt x="131" y="278"/>
                  </a:lnTo>
                  <a:lnTo>
                    <a:pt x="132" y="276"/>
                  </a:lnTo>
                  <a:lnTo>
                    <a:pt x="136" y="275"/>
                  </a:lnTo>
                  <a:lnTo>
                    <a:pt x="136" y="275"/>
                  </a:lnTo>
                  <a:lnTo>
                    <a:pt x="137" y="271"/>
                  </a:lnTo>
                  <a:lnTo>
                    <a:pt x="137" y="268"/>
                  </a:lnTo>
                  <a:lnTo>
                    <a:pt x="134" y="261"/>
                  </a:lnTo>
                  <a:lnTo>
                    <a:pt x="134" y="261"/>
                  </a:lnTo>
                  <a:lnTo>
                    <a:pt x="132" y="258"/>
                  </a:lnTo>
                  <a:lnTo>
                    <a:pt x="132" y="254"/>
                  </a:lnTo>
                  <a:lnTo>
                    <a:pt x="134" y="254"/>
                  </a:lnTo>
                  <a:lnTo>
                    <a:pt x="134" y="254"/>
                  </a:lnTo>
                  <a:lnTo>
                    <a:pt x="136" y="254"/>
                  </a:lnTo>
                  <a:lnTo>
                    <a:pt x="136" y="256"/>
                  </a:lnTo>
                  <a:lnTo>
                    <a:pt x="137" y="259"/>
                  </a:lnTo>
                  <a:lnTo>
                    <a:pt x="137" y="259"/>
                  </a:lnTo>
                  <a:lnTo>
                    <a:pt x="139" y="261"/>
                  </a:lnTo>
                  <a:lnTo>
                    <a:pt x="141" y="259"/>
                  </a:lnTo>
                  <a:lnTo>
                    <a:pt x="141" y="254"/>
                  </a:lnTo>
                  <a:lnTo>
                    <a:pt x="141" y="254"/>
                  </a:lnTo>
                  <a:lnTo>
                    <a:pt x="139" y="251"/>
                  </a:lnTo>
                  <a:lnTo>
                    <a:pt x="139" y="249"/>
                  </a:lnTo>
                  <a:lnTo>
                    <a:pt x="139" y="247"/>
                  </a:lnTo>
                  <a:lnTo>
                    <a:pt x="139" y="247"/>
                  </a:lnTo>
                  <a:lnTo>
                    <a:pt x="143" y="244"/>
                  </a:lnTo>
                  <a:lnTo>
                    <a:pt x="146" y="246"/>
                  </a:lnTo>
                  <a:lnTo>
                    <a:pt x="148" y="247"/>
                  </a:lnTo>
                  <a:lnTo>
                    <a:pt x="149" y="251"/>
                  </a:lnTo>
                  <a:lnTo>
                    <a:pt x="149" y="251"/>
                  </a:lnTo>
                  <a:lnTo>
                    <a:pt x="149" y="254"/>
                  </a:lnTo>
                  <a:lnTo>
                    <a:pt x="149" y="254"/>
                  </a:lnTo>
                  <a:lnTo>
                    <a:pt x="148" y="258"/>
                  </a:lnTo>
                  <a:lnTo>
                    <a:pt x="148" y="258"/>
                  </a:lnTo>
                  <a:lnTo>
                    <a:pt x="148" y="259"/>
                  </a:lnTo>
                  <a:lnTo>
                    <a:pt x="149" y="259"/>
                  </a:lnTo>
                  <a:lnTo>
                    <a:pt x="154" y="259"/>
                  </a:lnTo>
                  <a:lnTo>
                    <a:pt x="154" y="259"/>
                  </a:lnTo>
                  <a:lnTo>
                    <a:pt x="158" y="259"/>
                  </a:lnTo>
                  <a:lnTo>
                    <a:pt x="163" y="261"/>
                  </a:lnTo>
                  <a:lnTo>
                    <a:pt x="166" y="261"/>
                  </a:lnTo>
                  <a:lnTo>
                    <a:pt x="166" y="259"/>
                  </a:lnTo>
                  <a:lnTo>
                    <a:pt x="166" y="256"/>
                  </a:lnTo>
                  <a:lnTo>
                    <a:pt x="166" y="256"/>
                  </a:lnTo>
                  <a:lnTo>
                    <a:pt x="165" y="247"/>
                  </a:lnTo>
                  <a:lnTo>
                    <a:pt x="165" y="244"/>
                  </a:lnTo>
                  <a:lnTo>
                    <a:pt x="168" y="242"/>
                  </a:lnTo>
                  <a:lnTo>
                    <a:pt x="168" y="242"/>
                  </a:lnTo>
                  <a:lnTo>
                    <a:pt x="171" y="242"/>
                  </a:lnTo>
                  <a:lnTo>
                    <a:pt x="173" y="246"/>
                  </a:lnTo>
                  <a:lnTo>
                    <a:pt x="175" y="253"/>
                  </a:lnTo>
                  <a:lnTo>
                    <a:pt x="175" y="253"/>
                  </a:lnTo>
                  <a:lnTo>
                    <a:pt x="177" y="254"/>
                  </a:lnTo>
                  <a:lnTo>
                    <a:pt x="178" y="254"/>
                  </a:lnTo>
                  <a:lnTo>
                    <a:pt x="182" y="253"/>
                  </a:lnTo>
                  <a:lnTo>
                    <a:pt x="182" y="249"/>
                  </a:lnTo>
                  <a:lnTo>
                    <a:pt x="182" y="249"/>
                  </a:lnTo>
                  <a:lnTo>
                    <a:pt x="180" y="246"/>
                  </a:lnTo>
                  <a:lnTo>
                    <a:pt x="178" y="242"/>
                  </a:lnTo>
                  <a:lnTo>
                    <a:pt x="178" y="242"/>
                  </a:lnTo>
                  <a:lnTo>
                    <a:pt x="178" y="241"/>
                  </a:lnTo>
                  <a:lnTo>
                    <a:pt x="182" y="241"/>
                  </a:lnTo>
                  <a:lnTo>
                    <a:pt x="182" y="241"/>
                  </a:lnTo>
                  <a:lnTo>
                    <a:pt x="183" y="244"/>
                  </a:lnTo>
                  <a:lnTo>
                    <a:pt x="185" y="246"/>
                  </a:lnTo>
                  <a:lnTo>
                    <a:pt x="187" y="246"/>
                  </a:lnTo>
                  <a:lnTo>
                    <a:pt x="187" y="246"/>
                  </a:lnTo>
                  <a:lnTo>
                    <a:pt x="188" y="246"/>
                  </a:lnTo>
                  <a:lnTo>
                    <a:pt x="188" y="244"/>
                  </a:lnTo>
                  <a:lnTo>
                    <a:pt x="190" y="241"/>
                  </a:lnTo>
                  <a:lnTo>
                    <a:pt x="190" y="241"/>
                  </a:lnTo>
                  <a:lnTo>
                    <a:pt x="188" y="234"/>
                  </a:lnTo>
                  <a:lnTo>
                    <a:pt x="190" y="230"/>
                  </a:lnTo>
                  <a:lnTo>
                    <a:pt x="192" y="230"/>
                  </a:lnTo>
                  <a:lnTo>
                    <a:pt x="192" y="230"/>
                  </a:lnTo>
                  <a:lnTo>
                    <a:pt x="192" y="230"/>
                  </a:lnTo>
                  <a:lnTo>
                    <a:pt x="193" y="234"/>
                  </a:lnTo>
                  <a:lnTo>
                    <a:pt x="195" y="237"/>
                  </a:lnTo>
                  <a:lnTo>
                    <a:pt x="195" y="241"/>
                  </a:lnTo>
                  <a:lnTo>
                    <a:pt x="199" y="242"/>
                  </a:lnTo>
                  <a:lnTo>
                    <a:pt x="199" y="242"/>
                  </a:lnTo>
                  <a:lnTo>
                    <a:pt x="199" y="234"/>
                  </a:lnTo>
                  <a:lnTo>
                    <a:pt x="200" y="227"/>
                  </a:lnTo>
                  <a:lnTo>
                    <a:pt x="200" y="227"/>
                  </a:lnTo>
                  <a:lnTo>
                    <a:pt x="202" y="224"/>
                  </a:lnTo>
                  <a:lnTo>
                    <a:pt x="204" y="224"/>
                  </a:lnTo>
                  <a:lnTo>
                    <a:pt x="205" y="225"/>
                  </a:lnTo>
                  <a:lnTo>
                    <a:pt x="205" y="225"/>
                  </a:lnTo>
                  <a:lnTo>
                    <a:pt x="205" y="229"/>
                  </a:lnTo>
                  <a:lnTo>
                    <a:pt x="207" y="230"/>
                  </a:lnTo>
                  <a:lnTo>
                    <a:pt x="209" y="230"/>
                  </a:lnTo>
                  <a:lnTo>
                    <a:pt x="209" y="230"/>
                  </a:lnTo>
                  <a:lnTo>
                    <a:pt x="212" y="229"/>
                  </a:lnTo>
                  <a:lnTo>
                    <a:pt x="216" y="227"/>
                  </a:lnTo>
                  <a:lnTo>
                    <a:pt x="216" y="227"/>
                  </a:lnTo>
                  <a:lnTo>
                    <a:pt x="217" y="224"/>
                  </a:lnTo>
                  <a:lnTo>
                    <a:pt x="217" y="220"/>
                  </a:lnTo>
                  <a:lnTo>
                    <a:pt x="221" y="214"/>
                  </a:lnTo>
                  <a:lnTo>
                    <a:pt x="221" y="214"/>
                  </a:lnTo>
                  <a:lnTo>
                    <a:pt x="222" y="210"/>
                  </a:lnTo>
                  <a:lnTo>
                    <a:pt x="224" y="210"/>
                  </a:lnTo>
                  <a:lnTo>
                    <a:pt x="226" y="212"/>
                  </a:lnTo>
                  <a:lnTo>
                    <a:pt x="226" y="212"/>
                  </a:lnTo>
                  <a:lnTo>
                    <a:pt x="227" y="215"/>
                  </a:lnTo>
                  <a:lnTo>
                    <a:pt x="227" y="217"/>
                  </a:lnTo>
                  <a:lnTo>
                    <a:pt x="231" y="217"/>
                  </a:lnTo>
                  <a:lnTo>
                    <a:pt x="231" y="217"/>
                  </a:lnTo>
                  <a:lnTo>
                    <a:pt x="231" y="212"/>
                  </a:lnTo>
                  <a:lnTo>
                    <a:pt x="231" y="207"/>
                  </a:lnTo>
                  <a:lnTo>
                    <a:pt x="231" y="207"/>
                  </a:lnTo>
                  <a:lnTo>
                    <a:pt x="233" y="202"/>
                  </a:lnTo>
                  <a:lnTo>
                    <a:pt x="236" y="198"/>
                  </a:lnTo>
                  <a:lnTo>
                    <a:pt x="236" y="198"/>
                  </a:lnTo>
                  <a:lnTo>
                    <a:pt x="241" y="190"/>
                  </a:lnTo>
                  <a:lnTo>
                    <a:pt x="243" y="185"/>
                  </a:lnTo>
                  <a:lnTo>
                    <a:pt x="241" y="181"/>
                  </a:lnTo>
                  <a:lnTo>
                    <a:pt x="239" y="181"/>
                  </a:lnTo>
                  <a:lnTo>
                    <a:pt x="239" y="181"/>
                  </a:lnTo>
                  <a:close/>
                </a:path>
              </a:pathLst>
            </a:custGeom>
            <a:solidFill>
              <a:srgbClr val="85200C"/>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 name="Google Shape;50;p4">
              <a:hlinkClick r:id="rId25"/>
            </p:cNvPr>
            <p:cNvSpPr/>
            <p:nvPr/>
          </p:nvSpPr>
          <p:spPr>
            <a:xfrm>
              <a:off x="8207375" y="1873251"/>
              <a:ext cx="823913" cy="482600"/>
            </a:xfrm>
            <a:custGeom>
              <a:rect b="b" l="l" r="r" t="t"/>
              <a:pathLst>
                <a:path extrusionOk="0" h="304" w="519">
                  <a:moveTo>
                    <a:pt x="519" y="222"/>
                  </a:moveTo>
                  <a:lnTo>
                    <a:pt x="519" y="222"/>
                  </a:lnTo>
                  <a:lnTo>
                    <a:pt x="519" y="222"/>
                  </a:lnTo>
                  <a:lnTo>
                    <a:pt x="519" y="222"/>
                  </a:lnTo>
                  <a:lnTo>
                    <a:pt x="519" y="222"/>
                  </a:lnTo>
                  <a:lnTo>
                    <a:pt x="519" y="222"/>
                  </a:lnTo>
                  <a:lnTo>
                    <a:pt x="519" y="222"/>
                  </a:lnTo>
                  <a:lnTo>
                    <a:pt x="517" y="222"/>
                  </a:lnTo>
                  <a:lnTo>
                    <a:pt x="517" y="222"/>
                  </a:lnTo>
                  <a:lnTo>
                    <a:pt x="517" y="222"/>
                  </a:lnTo>
                  <a:lnTo>
                    <a:pt x="517" y="222"/>
                  </a:lnTo>
                  <a:lnTo>
                    <a:pt x="388" y="244"/>
                  </a:lnTo>
                  <a:lnTo>
                    <a:pt x="388" y="244"/>
                  </a:lnTo>
                  <a:lnTo>
                    <a:pt x="387" y="244"/>
                  </a:lnTo>
                  <a:lnTo>
                    <a:pt x="387" y="244"/>
                  </a:lnTo>
                  <a:lnTo>
                    <a:pt x="290" y="261"/>
                  </a:lnTo>
                  <a:lnTo>
                    <a:pt x="290" y="261"/>
                  </a:lnTo>
                  <a:lnTo>
                    <a:pt x="290" y="261"/>
                  </a:lnTo>
                  <a:lnTo>
                    <a:pt x="290" y="261"/>
                  </a:lnTo>
                  <a:lnTo>
                    <a:pt x="286" y="261"/>
                  </a:lnTo>
                  <a:lnTo>
                    <a:pt x="286" y="261"/>
                  </a:lnTo>
                  <a:lnTo>
                    <a:pt x="203" y="275"/>
                  </a:lnTo>
                  <a:lnTo>
                    <a:pt x="203" y="275"/>
                  </a:lnTo>
                  <a:lnTo>
                    <a:pt x="198" y="275"/>
                  </a:lnTo>
                  <a:lnTo>
                    <a:pt x="198" y="275"/>
                  </a:lnTo>
                  <a:lnTo>
                    <a:pt x="161" y="282"/>
                  </a:lnTo>
                  <a:lnTo>
                    <a:pt x="161" y="282"/>
                  </a:lnTo>
                  <a:lnTo>
                    <a:pt x="127" y="287"/>
                  </a:lnTo>
                  <a:lnTo>
                    <a:pt x="127" y="287"/>
                  </a:lnTo>
                  <a:lnTo>
                    <a:pt x="125" y="287"/>
                  </a:lnTo>
                  <a:lnTo>
                    <a:pt x="125" y="287"/>
                  </a:lnTo>
                  <a:lnTo>
                    <a:pt x="0" y="304"/>
                  </a:lnTo>
                  <a:lnTo>
                    <a:pt x="0" y="304"/>
                  </a:lnTo>
                  <a:lnTo>
                    <a:pt x="0" y="302"/>
                  </a:lnTo>
                  <a:lnTo>
                    <a:pt x="0" y="302"/>
                  </a:lnTo>
                  <a:lnTo>
                    <a:pt x="0" y="302"/>
                  </a:lnTo>
                  <a:lnTo>
                    <a:pt x="0" y="302"/>
                  </a:lnTo>
                  <a:lnTo>
                    <a:pt x="1" y="300"/>
                  </a:lnTo>
                  <a:lnTo>
                    <a:pt x="1" y="300"/>
                  </a:lnTo>
                  <a:lnTo>
                    <a:pt x="1" y="300"/>
                  </a:lnTo>
                  <a:lnTo>
                    <a:pt x="1" y="300"/>
                  </a:lnTo>
                  <a:lnTo>
                    <a:pt x="1" y="300"/>
                  </a:lnTo>
                  <a:lnTo>
                    <a:pt x="1" y="300"/>
                  </a:lnTo>
                  <a:lnTo>
                    <a:pt x="1" y="300"/>
                  </a:lnTo>
                  <a:lnTo>
                    <a:pt x="1" y="300"/>
                  </a:lnTo>
                  <a:lnTo>
                    <a:pt x="3" y="300"/>
                  </a:lnTo>
                  <a:lnTo>
                    <a:pt x="3" y="300"/>
                  </a:lnTo>
                  <a:lnTo>
                    <a:pt x="3" y="299"/>
                  </a:lnTo>
                  <a:lnTo>
                    <a:pt x="3" y="299"/>
                  </a:lnTo>
                  <a:lnTo>
                    <a:pt x="3" y="299"/>
                  </a:lnTo>
                  <a:lnTo>
                    <a:pt x="3" y="299"/>
                  </a:lnTo>
                  <a:lnTo>
                    <a:pt x="5" y="297"/>
                  </a:lnTo>
                  <a:lnTo>
                    <a:pt x="5" y="297"/>
                  </a:lnTo>
                  <a:lnTo>
                    <a:pt x="5" y="297"/>
                  </a:lnTo>
                  <a:lnTo>
                    <a:pt x="5" y="297"/>
                  </a:lnTo>
                  <a:lnTo>
                    <a:pt x="8" y="295"/>
                  </a:lnTo>
                  <a:lnTo>
                    <a:pt x="8" y="295"/>
                  </a:lnTo>
                  <a:lnTo>
                    <a:pt x="10" y="294"/>
                  </a:lnTo>
                  <a:lnTo>
                    <a:pt x="10" y="294"/>
                  </a:lnTo>
                  <a:lnTo>
                    <a:pt x="15" y="292"/>
                  </a:lnTo>
                  <a:lnTo>
                    <a:pt x="15" y="292"/>
                  </a:lnTo>
                  <a:lnTo>
                    <a:pt x="15" y="292"/>
                  </a:lnTo>
                  <a:lnTo>
                    <a:pt x="15" y="292"/>
                  </a:lnTo>
                  <a:lnTo>
                    <a:pt x="18" y="290"/>
                  </a:lnTo>
                  <a:lnTo>
                    <a:pt x="18" y="290"/>
                  </a:lnTo>
                  <a:lnTo>
                    <a:pt x="20" y="290"/>
                  </a:lnTo>
                  <a:lnTo>
                    <a:pt x="20" y="290"/>
                  </a:lnTo>
                  <a:lnTo>
                    <a:pt x="22" y="290"/>
                  </a:lnTo>
                  <a:lnTo>
                    <a:pt x="22" y="290"/>
                  </a:lnTo>
                  <a:lnTo>
                    <a:pt x="23" y="289"/>
                  </a:lnTo>
                  <a:lnTo>
                    <a:pt x="23" y="289"/>
                  </a:lnTo>
                  <a:lnTo>
                    <a:pt x="27" y="287"/>
                  </a:lnTo>
                  <a:lnTo>
                    <a:pt x="27" y="287"/>
                  </a:lnTo>
                  <a:lnTo>
                    <a:pt x="28" y="285"/>
                  </a:lnTo>
                  <a:lnTo>
                    <a:pt x="28" y="285"/>
                  </a:lnTo>
                  <a:lnTo>
                    <a:pt x="34" y="283"/>
                  </a:lnTo>
                  <a:lnTo>
                    <a:pt x="34" y="283"/>
                  </a:lnTo>
                  <a:lnTo>
                    <a:pt x="35" y="282"/>
                  </a:lnTo>
                  <a:lnTo>
                    <a:pt x="35" y="282"/>
                  </a:lnTo>
                  <a:lnTo>
                    <a:pt x="37" y="282"/>
                  </a:lnTo>
                  <a:lnTo>
                    <a:pt x="37" y="282"/>
                  </a:lnTo>
                  <a:lnTo>
                    <a:pt x="39" y="280"/>
                  </a:lnTo>
                  <a:lnTo>
                    <a:pt x="39" y="280"/>
                  </a:lnTo>
                  <a:lnTo>
                    <a:pt x="40" y="280"/>
                  </a:lnTo>
                  <a:lnTo>
                    <a:pt x="40" y="280"/>
                  </a:lnTo>
                  <a:lnTo>
                    <a:pt x="40" y="280"/>
                  </a:lnTo>
                  <a:lnTo>
                    <a:pt x="40" y="280"/>
                  </a:lnTo>
                  <a:lnTo>
                    <a:pt x="40" y="280"/>
                  </a:lnTo>
                  <a:lnTo>
                    <a:pt x="40" y="280"/>
                  </a:lnTo>
                  <a:lnTo>
                    <a:pt x="40" y="278"/>
                  </a:lnTo>
                  <a:lnTo>
                    <a:pt x="40" y="278"/>
                  </a:lnTo>
                  <a:lnTo>
                    <a:pt x="42" y="278"/>
                  </a:lnTo>
                  <a:lnTo>
                    <a:pt x="42" y="278"/>
                  </a:lnTo>
                  <a:lnTo>
                    <a:pt x="42" y="278"/>
                  </a:lnTo>
                  <a:lnTo>
                    <a:pt x="42" y="278"/>
                  </a:lnTo>
                  <a:lnTo>
                    <a:pt x="45" y="275"/>
                  </a:lnTo>
                  <a:lnTo>
                    <a:pt x="45" y="275"/>
                  </a:lnTo>
                  <a:lnTo>
                    <a:pt x="45" y="275"/>
                  </a:lnTo>
                  <a:lnTo>
                    <a:pt x="45" y="275"/>
                  </a:lnTo>
                  <a:lnTo>
                    <a:pt x="45" y="273"/>
                  </a:lnTo>
                  <a:lnTo>
                    <a:pt x="45" y="273"/>
                  </a:lnTo>
                  <a:lnTo>
                    <a:pt x="47" y="273"/>
                  </a:lnTo>
                  <a:lnTo>
                    <a:pt x="47" y="273"/>
                  </a:lnTo>
                  <a:lnTo>
                    <a:pt x="47" y="273"/>
                  </a:lnTo>
                  <a:lnTo>
                    <a:pt x="47" y="273"/>
                  </a:lnTo>
                  <a:lnTo>
                    <a:pt x="47" y="273"/>
                  </a:lnTo>
                  <a:lnTo>
                    <a:pt x="47" y="273"/>
                  </a:lnTo>
                  <a:lnTo>
                    <a:pt x="47" y="273"/>
                  </a:lnTo>
                  <a:lnTo>
                    <a:pt x="47" y="273"/>
                  </a:lnTo>
                  <a:lnTo>
                    <a:pt x="47" y="273"/>
                  </a:lnTo>
                  <a:lnTo>
                    <a:pt x="47" y="273"/>
                  </a:lnTo>
                  <a:lnTo>
                    <a:pt x="49" y="273"/>
                  </a:lnTo>
                  <a:lnTo>
                    <a:pt x="49" y="273"/>
                  </a:lnTo>
                  <a:lnTo>
                    <a:pt x="49" y="273"/>
                  </a:lnTo>
                  <a:lnTo>
                    <a:pt x="49" y="273"/>
                  </a:lnTo>
                  <a:lnTo>
                    <a:pt x="49" y="273"/>
                  </a:lnTo>
                  <a:lnTo>
                    <a:pt x="49" y="273"/>
                  </a:lnTo>
                  <a:lnTo>
                    <a:pt x="49" y="273"/>
                  </a:lnTo>
                  <a:lnTo>
                    <a:pt x="49" y="273"/>
                  </a:lnTo>
                  <a:lnTo>
                    <a:pt x="51" y="273"/>
                  </a:lnTo>
                  <a:lnTo>
                    <a:pt x="51" y="273"/>
                  </a:lnTo>
                  <a:lnTo>
                    <a:pt x="51" y="272"/>
                  </a:lnTo>
                  <a:lnTo>
                    <a:pt x="51" y="272"/>
                  </a:lnTo>
                  <a:lnTo>
                    <a:pt x="54" y="272"/>
                  </a:lnTo>
                  <a:lnTo>
                    <a:pt x="54" y="272"/>
                  </a:lnTo>
                  <a:lnTo>
                    <a:pt x="56" y="272"/>
                  </a:lnTo>
                  <a:lnTo>
                    <a:pt x="56" y="272"/>
                  </a:lnTo>
                  <a:lnTo>
                    <a:pt x="57" y="272"/>
                  </a:lnTo>
                  <a:lnTo>
                    <a:pt x="57" y="272"/>
                  </a:lnTo>
                  <a:lnTo>
                    <a:pt x="57" y="272"/>
                  </a:lnTo>
                  <a:lnTo>
                    <a:pt x="57" y="272"/>
                  </a:lnTo>
                  <a:lnTo>
                    <a:pt x="57" y="272"/>
                  </a:lnTo>
                  <a:lnTo>
                    <a:pt x="57" y="272"/>
                  </a:lnTo>
                  <a:lnTo>
                    <a:pt x="57" y="272"/>
                  </a:lnTo>
                  <a:lnTo>
                    <a:pt x="59" y="272"/>
                  </a:lnTo>
                  <a:lnTo>
                    <a:pt x="59" y="272"/>
                  </a:lnTo>
                  <a:lnTo>
                    <a:pt x="59" y="270"/>
                  </a:lnTo>
                  <a:lnTo>
                    <a:pt x="59" y="270"/>
                  </a:lnTo>
                  <a:lnTo>
                    <a:pt x="61" y="270"/>
                  </a:lnTo>
                  <a:lnTo>
                    <a:pt x="61" y="270"/>
                  </a:lnTo>
                  <a:lnTo>
                    <a:pt x="61" y="270"/>
                  </a:lnTo>
                  <a:lnTo>
                    <a:pt x="61" y="270"/>
                  </a:lnTo>
                  <a:lnTo>
                    <a:pt x="61" y="270"/>
                  </a:lnTo>
                  <a:lnTo>
                    <a:pt x="61" y="270"/>
                  </a:lnTo>
                  <a:lnTo>
                    <a:pt x="61" y="270"/>
                  </a:lnTo>
                  <a:lnTo>
                    <a:pt x="61" y="270"/>
                  </a:lnTo>
                  <a:lnTo>
                    <a:pt x="61" y="268"/>
                  </a:lnTo>
                  <a:lnTo>
                    <a:pt x="61" y="268"/>
                  </a:lnTo>
                  <a:lnTo>
                    <a:pt x="61" y="268"/>
                  </a:lnTo>
                  <a:lnTo>
                    <a:pt x="61" y="268"/>
                  </a:lnTo>
                  <a:lnTo>
                    <a:pt x="62" y="268"/>
                  </a:lnTo>
                  <a:lnTo>
                    <a:pt x="62" y="268"/>
                  </a:lnTo>
                  <a:lnTo>
                    <a:pt x="64" y="265"/>
                  </a:lnTo>
                  <a:lnTo>
                    <a:pt x="64" y="265"/>
                  </a:lnTo>
                  <a:lnTo>
                    <a:pt x="69" y="255"/>
                  </a:lnTo>
                  <a:lnTo>
                    <a:pt x="71" y="250"/>
                  </a:lnTo>
                  <a:lnTo>
                    <a:pt x="74" y="244"/>
                  </a:lnTo>
                  <a:lnTo>
                    <a:pt x="74" y="244"/>
                  </a:lnTo>
                  <a:lnTo>
                    <a:pt x="78" y="241"/>
                  </a:lnTo>
                  <a:lnTo>
                    <a:pt x="78" y="241"/>
                  </a:lnTo>
                  <a:lnTo>
                    <a:pt x="78" y="241"/>
                  </a:lnTo>
                  <a:lnTo>
                    <a:pt x="78" y="241"/>
                  </a:lnTo>
                  <a:lnTo>
                    <a:pt x="79" y="239"/>
                  </a:lnTo>
                  <a:lnTo>
                    <a:pt x="79" y="239"/>
                  </a:lnTo>
                  <a:lnTo>
                    <a:pt x="79" y="239"/>
                  </a:lnTo>
                  <a:lnTo>
                    <a:pt x="79" y="239"/>
                  </a:lnTo>
                  <a:lnTo>
                    <a:pt x="81" y="238"/>
                  </a:lnTo>
                  <a:lnTo>
                    <a:pt x="81" y="238"/>
                  </a:lnTo>
                  <a:lnTo>
                    <a:pt x="83" y="236"/>
                  </a:lnTo>
                  <a:lnTo>
                    <a:pt x="83" y="236"/>
                  </a:lnTo>
                  <a:lnTo>
                    <a:pt x="84" y="234"/>
                  </a:lnTo>
                  <a:lnTo>
                    <a:pt x="84" y="234"/>
                  </a:lnTo>
                  <a:lnTo>
                    <a:pt x="84" y="234"/>
                  </a:lnTo>
                  <a:lnTo>
                    <a:pt x="84" y="234"/>
                  </a:lnTo>
                  <a:lnTo>
                    <a:pt x="84" y="234"/>
                  </a:lnTo>
                  <a:lnTo>
                    <a:pt x="84" y="234"/>
                  </a:lnTo>
                  <a:lnTo>
                    <a:pt x="86" y="233"/>
                  </a:lnTo>
                  <a:lnTo>
                    <a:pt x="86" y="233"/>
                  </a:lnTo>
                  <a:lnTo>
                    <a:pt x="86" y="233"/>
                  </a:lnTo>
                  <a:lnTo>
                    <a:pt x="86" y="233"/>
                  </a:lnTo>
                  <a:lnTo>
                    <a:pt x="90" y="231"/>
                  </a:lnTo>
                  <a:lnTo>
                    <a:pt x="90" y="231"/>
                  </a:lnTo>
                  <a:lnTo>
                    <a:pt x="91" y="229"/>
                  </a:lnTo>
                  <a:lnTo>
                    <a:pt x="91" y="229"/>
                  </a:lnTo>
                  <a:lnTo>
                    <a:pt x="91" y="229"/>
                  </a:lnTo>
                  <a:lnTo>
                    <a:pt x="91" y="229"/>
                  </a:lnTo>
                  <a:lnTo>
                    <a:pt x="93" y="229"/>
                  </a:lnTo>
                  <a:lnTo>
                    <a:pt x="93" y="229"/>
                  </a:lnTo>
                  <a:lnTo>
                    <a:pt x="98" y="224"/>
                  </a:lnTo>
                  <a:lnTo>
                    <a:pt x="101" y="219"/>
                  </a:lnTo>
                  <a:lnTo>
                    <a:pt x="101" y="219"/>
                  </a:lnTo>
                  <a:lnTo>
                    <a:pt x="101" y="219"/>
                  </a:lnTo>
                  <a:lnTo>
                    <a:pt x="101" y="219"/>
                  </a:lnTo>
                  <a:lnTo>
                    <a:pt x="101" y="219"/>
                  </a:lnTo>
                  <a:lnTo>
                    <a:pt x="101" y="219"/>
                  </a:lnTo>
                  <a:lnTo>
                    <a:pt x="101" y="219"/>
                  </a:lnTo>
                  <a:lnTo>
                    <a:pt x="101" y="219"/>
                  </a:lnTo>
                  <a:lnTo>
                    <a:pt x="101" y="219"/>
                  </a:lnTo>
                  <a:lnTo>
                    <a:pt x="101" y="219"/>
                  </a:lnTo>
                  <a:lnTo>
                    <a:pt x="101" y="219"/>
                  </a:lnTo>
                  <a:lnTo>
                    <a:pt x="101" y="219"/>
                  </a:lnTo>
                  <a:lnTo>
                    <a:pt x="101" y="219"/>
                  </a:lnTo>
                  <a:lnTo>
                    <a:pt x="107" y="217"/>
                  </a:lnTo>
                  <a:lnTo>
                    <a:pt x="107" y="217"/>
                  </a:lnTo>
                  <a:lnTo>
                    <a:pt x="108" y="217"/>
                  </a:lnTo>
                  <a:lnTo>
                    <a:pt x="108" y="217"/>
                  </a:lnTo>
                  <a:lnTo>
                    <a:pt x="108" y="217"/>
                  </a:lnTo>
                  <a:lnTo>
                    <a:pt x="110" y="219"/>
                  </a:lnTo>
                  <a:lnTo>
                    <a:pt x="110" y="219"/>
                  </a:lnTo>
                  <a:lnTo>
                    <a:pt x="110" y="219"/>
                  </a:lnTo>
                  <a:lnTo>
                    <a:pt x="110" y="219"/>
                  </a:lnTo>
                  <a:lnTo>
                    <a:pt x="110" y="221"/>
                  </a:lnTo>
                  <a:lnTo>
                    <a:pt x="110" y="221"/>
                  </a:lnTo>
                  <a:lnTo>
                    <a:pt x="110" y="221"/>
                  </a:lnTo>
                  <a:lnTo>
                    <a:pt x="110" y="221"/>
                  </a:lnTo>
                  <a:lnTo>
                    <a:pt x="112" y="221"/>
                  </a:lnTo>
                  <a:lnTo>
                    <a:pt x="112" y="221"/>
                  </a:lnTo>
                  <a:lnTo>
                    <a:pt x="112" y="221"/>
                  </a:lnTo>
                  <a:lnTo>
                    <a:pt x="112" y="221"/>
                  </a:lnTo>
                  <a:lnTo>
                    <a:pt x="115" y="226"/>
                  </a:lnTo>
                  <a:lnTo>
                    <a:pt x="117" y="229"/>
                  </a:lnTo>
                  <a:lnTo>
                    <a:pt x="117" y="229"/>
                  </a:lnTo>
                  <a:lnTo>
                    <a:pt x="118" y="231"/>
                  </a:lnTo>
                  <a:lnTo>
                    <a:pt x="118" y="231"/>
                  </a:lnTo>
                  <a:lnTo>
                    <a:pt x="118" y="231"/>
                  </a:lnTo>
                  <a:lnTo>
                    <a:pt x="118" y="231"/>
                  </a:lnTo>
                  <a:lnTo>
                    <a:pt x="118" y="233"/>
                  </a:lnTo>
                  <a:lnTo>
                    <a:pt x="118" y="233"/>
                  </a:lnTo>
                  <a:lnTo>
                    <a:pt x="118" y="233"/>
                  </a:lnTo>
                  <a:lnTo>
                    <a:pt x="118" y="233"/>
                  </a:lnTo>
                  <a:lnTo>
                    <a:pt x="120" y="236"/>
                  </a:lnTo>
                  <a:lnTo>
                    <a:pt x="120" y="236"/>
                  </a:lnTo>
                  <a:lnTo>
                    <a:pt x="120" y="236"/>
                  </a:lnTo>
                  <a:lnTo>
                    <a:pt x="120" y="236"/>
                  </a:lnTo>
                  <a:lnTo>
                    <a:pt x="122" y="238"/>
                  </a:lnTo>
                  <a:lnTo>
                    <a:pt x="122" y="238"/>
                  </a:lnTo>
                  <a:lnTo>
                    <a:pt x="127" y="238"/>
                  </a:lnTo>
                  <a:lnTo>
                    <a:pt x="127" y="238"/>
                  </a:lnTo>
                  <a:lnTo>
                    <a:pt x="130" y="236"/>
                  </a:lnTo>
                  <a:lnTo>
                    <a:pt x="130" y="236"/>
                  </a:lnTo>
                  <a:lnTo>
                    <a:pt x="130" y="236"/>
                  </a:lnTo>
                  <a:lnTo>
                    <a:pt x="132" y="236"/>
                  </a:lnTo>
                  <a:lnTo>
                    <a:pt x="132" y="236"/>
                  </a:lnTo>
                  <a:lnTo>
                    <a:pt x="132" y="236"/>
                  </a:lnTo>
                  <a:lnTo>
                    <a:pt x="135" y="234"/>
                  </a:lnTo>
                  <a:lnTo>
                    <a:pt x="135" y="234"/>
                  </a:lnTo>
                  <a:lnTo>
                    <a:pt x="142" y="234"/>
                  </a:lnTo>
                  <a:lnTo>
                    <a:pt x="142" y="234"/>
                  </a:lnTo>
                  <a:lnTo>
                    <a:pt x="144" y="233"/>
                  </a:lnTo>
                  <a:lnTo>
                    <a:pt x="144" y="233"/>
                  </a:lnTo>
                  <a:lnTo>
                    <a:pt x="151" y="233"/>
                  </a:lnTo>
                  <a:lnTo>
                    <a:pt x="151" y="233"/>
                  </a:lnTo>
                  <a:lnTo>
                    <a:pt x="156" y="233"/>
                  </a:lnTo>
                  <a:lnTo>
                    <a:pt x="156" y="233"/>
                  </a:lnTo>
                  <a:lnTo>
                    <a:pt x="156" y="233"/>
                  </a:lnTo>
                  <a:lnTo>
                    <a:pt x="156" y="233"/>
                  </a:lnTo>
                  <a:lnTo>
                    <a:pt x="157" y="231"/>
                  </a:lnTo>
                  <a:lnTo>
                    <a:pt x="157" y="231"/>
                  </a:lnTo>
                  <a:lnTo>
                    <a:pt x="157" y="231"/>
                  </a:lnTo>
                  <a:lnTo>
                    <a:pt x="157" y="231"/>
                  </a:lnTo>
                  <a:lnTo>
                    <a:pt x="159" y="231"/>
                  </a:lnTo>
                  <a:lnTo>
                    <a:pt x="159" y="231"/>
                  </a:lnTo>
                  <a:lnTo>
                    <a:pt x="161" y="229"/>
                  </a:lnTo>
                  <a:lnTo>
                    <a:pt x="161" y="229"/>
                  </a:lnTo>
                  <a:lnTo>
                    <a:pt x="166" y="226"/>
                  </a:lnTo>
                  <a:lnTo>
                    <a:pt x="166" y="226"/>
                  </a:lnTo>
                  <a:lnTo>
                    <a:pt x="166" y="226"/>
                  </a:lnTo>
                  <a:lnTo>
                    <a:pt x="171" y="222"/>
                  </a:lnTo>
                  <a:lnTo>
                    <a:pt x="171" y="222"/>
                  </a:lnTo>
                  <a:lnTo>
                    <a:pt x="171" y="222"/>
                  </a:lnTo>
                  <a:lnTo>
                    <a:pt x="173" y="222"/>
                  </a:lnTo>
                  <a:lnTo>
                    <a:pt x="173" y="222"/>
                  </a:lnTo>
                  <a:lnTo>
                    <a:pt x="173" y="222"/>
                  </a:lnTo>
                  <a:lnTo>
                    <a:pt x="174" y="221"/>
                  </a:lnTo>
                  <a:lnTo>
                    <a:pt x="174" y="221"/>
                  </a:lnTo>
                  <a:lnTo>
                    <a:pt x="174" y="221"/>
                  </a:lnTo>
                  <a:lnTo>
                    <a:pt x="174" y="221"/>
                  </a:lnTo>
                  <a:lnTo>
                    <a:pt x="174" y="221"/>
                  </a:lnTo>
                  <a:lnTo>
                    <a:pt x="176" y="219"/>
                  </a:lnTo>
                  <a:lnTo>
                    <a:pt x="176" y="219"/>
                  </a:lnTo>
                  <a:lnTo>
                    <a:pt x="181" y="216"/>
                  </a:lnTo>
                  <a:lnTo>
                    <a:pt x="181" y="216"/>
                  </a:lnTo>
                  <a:lnTo>
                    <a:pt x="183" y="214"/>
                  </a:lnTo>
                  <a:lnTo>
                    <a:pt x="183" y="214"/>
                  </a:lnTo>
                  <a:lnTo>
                    <a:pt x="186" y="214"/>
                  </a:lnTo>
                  <a:lnTo>
                    <a:pt x="186" y="214"/>
                  </a:lnTo>
                  <a:lnTo>
                    <a:pt x="186" y="212"/>
                  </a:lnTo>
                  <a:lnTo>
                    <a:pt x="186" y="212"/>
                  </a:lnTo>
                  <a:lnTo>
                    <a:pt x="186" y="212"/>
                  </a:lnTo>
                  <a:lnTo>
                    <a:pt x="186" y="212"/>
                  </a:lnTo>
                  <a:lnTo>
                    <a:pt x="188" y="212"/>
                  </a:lnTo>
                  <a:lnTo>
                    <a:pt x="188" y="212"/>
                  </a:lnTo>
                  <a:lnTo>
                    <a:pt x="188" y="212"/>
                  </a:lnTo>
                  <a:lnTo>
                    <a:pt x="190" y="212"/>
                  </a:lnTo>
                  <a:lnTo>
                    <a:pt x="190" y="212"/>
                  </a:lnTo>
                  <a:lnTo>
                    <a:pt x="191" y="211"/>
                  </a:lnTo>
                  <a:lnTo>
                    <a:pt x="191" y="211"/>
                  </a:lnTo>
                  <a:lnTo>
                    <a:pt x="193" y="211"/>
                  </a:lnTo>
                  <a:lnTo>
                    <a:pt x="193" y="211"/>
                  </a:lnTo>
                  <a:lnTo>
                    <a:pt x="193" y="211"/>
                  </a:lnTo>
                  <a:lnTo>
                    <a:pt x="193" y="209"/>
                  </a:lnTo>
                  <a:lnTo>
                    <a:pt x="193" y="209"/>
                  </a:lnTo>
                  <a:lnTo>
                    <a:pt x="195" y="207"/>
                  </a:lnTo>
                  <a:lnTo>
                    <a:pt x="195" y="207"/>
                  </a:lnTo>
                  <a:lnTo>
                    <a:pt x="196" y="207"/>
                  </a:lnTo>
                  <a:lnTo>
                    <a:pt x="196" y="207"/>
                  </a:lnTo>
                  <a:lnTo>
                    <a:pt x="196" y="205"/>
                  </a:lnTo>
                  <a:lnTo>
                    <a:pt x="196" y="205"/>
                  </a:lnTo>
                  <a:lnTo>
                    <a:pt x="196" y="205"/>
                  </a:lnTo>
                  <a:lnTo>
                    <a:pt x="196" y="205"/>
                  </a:lnTo>
                  <a:lnTo>
                    <a:pt x="198" y="205"/>
                  </a:lnTo>
                  <a:lnTo>
                    <a:pt x="198" y="205"/>
                  </a:lnTo>
                  <a:lnTo>
                    <a:pt x="198" y="205"/>
                  </a:lnTo>
                  <a:lnTo>
                    <a:pt x="198" y="205"/>
                  </a:lnTo>
                  <a:lnTo>
                    <a:pt x="203" y="199"/>
                  </a:lnTo>
                  <a:lnTo>
                    <a:pt x="203" y="199"/>
                  </a:lnTo>
                  <a:lnTo>
                    <a:pt x="205" y="199"/>
                  </a:lnTo>
                  <a:lnTo>
                    <a:pt x="205" y="199"/>
                  </a:lnTo>
                  <a:lnTo>
                    <a:pt x="205" y="199"/>
                  </a:lnTo>
                  <a:lnTo>
                    <a:pt x="205" y="199"/>
                  </a:lnTo>
                  <a:lnTo>
                    <a:pt x="207" y="197"/>
                  </a:lnTo>
                  <a:lnTo>
                    <a:pt x="207" y="197"/>
                  </a:lnTo>
                  <a:lnTo>
                    <a:pt x="207" y="197"/>
                  </a:lnTo>
                  <a:lnTo>
                    <a:pt x="207" y="197"/>
                  </a:lnTo>
                  <a:lnTo>
                    <a:pt x="207" y="195"/>
                  </a:lnTo>
                  <a:lnTo>
                    <a:pt x="207" y="195"/>
                  </a:lnTo>
                  <a:lnTo>
                    <a:pt x="208" y="195"/>
                  </a:lnTo>
                  <a:lnTo>
                    <a:pt x="208" y="195"/>
                  </a:lnTo>
                  <a:lnTo>
                    <a:pt x="208" y="195"/>
                  </a:lnTo>
                  <a:lnTo>
                    <a:pt x="208" y="195"/>
                  </a:lnTo>
                  <a:lnTo>
                    <a:pt x="208" y="194"/>
                  </a:lnTo>
                  <a:lnTo>
                    <a:pt x="208" y="194"/>
                  </a:lnTo>
                  <a:lnTo>
                    <a:pt x="210" y="192"/>
                  </a:lnTo>
                  <a:lnTo>
                    <a:pt x="210" y="192"/>
                  </a:lnTo>
                  <a:lnTo>
                    <a:pt x="217" y="178"/>
                  </a:lnTo>
                  <a:lnTo>
                    <a:pt x="217" y="178"/>
                  </a:lnTo>
                  <a:lnTo>
                    <a:pt x="217" y="178"/>
                  </a:lnTo>
                  <a:lnTo>
                    <a:pt x="217" y="178"/>
                  </a:lnTo>
                  <a:lnTo>
                    <a:pt x="219" y="175"/>
                  </a:lnTo>
                  <a:lnTo>
                    <a:pt x="219" y="175"/>
                  </a:lnTo>
                  <a:lnTo>
                    <a:pt x="219" y="175"/>
                  </a:lnTo>
                  <a:lnTo>
                    <a:pt x="219" y="171"/>
                  </a:lnTo>
                  <a:lnTo>
                    <a:pt x="219" y="171"/>
                  </a:lnTo>
                  <a:lnTo>
                    <a:pt x="224" y="158"/>
                  </a:lnTo>
                  <a:lnTo>
                    <a:pt x="224" y="158"/>
                  </a:lnTo>
                  <a:lnTo>
                    <a:pt x="224" y="156"/>
                  </a:lnTo>
                  <a:lnTo>
                    <a:pt x="224" y="156"/>
                  </a:lnTo>
                  <a:lnTo>
                    <a:pt x="224" y="156"/>
                  </a:lnTo>
                  <a:lnTo>
                    <a:pt x="224" y="156"/>
                  </a:lnTo>
                  <a:lnTo>
                    <a:pt x="224" y="156"/>
                  </a:lnTo>
                  <a:lnTo>
                    <a:pt x="224" y="154"/>
                  </a:lnTo>
                  <a:lnTo>
                    <a:pt x="224" y="154"/>
                  </a:lnTo>
                  <a:lnTo>
                    <a:pt x="224" y="154"/>
                  </a:lnTo>
                  <a:lnTo>
                    <a:pt x="224" y="154"/>
                  </a:lnTo>
                  <a:lnTo>
                    <a:pt x="224" y="153"/>
                  </a:lnTo>
                  <a:lnTo>
                    <a:pt x="224" y="153"/>
                  </a:lnTo>
                  <a:lnTo>
                    <a:pt x="227" y="151"/>
                  </a:lnTo>
                  <a:lnTo>
                    <a:pt x="227" y="151"/>
                  </a:lnTo>
                  <a:lnTo>
                    <a:pt x="227" y="151"/>
                  </a:lnTo>
                  <a:lnTo>
                    <a:pt x="227" y="151"/>
                  </a:lnTo>
                  <a:lnTo>
                    <a:pt x="227" y="149"/>
                  </a:lnTo>
                  <a:lnTo>
                    <a:pt x="227" y="149"/>
                  </a:lnTo>
                  <a:lnTo>
                    <a:pt x="229" y="149"/>
                  </a:lnTo>
                  <a:lnTo>
                    <a:pt x="229" y="149"/>
                  </a:lnTo>
                  <a:lnTo>
                    <a:pt x="229" y="149"/>
                  </a:lnTo>
                  <a:lnTo>
                    <a:pt x="229" y="149"/>
                  </a:lnTo>
                  <a:lnTo>
                    <a:pt x="230" y="149"/>
                  </a:lnTo>
                  <a:lnTo>
                    <a:pt x="230" y="149"/>
                  </a:lnTo>
                  <a:lnTo>
                    <a:pt x="230" y="149"/>
                  </a:lnTo>
                  <a:lnTo>
                    <a:pt x="232" y="148"/>
                  </a:lnTo>
                  <a:lnTo>
                    <a:pt x="232" y="148"/>
                  </a:lnTo>
                  <a:lnTo>
                    <a:pt x="232" y="148"/>
                  </a:lnTo>
                  <a:lnTo>
                    <a:pt x="232" y="148"/>
                  </a:lnTo>
                  <a:lnTo>
                    <a:pt x="232" y="148"/>
                  </a:lnTo>
                  <a:lnTo>
                    <a:pt x="232" y="148"/>
                  </a:lnTo>
                  <a:lnTo>
                    <a:pt x="232" y="148"/>
                  </a:lnTo>
                  <a:lnTo>
                    <a:pt x="234" y="146"/>
                  </a:lnTo>
                  <a:lnTo>
                    <a:pt x="234" y="146"/>
                  </a:lnTo>
                  <a:lnTo>
                    <a:pt x="236" y="146"/>
                  </a:lnTo>
                  <a:lnTo>
                    <a:pt x="236" y="146"/>
                  </a:lnTo>
                  <a:lnTo>
                    <a:pt x="236" y="144"/>
                  </a:lnTo>
                  <a:lnTo>
                    <a:pt x="236" y="144"/>
                  </a:lnTo>
                  <a:lnTo>
                    <a:pt x="236" y="144"/>
                  </a:lnTo>
                  <a:lnTo>
                    <a:pt x="236" y="144"/>
                  </a:lnTo>
                  <a:lnTo>
                    <a:pt x="236" y="144"/>
                  </a:lnTo>
                  <a:lnTo>
                    <a:pt x="236" y="143"/>
                  </a:lnTo>
                  <a:lnTo>
                    <a:pt x="236" y="143"/>
                  </a:lnTo>
                  <a:lnTo>
                    <a:pt x="236" y="141"/>
                  </a:lnTo>
                  <a:lnTo>
                    <a:pt x="236" y="141"/>
                  </a:lnTo>
                  <a:lnTo>
                    <a:pt x="236" y="139"/>
                  </a:lnTo>
                  <a:lnTo>
                    <a:pt x="236" y="139"/>
                  </a:lnTo>
                  <a:lnTo>
                    <a:pt x="236" y="136"/>
                  </a:lnTo>
                  <a:lnTo>
                    <a:pt x="236" y="136"/>
                  </a:lnTo>
                  <a:lnTo>
                    <a:pt x="236" y="136"/>
                  </a:lnTo>
                  <a:lnTo>
                    <a:pt x="236" y="136"/>
                  </a:lnTo>
                  <a:lnTo>
                    <a:pt x="237" y="136"/>
                  </a:lnTo>
                  <a:lnTo>
                    <a:pt x="237" y="136"/>
                  </a:lnTo>
                  <a:lnTo>
                    <a:pt x="237" y="134"/>
                  </a:lnTo>
                  <a:lnTo>
                    <a:pt x="237" y="134"/>
                  </a:lnTo>
                  <a:lnTo>
                    <a:pt x="237" y="134"/>
                  </a:lnTo>
                  <a:lnTo>
                    <a:pt x="237" y="134"/>
                  </a:lnTo>
                  <a:lnTo>
                    <a:pt x="241" y="129"/>
                  </a:lnTo>
                  <a:lnTo>
                    <a:pt x="241" y="129"/>
                  </a:lnTo>
                  <a:lnTo>
                    <a:pt x="241" y="129"/>
                  </a:lnTo>
                  <a:lnTo>
                    <a:pt x="241" y="129"/>
                  </a:lnTo>
                  <a:lnTo>
                    <a:pt x="241" y="127"/>
                  </a:lnTo>
                  <a:lnTo>
                    <a:pt x="241" y="127"/>
                  </a:lnTo>
                  <a:lnTo>
                    <a:pt x="241" y="127"/>
                  </a:lnTo>
                  <a:lnTo>
                    <a:pt x="241" y="127"/>
                  </a:lnTo>
                  <a:lnTo>
                    <a:pt x="241" y="124"/>
                  </a:lnTo>
                  <a:lnTo>
                    <a:pt x="241" y="124"/>
                  </a:lnTo>
                  <a:lnTo>
                    <a:pt x="242" y="115"/>
                  </a:lnTo>
                  <a:lnTo>
                    <a:pt x="242" y="115"/>
                  </a:lnTo>
                  <a:lnTo>
                    <a:pt x="244" y="114"/>
                  </a:lnTo>
                  <a:lnTo>
                    <a:pt x="244" y="114"/>
                  </a:lnTo>
                  <a:lnTo>
                    <a:pt x="246" y="109"/>
                  </a:lnTo>
                  <a:lnTo>
                    <a:pt x="247" y="105"/>
                  </a:lnTo>
                  <a:lnTo>
                    <a:pt x="247" y="105"/>
                  </a:lnTo>
                  <a:lnTo>
                    <a:pt x="249" y="105"/>
                  </a:lnTo>
                  <a:lnTo>
                    <a:pt x="249" y="105"/>
                  </a:lnTo>
                  <a:lnTo>
                    <a:pt x="249" y="105"/>
                  </a:lnTo>
                  <a:lnTo>
                    <a:pt x="249" y="105"/>
                  </a:lnTo>
                  <a:lnTo>
                    <a:pt x="251" y="104"/>
                  </a:lnTo>
                  <a:lnTo>
                    <a:pt x="251" y="104"/>
                  </a:lnTo>
                  <a:lnTo>
                    <a:pt x="251" y="104"/>
                  </a:lnTo>
                  <a:lnTo>
                    <a:pt x="251" y="104"/>
                  </a:lnTo>
                  <a:lnTo>
                    <a:pt x="251" y="104"/>
                  </a:lnTo>
                  <a:lnTo>
                    <a:pt x="251" y="104"/>
                  </a:lnTo>
                  <a:lnTo>
                    <a:pt x="252" y="104"/>
                  </a:lnTo>
                  <a:lnTo>
                    <a:pt x="252" y="104"/>
                  </a:lnTo>
                  <a:lnTo>
                    <a:pt x="252" y="102"/>
                  </a:lnTo>
                  <a:lnTo>
                    <a:pt x="252" y="102"/>
                  </a:lnTo>
                  <a:lnTo>
                    <a:pt x="252" y="102"/>
                  </a:lnTo>
                  <a:lnTo>
                    <a:pt x="254" y="102"/>
                  </a:lnTo>
                  <a:lnTo>
                    <a:pt x="254" y="102"/>
                  </a:lnTo>
                  <a:lnTo>
                    <a:pt x="258" y="102"/>
                  </a:lnTo>
                  <a:lnTo>
                    <a:pt x="258" y="102"/>
                  </a:lnTo>
                  <a:lnTo>
                    <a:pt x="258" y="102"/>
                  </a:lnTo>
                  <a:lnTo>
                    <a:pt x="258" y="102"/>
                  </a:lnTo>
                  <a:lnTo>
                    <a:pt x="259" y="102"/>
                  </a:lnTo>
                  <a:lnTo>
                    <a:pt x="259" y="102"/>
                  </a:lnTo>
                  <a:lnTo>
                    <a:pt x="261" y="102"/>
                  </a:lnTo>
                  <a:lnTo>
                    <a:pt x="261" y="102"/>
                  </a:lnTo>
                  <a:lnTo>
                    <a:pt x="263" y="102"/>
                  </a:lnTo>
                  <a:lnTo>
                    <a:pt x="266" y="104"/>
                  </a:lnTo>
                  <a:lnTo>
                    <a:pt x="266" y="104"/>
                  </a:lnTo>
                  <a:lnTo>
                    <a:pt x="266" y="104"/>
                  </a:lnTo>
                  <a:lnTo>
                    <a:pt x="266" y="104"/>
                  </a:lnTo>
                  <a:lnTo>
                    <a:pt x="268" y="104"/>
                  </a:lnTo>
                  <a:lnTo>
                    <a:pt x="268" y="104"/>
                  </a:lnTo>
                  <a:lnTo>
                    <a:pt x="268" y="104"/>
                  </a:lnTo>
                  <a:lnTo>
                    <a:pt x="268" y="104"/>
                  </a:lnTo>
                  <a:lnTo>
                    <a:pt x="268" y="104"/>
                  </a:lnTo>
                  <a:lnTo>
                    <a:pt x="268" y="104"/>
                  </a:lnTo>
                  <a:lnTo>
                    <a:pt x="268" y="104"/>
                  </a:lnTo>
                  <a:lnTo>
                    <a:pt x="268" y="104"/>
                  </a:lnTo>
                  <a:lnTo>
                    <a:pt x="269" y="104"/>
                  </a:lnTo>
                  <a:lnTo>
                    <a:pt x="269" y="104"/>
                  </a:lnTo>
                  <a:lnTo>
                    <a:pt x="269" y="104"/>
                  </a:lnTo>
                  <a:lnTo>
                    <a:pt x="269" y="104"/>
                  </a:lnTo>
                  <a:lnTo>
                    <a:pt x="269" y="102"/>
                  </a:lnTo>
                  <a:lnTo>
                    <a:pt x="269" y="102"/>
                  </a:lnTo>
                  <a:lnTo>
                    <a:pt x="271" y="102"/>
                  </a:lnTo>
                  <a:lnTo>
                    <a:pt x="271" y="102"/>
                  </a:lnTo>
                  <a:lnTo>
                    <a:pt x="271" y="102"/>
                  </a:lnTo>
                  <a:lnTo>
                    <a:pt x="271" y="102"/>
                  </a:lnTo>
                  <a:lnTo>
                    <a:pt x="271" y="102"/>
                  </a:lnTo>
                  <a:lnTo>
                    <a:pt x="275" y="97"/>
                  </a:lnTo>
                  <a:lnTo>
                    <a:pt x="275" y="97"/>
                  </a:lnTo>
                  <a:lnTo>
                    <a:pt x="275" y="95"/>
                  </a:lnTo>
                  <a:lnTo>
                    <a:pt x="275" y="95"/>
                  </a:lnTo>
                  <a:lnTo>
                    <a:pt x="278" y="92"/>
                  </a:lnTo>
                  <a:lnTo>
                    <a:pt x="278" y="92"/>
                  </a:lnTo>
                  <a:lnTo>
                    <a:pt x="278" y="90"/>
                  </a:lnTo>
                  <a:lnTo>
                    <a:pt x="278" y="90"/>
                  </a:lnTo>
                  <a:lnTo>
                    <a:pt x="280" y="88"/>
                  </a:lnTo>
                  <a:lnTo>
                    <a:pt x="280" y="88"/>
                  </a:lnTo>
                  <a:lnTo>
                    <a:pt x="285" y="82"/>
                  </a:lnTo>
                  <a:lnTo>
                    <a:pt x="285" y="82"/>
                  </a:lnTo>
                  <a:lnTo>
                    <a:pt x="285" y="78"/>
                  </a:lnTo>
                  <a:lnTo>
                    <a:pt x="285" y="78"/>
                  </a:lnTo>
                  <a:lnTo>
                    <a:pt x="286" y="76"/>
                  </a:lnTo>
                  <a:lnTo>
                    <a:pt x="286" y="76"/>
                  </a:lnTo>
                  <a:lnTo>
                    <a:pt x="286" y="76"/>
                  </a:lnTo>
                  <a:lnTo>
                    <a:pt x="286" y="75"/>
                  </a:lnTo>
                  <a:lnTo>
                    <a:pt x="286" y="75"/>
                  </a:lnTo>
                  <a:lnTo>
                    <a:pt x="286" y="73"/>
                  </a:lnTo>
                  <a:lnTo>
                    <a:pt x="286" y="73"/>
                  </a:lnTo>
                  <a:lnTo>
                    <a:pt x="288" y="71"/>
                  </a:lnTo>
                  <a:lnTo>
                    <a:pt x="288" y="71"/>
                  </a:lnTo>
                  <a:lnTo>
                    <a:pt x="288" y="71"/>
                  </a:lnTo>
                  <a:lnTo>
                    <a:pt x="288" y="70"/>
                  </a:lnTo>
                  <a:lnTo>
                    <a:pt x="288" y="70"/>
                  </a:lnTo>
                  <a:lnTo>
                    <a:pt x="290" y="68"/>
                  </a:lnTo>
                  <a:lnTo>
                    <a:pt x="290" y="68"/>
                  </a:lnTo>
                  <a:lnTo>
                    <a:pt x="290" y="68"/>
                  </a:lnTo>
                  <a:lnTo>
                    <a:pt x="290" y="68"/>
                  </a:lnTo>
                  <a:lnTo>
                    <a:pt x="291" y="66"/>
                  </a:lnTo>
                  <a:lnTo>
                    <a:pt x="291" y="66"/>
                  </a:lnTo>
                  <a:lnTo>
                    <a:pt x="291" y="66"/>
                  </a:lnTo>
                  <a:lnTo>
                    <a:pt x="291" y="66"/>
                  </a:lnTo>
                  <a:lnTo>
                    <a:pt x="291" y="66"/>
                  </a:lnTo>
                  <a:lnTo>
                    <a:pt x="291" y="66"/>
                  </a:lnTo>
                  <a:lnTo>
                    <a:pt x="291" y="66"/>
                  </a:lnTo>
                  <a:lnTo>
                    <a:pt x="293" y="66"/>
                  </a:lnTo>
                  <a:lnTo>
                    <a:pt x="293" y="66"/>
                  </a:lnTo>
                  <a:lnTo>
                    <a:pt x="293" y="66"/>
                  </a:lnTo>
                  <a:lnTo>
                    <a:pt x="293" y="66"/>
                  </a:lnTo>
                  <a:lnTo>
                    <a:pt x="295" y="65"/>
                  </a:lnTo>
                  <a:lnTo>
                    <a:pt x="295" y="65"/>
                  </a:lnTo>
                  <a:lnTo>
                    <a:pt x="297" y="65"/>
                  </a:lnTo>
                  <a:lnTo>
                    <a:pt x="297" y="65"/>
                  </a:lnTo>
                  <a:lnTo>
                    <a:pt x="298" y="63"/>
                  </a:lnTo>
                  <a:lnTo>
                    <a:pt x="298" y="63"/>
                  </a:lnTo>
                  <a:lnTo>
                    <a:pt x="298" y="61"/>
                  </a:lnTo>
                  <a:lnTo>
                    <a:pt x="298" y="61"/>
                  </a:lnTo>
                  <a:lnTo>
                    <a:pt x="298" y="61"/>
                  </a:lnTo>
                  <a:lnTo>
                    <a:pt x="298" y="61"/>
                  </a:lnTo>
                  <a:lnTo>
                    <a:pt x="298" y="59"/>
                  </a:lnTo>
                  <a:lnTo>
                    <a:pt x="298" y="59"/>
                  </a:lnTo>
                  <a:lnTo>
                    <a:pt x="298" y="59"/>
                  </a:lnTo>
                  <a:lnTo>
                    <a:pt x="298" y="59"/>
                  </a:lnTo>
                  <a:lnTo>
                    <a:pt x="298" y="58"/>
                  </a:lnTo>
                  <a:lnTo>
                    <a:pt x="298" y="58"/>
                  </a:lnTo>
                  <a:lnTo>
                    <a:pt x="298" y="56"/>
                  </a:lnTo>
                  <a:lnTo>
                    <a:pt x="298" y="56"/>
                  </a:lnTo>
                  <a:lnTo>
                    <a:pt x="302" y="49"/>
                  </a:lnTo>
                  <a:lnTo>
                    <a:pt x="302" y="49"/>
                  </a:lnTo>
                  <a:lnTo>
                    <a:pt x="307" y="42"/>
                  </a:lnTo>
                  <a:lnTo>
                    <a:pt x="307" y="42"/>
                  </a:lnTo>
                  <a:lnTo>
                    <a:pt x="307" y="41"/>
                  </a:lnTo>
                  <a:lnTo>
                    <a:pt x="307" y="41"/>
                  </a:lnTo>
                  <a:lnTo>
                    <a:pt x="307" y="41"/>
                  </a:lnTo>
                  <a:lnTo>
                    <a:pt x="307" y="41"/>
                  </a:lnTo>
                  <a:lnTo>
                    <a:pt x="307" y="41"/>
                  </a:lnTo>
                  <a:lnTo>
                    <a:pt x="307" y="41"/>
                  </a:lnTo>
                  <a:lnTo>
                    <a:pt x="308" y="39"/>
                  </a:lnTo>
                  <a:lnTo>
                    <a:pt x="308" y="39"/>
                  </a:lnTo>
                  <a:lnTo>
                    <a:pt x="308" y="37"/>
                  </a:lnTo>
                  <a:lnTo>
                    <a:pt x="308" y="37"/>
                  </a:lnTo>
                  <a:lnTo>
                    <a:pt x="308" y="36"/>
                  </a:lnTo>
                  <a:lnTo>
                    <a:pt x="308" y="36"/>
                  </a:lnTo>
                  <a:lnTo>
                    <a:pt x="308" y="36"/>
                  </a:lnTo>
                  <a:lnTo>
                    <a:pt x="308" y="36"/>
                  </a:lnTo>
                  <a:lnTo>
                    <a:pt x="310" y="34"/>
                  </a:lnTo>
                  <a:lnTo>
                    <a:pt x="310" y="34"/>
                  </a:lnTo>
                  <a:lnTo>
                    <a:pt x="310" y="34"/>
                  </a:lnTo>
                  <a:lnTo>
                    <a:pt x="310" y="34"/>
                  </a:lnTo>
                  <a:lnTo>
                    <a:pt x="310" y="32"/>
                  </a:lnTo>
                  <a:lnTo>
                    <a:pt x="310" y="32"/>
                  </a:lnTo>
                  <a:lnTo>
                    <a:pt x="310" y="32"/>
                  </a:lnTo>
                  <a:lnTo>
                    <a:pt x="312" y="27"/>
                  </a:lnTo>
                  <a:lnTo>
                    <a:pt x="312" y="27"/>
                  </a:lnTo>
                  <a:lnTo>
                    <a:pt x="312" y="24"/>
                  </a:lnTo>
                  <a:lnTo>
                    <a:pt x="312" y="24"/>
                  </a:lnTo>
                  <a:lnTo>
                    <a:pt x="312" y="22"/>
                  </a:lnTo>
                  <a:lnTo>
                    <a:pt x="312" y="22"/>
                  </a:lnTo>
                  <a:lnTo>
                    <a:pt x="312" y="19"/>
                  </a:lnTo>
                  <a:lnTo>
                    <a:pt x="312" y="17"/>
                  </a:lnTo>
                  <a:lnTo>
                    <a:pt x="312" y="17"/>
                  </a:lnTo>
                  <a:lnTo>
                    <a:pt x="312" y="17"/>
                  </a:lnTo>
                  <a:lnTo>
                    <a:pt x="312" y="17"/>
                  </a:lnTo>
                  <a:lnTo>
                    <a:pt x="312" y="17"/>
                  </a:lnTo>
                  <a:lnTo>
                    <a:pt x="312" y="17"/>
                  </a:lnTo>
                  <a:lnTo>
                    <a:pt x="314" y="9"/>
                  </a:lnTo>
                  <a:lnTo>
                    <a:pt x="314" y="5"/>
                  </a:lnTo>
                  <a:lnTo>
                    <a:pt x="317" y="2"/>
                  </a:lnTo>
                  <a:lnTo>
                    <a:pt x="317" y="2"/>
                  </a:lnTo>
                  <a:lnTo>
                    <a:pt x="320" y="0"/>
                  </a:lnTo>
                  <a:lnTo>
                    <a:pt x="320" y="0"/>
                  </a:lnTo>
                  <a:lnTo>
                    <a:pt x="327" y="0"/>
                  </a:lnTo>
                  <a:lnTo>
                    <a:pt x="327" y="0"/>
                  </a:lnTo>
                  <a:lnTo>
                    <a:pt x="334" y="0"/>
                  </a:lnTo>
                  <a:lnTo>
                    <a:pt x="334" y="0"/>
                  </a:lnTo>
                  <a:lnTo>
                    <a:pt x="339" y="5"/>
                  </a:lnTo>
                  <a:lnTo>
                    <a:pt x="339" y="5"/>
                  </a:lnTo>
                  <a:lnTo>
                    <a:pt x="339" y="5"/>
                  </a:lnTo>
                  <a:lnTo>
                    <a:pt x="339" y="5"/>
                  </a:lnTo>
                  <a:lnTo>
                    <a:pt x="341" y="5"/>
                  </a:lnTo>
                  <a:lnTo>
                    <a:pt x="341" y="5"/>
                  </a:lnTo>
                  <a:lnTo>
                    <a:pt x="341" y="5"/>
                  </a:lnTo>
                  <a:lnTo>
                    <a:pt x="341" y="5"/>
                  </a:lnTo>
                  <a:lnTo>
                    <a:pt x="347" y="7"/>
                  </a:lnTo>
                  <a:lnTo>
                    <a:pt x="347" y="7"/>
                  </a:lnTo>
                  <a:lnTo>
                    <a:pt x="347" y="7"/>
                  </a:lnTo>
                  <a:lnTo>
                    <a:pt x="347" y="7"/>
                  </a:lnTo>
                  <a:lnTo>
                    <a:pt x="349" y="7"/>
                  </a:lnTo>
                  <a:lnTo>
                    <a:pt x="349" y="7"/>
                  </a:lnTo>
                  <a:lnTo>
                    <a:pt x="351" y="9"/>
                  </a:lnTo>
                  <a:lnTo>
                    <a:pt x="351" y="9"/>
                  </a:lnTo>
                  <a:lnTo>
                    <a:pt x="353" y="10"/>
                  </a:lnTo>
                  <a:lnTo>
                    <a:pt x="353" y="10"/>
                  </a:lnTo>
                  <a:lnTo>
                    <a:pt x="353" y="10"/>
                  </a:lnTo>
                  <a:lnTo>
                    <a:pt x="353" y="10"/>
                  </a:lnTo>
                  <a:lnTo>
                    <a:pt x="354" y="12"/>
                  </a:lnTo>
                  <a:lnTo>
                    <a:pt x="354" y="12"/>
                  </a:lnTo>
                  <a:lnTo>
                    <a:pt x="354" y="12"/>
                  </a:lnTo>
                  <a:lnTo>
                    <a:pt x="354" y="12"/>
                  </a:lnTo>
                  <a:lnTo>
                    <a:pt x="356" y="15"/>
                  </a:lnTo>
                  <a:lnTo>
                    <a:pt x="356" y="15"/>
                  </a:lnTo>
                  <a:lnTo>
                    <a:pt x="356" y="15"/>
                  </a:lnTo>
                  <a:lnTo>
                    <a:pt x="356" y="15"/>
                  </a:lnTo>
                  <a:lnTo>
                    <a:pt x="356" y="15"/>
                  </a:lnTo>
                  <a:lnTo>
                    <a:pt x="356" y="15"/>
                  </a:lnTo>
                  <a:lnTo>
                    <a:pt x="356" y="15"/>
                  </a:lnTo>
                  <a:lnTo>
                    <a:pt x="356" y="15"/>
                  </a:lnTo>
                  <a:lnTo>
                    <a:pt x="358" y="15"/>
                  </a:lnTo>
                  <a:lnTo>
                    <a:pt x="358" y="15"/>
                  </a:lnTo>
                  <a:lnTo>
                    <a:pt x="358" y="15"/>
                  </a:lnTo>
                  <a:lnTo>
                    <a:pt x="358" y="15"/>
                  </a:lnTo>
                  <a:lnTo>
                    <a:pt x="358" y="15"/>
                  </a:lnTo>
                  <a:lnTo>
                    <a:pt x="358" y="15"/>
                  </a:lnTo>
                  <a:lnTo>
                    <a:pt x="361" y="14"/>
                  </a:lnTo>
                  <a:lnTo>
                    <a:pt x="364" y="15"/>
                  </a:lnTo>
                  <a:lnTo>
                    <a:pt x="364" y="15"/>
                  </a:lnTo>
                  <a:lnTo>
                    <a:pt x="366" y="15"/>
                  </a:lnTo>
                  <a:lnTo>
                    <a:pt x="366" y="15"/>
                  </a:lnTo>
                  <a:lnTo>
                    <a:pt x="366" y="15"/>
                  </a:lnTo>
                  <a:lnTo>
                    <a:pt x="368" y="15"/>
                  </a:lnTo>
                  <a:lnTo>
                    <a:pt x="368" y="15"/>
                  </a:lnTo>
                  <a:lnTo>
                    <a:pt x="368" y="15"/>
                  </a:lnTo>
                  <a:lnTo>
                    <a:pt x="368" y="17"/>
                  </a:lnTo>
                  <a:lnTo>
                    <a:pt x="368" y="17"/>
                  </a:lnTo>
                  <a:lnTo>
                    <a:pt x="368" y="17"/>
                  </a:lnTo>
                  <a:lnTo>
                    <a:pt x="368" y="17"/>
                  </a:lnTo>
                  <a:lnTo>
                    <a:pt x="370" y="19"/>
                  </a:lnTo>
                  <a:lnTo>
                    <a:pt x="370" y="19"/>
                  </a:lnTo>
                  <a:lnTo>
                    <a:pt x="370" y="19"/>
                  </a:lnTo>
                  <a:lnTo>
                    <a:pt x="370" y="19"/>
                  </a:lnTo>
                  <a:lnTo>
                    <a:pt x="370" y="19"/>
                  </a:lnTo>
                  <a:lnTo>
                    <a:pt x="370" y="20"/>
                  </a:lnTo>
                  <a:lnTo>
                    <a:pt x="370" y="20"/>
                  </a:lnTo>
                  <a:lnTo>
                    <a:pt x="370" y="22"/>
                  </a:lnTo>
                  <a:lnTo>
                    <a:pt x="370" y="22"/>
                  </a:lnTo>
                  <a:lnTo>
                    <a:pt x="370" y="22"/>
                  </a:lnTo>
                  <a:lnTo>
                    <a:pt x="371" y="24"/>
                  </a:lnTo>
                  <a:lnTo>
                    <a:pt x="371" y="24"/>
                  </a:lnTo>
                  <a:lnTo>
                    <a:pt x="371" y="24"/>
                  </a:lnTo>
                  <a:lnTo>
                    <a:pt x="371" y="24"/>
                  </a:lnTo>
                  <a:lnTo>
                    <a:pt x="371" y="25"/>
                  </a:lnTo>
                  <a:lnTo>
                    <a:pt x="371" y="25"/>
                  </a:lnTo>
                  <a:lnTo>
                    <a:pt x="371" y="27"/>
                  </a:lnTo>
                  <a:lnTo>
                    <a:pt x="371" y="27"/>
                  </a:lnTo>
                  <a:lnTo>
                    <a:pt x="371" y="27"/>
                  </a:lnTo>
                  <a:lnTo>
                    <a:pt x="373" y="27"/>
                  </a:lnTo>
                  <a:lnTo>
                    <a:pt x="373" y="27"/>
                  </a:lnTo>
                  <a:lnTo>
                    <a:pt x="373" y="27"/>
                  </a:lnTo>
                  <a:lnTo>
                    <a:pt x="373" y="29"/>
                  </a:lnTo>
                  <a:lnTo>
                    <a:pt x="373" y="29"/>
                  </a:lnTo>
                  <a:lnTo>
                    <a:pt x="375" y="29"/>
                  </a:lnTo>
                  <a:lnTo>
                    <a:pt x="375" y="29"/>
                  </a:lnTo>
                  <a:lnTo>
                    <a:pt x="375" y="31"/>
                  </a:lnTo>
                  <a:lnTo>
                    <a:pt x="375" y="31"/>
                  </a:lnTo>
                  <a:lnTo>
                    <a:pt x="375" y="31"/>
                  </a:lnTo>
                  <a:lnTo>
                    <a:pt x="375" y="31"/>
                  </a:lnTo>
                  <a:lnTo>
                    <a:pt x="375" y="31"/>
                  </a:lnTo>
                  <a:lnTo>
                    <a:pt x="375" y="31"/>
                  </a:lnTo>
                  <a:lnTo>
                    <a:pt x="376" y="31"/>
                  </a:lnTo>
                  <a:lnTo>
                    <a:pt x="376" y="31"/>
                  </a:lnTo>
                  <a:lnTo>
                    <a:pt x="376" y="31"/>
                  </a:lnTo>
                  <a:lnTo>
                    <a:pt x="376" y="31"/>
                  </a:lnTo>
                  <a:lnTo>
                    <a:pt x="376" y="31"/>
                  </a:lnTo>
                  <a:lnTo>
                    <a:pt x="376" y="31"/>
                  </a:lnTo>
                  <a:lnTo>
                    <a:pt x="380" y="31"/>
                  </a:lnTo>
                  <a:lnTo>
                    <a:pt x="380" y="31"/>
                  </a:lnTo>
                  <a:lnTo>
                    <a:pt x="383" y="32"/>
                  </a:lnTo>
                  <a:lnTo>
                    <a:pt x="385" y="34"/>
                  </a:lnTo>
                  <a:lnTo>
                    <a:pt x="390" y="39"/>
                  </a:lnTo>
                  <a:lnTo>
                    <a:pt x="390" y="39"/>
                  </a:lnTo>
                  <a:lnTo>
                    <a:pt x="397" y="41"/>
                  </a:lnTo>
                  <a:lnTo>
                    <a:pt x="397" y="41"/>
                  </a:lnTo>
                  <a:lnTo>
                    <a:pt x="398" y="42"/>
                  </a:lnTo>
                  <a:lnTo>
                    <a:pt x="398" y="42"/>
                  </a:lnTo>
                  <a:lnTo>
                    <a:pt x="400" y="44"/>
                  </a:lnTo>
                  <a:lnTo>
                    <a:pt x="400" y="44"/>
                  </a:lnTo>
                  <a:lnTo>
                    <a:pt x="400" y="44"/>
                  </a:lnTo>
                  <a:lnTo>
                    <a:pt x="400" y="44"/>
                  </a:lnTo>
                  <a:lnTo>
                    <a:pt x="400" y="44"/>
                  </a:lnTo>
                  <a:lnTo>
                    <a:pt x="400" y="44"/>
                  </a:lnTo>
                  <a:lnTo>
                    <a:pt x="400" y="44"/>
                  </a:lnTo>
                  <a:lnTo>
                    <a:pt x="402" y="46"/>
                  </a:lnTo>
                  <a:lnTo>
                    <a:pt x="402" y="46"/>
                  </a:lnTo>
                  <a:lnTo>
                    <a:pt x="402" y="48"/>
                  </a:lnTo>
                  <a:lnTo>
                    <a:pt x="402" y="48"/>
                  </a:lnTo>
                  <a:lnTo>
                    <a:pt x="402" y="51"/>
                  </a:lnTo>
                  <a:lnTo>
                    <a:pt x="402" y="51"/>
                  </a:lnTo>
                  <a:lnTo>
                    <a:pt x="400" y="53"/>
                  </a:lnTo>
                  <a:lnTo>
                    <a:pt x="400" y="53"/>
                  </a:lnTo>
                  <a:lnTo>
                    <a:pt x="400" y="53"/>
                  </a:lnTo>
                  <a:lnTo>
                    <a:pt x="400" y="53"/>
                  </a:lnTo>
                  <a:lnTo>
                    <a:pt x="400" y="54"/>
                  </a:lnTo>
                  <a:lnTo>
                    <a:pt x="400" y="54"/>
                  </a:lnTo>
                  <a:lnTo>
                    <a:pt x="400" y="54"/>
                  </a:lnTo>
                  <a:lnTo>
                    <a:pt x="400" y="54"/>
                  </a:lnTo>
                  <a:lnTo>
                    <a:pt x="400" y="56"/>
                  </a:lnTo>
                  <a:lnTo>
                    <a:pt x="400" y="56"/>
                  </a:lnTo>
                  <a:lnTo>
                    <a:pt x="400" y="56"/>
                  </a:lnTo>
                  <a:lnTo>
                    <a:pt x="402" y="56"/>
                  </a:lnTo>
                  <a:lnTo>
                    <a:pt x="402" y="56"/>
                  </a:lnTo>
                  <a:lnTo>
                    <a:pt x="402" y="58"/>
                  </a:lnTo>
                  <a:lnTo>
                    <a:pt x="402" y="65"/>
                  </a:lnTo>
                  <a:lnTo>
                    <a:pt x="402" y="65"/>
                  </a:lnTo>
                  <a:lnTo>
                    <a:pt x="402" y="66"/>
                  </a:lnTo>
                  <a:lnTo>
                    <a:pt x="402" y="66"/>
                  </a:lnTo>
                  <a:lnTo>
                    <a:pt x="402" y="68"/>
                  </a:lnTo>
                  <a:lnTo>
                    <a:pt x="402" y="68"/>
                  </a:lnTo>
                  <a:lnTo>
                    <a:pt x="400" y="70"/>
                  </a:lnTo>
                  <a:lnTo>
                    <a:pt x="400" y="70"/>
                  </a:lnTo>
                  <a:lnTo>
                    <a:pt x="400" y="70"/>
                  </a:lnTo>
                  <a:lnTo>
                    <a:pt x="400" y="70"/>
                  </a:lnTo>
                  <a:lnTo>
                    <a:pt x="397" y="73"/>
                  </a:lnTo>
                  <a:lnTo>
                    <a:pt x="393" y="78"/>
                  </a:lnTo>
                  <a:lnTo>
                    <a:pt x="393" y="78"/>
                  </a:lnTo>
                  <a:lnTo>
                    <a:pt x="393" y="80"/>
                  </a:lnTo>
                  <a:lnTo>
                    <a:pt x="393" y="80"/>
                  </a:lnTo>
                  <a:lnTo>
                    <a:pt x="395" y="82"/>
                  </a:lnTo>
                  <a:lnTo>
                    <a:pt x="395" y="82"/>
                  </a:lnTo>
                  <a:lnTo>
                    <a:pt x="395" y="82"/>
                  </a:lnTo>
                  <a:lnTo>
                    <a:pt x="395" y="82"/>
                  </a:lnTo>
                  <a:lnTo>
                    <a:pt x="395" y="82"/>
                  </a:lnTo>
                  <a:lnTo>
                    <a:pt x="395" y="82"/>
                  </a:lnTo>
                  <a:lnTo>
                    <a:pt x="395" y="82"/>
                  </a:lnTo>
                  <a:lnTo>
                    <a:pt x="400" y="83"/>
                  </a:lnTo>
                  <a:lnTo>
                    <a:pt x="400" y="83"/>
                  </a:lnTo>
                  <a:lnTo>
                    <a:pt x="403" y="83"/>
                  </a:lnTo>
                  <a:lnTo>
                    <a:pt x="403" y="83"/>
                  </a:lnTo>
                  <a:lnTo>
                    <a:pt x="403" y="83"/>
                  </a:lnTo>
                  <a:lnTo>
                    <a:pt x="405" y="88"/>
                  </a:lnTo>
                  <a:lnTo>
                    <a:pt x="410" y="92"/>
                  </a:lnTo>
                  <a:lnTo>
                    <a:pt x="415" y="93"/>
                  </a:lnTo>
                  <a:lnTo>
                    <a:pt x="419" y="95"/>
                  </a:lnTo>
                  <a:lnTo>
                    <a:pt x="419" y="95"/>
                  </a:lnTo>
                  <a:lnTo>
                    <a:pt x="431" y="95"/>
                  </a:lnTo>
                  <a:lnTo>
                    <a:pt x="436" y="95"/>
                  </a:lnTo>
                  <a:lnTo>
                    <a:pt x="443" y="97"/>
                  </a:lnTo>
                  <a:lnTo>
                    <a:pt x="443" y="97"/>
                  </a:lnTo>
                  <a:lnTo>
                    <a:pt x="453" y="100"/>
                  </a:lnTo>
                  <a:lnTo>
                    <a:pt x="463" y="105"/>
                  </a:lnTo>
                  <a:lnTo>
                    <a:pt x="463" y="105"/>
                  </a:lnTo>
                  <a:lnTo>
                    <a:pt x="466" y="109"/>
                  </a:lnTo>
                  <a:lnTo>
                    <a:pt x="468" y="110"/>
                  </a:lnTo>
                  <a:lnTo>
                    <a:pt x="468" y="115"/>
                  </a:lnTo>
                  <a:lnTo>
                    <a:pt x="465" y="121"/>
                  </a:lnTo>
                  <a:lnTo>
                    <a:pt x="461" y="126"/>
                  </a:lnTo>
                  <a:lnTo>
                    <a:pt x="461" y="126"/>
                  </a:lnTo>
                  <a:lnTo>
                    <a:pt x="459" y="126"/>
                  </a:lnTo>
                  <a:lnTo>
                    <a:pt x="458" y="127"/>
                  </a:lnTo>
                  <a:lnTo>
                    <a:pt x="456" y="132"/>
                  </a:lnTo>
                  <a:lnTo>
                    <a:pt x="459" y="138"/>
                  </a:lnTo>
                  <a:lnTo>
                    <a:pt x="463" y="141"/>
                  </a:lnTo>
                  <a:lnTo>
                    <a:pt x="463" y="141"/>
                  </a:lnTo>
                  <a:lnTo>
                    <a:pt x="466" y="141"/>
                  </a:lnTo>
                  <a:lnTo>
                    <a:pt x="471" y="143"/>
                  </a:lnTo>
                  <a:lnTo>
                    <a:pt x="475" y="144"/>
                  </a:lnTo>
                  <a:lnTo>
                    <a:pt x="475" y="146"/>
                  </a:lnTo>
                  <a:lnTo>
                    <a:pt x="475" y="149"/>
                  </a:lnTo>
                  <a:lnTo>
                    <a:pt x="475" y="149"/>
                  </a:lnTo>
                  <a:lnTo>
                    <a:pt x="475" y="153"/>
                  </a:lnTo>
                  <a:lnTo>
                    <a:pt x="473" y="154"/>
                  </a:lnTo>
                  <a:lnTo>
                    <a:pt x="470" y="153"/>
                  </a:lnTo>
                  <a:lnTo>
                    <a:pt x="466" y="149"/>
                  </a:lnTo>
                  <a:lnTo>
                    <a:pt x="465" y="149"/>
                  </a:lnTo>
                  <a:lnTo>
                    <a:pt x="461" y="151"/>
                  </a:lnTo>
                  <a:lnTo>
                    <a:pt x="461" y="151"/>
                  </a:lnTo>
                  <a:lnTo>
                    <a:pt x="459" y="153"/>
                  </a:lnTo>
                  <a:lnTo>
                    <a:pt x="459" y="156"/>
                  </a:lnTo>
                  <a:lnTo>
                    <a:pt x="463" y="160"/>
                  </a:lnTo>
                  <a:lnTo>
                    <a:pt x="470" y="166"/>
                  </a:lnTo>
                  <a:lnTo>
                    <a:pt x="470" y="166"/>
                  </a:lnTo>
                  <a:lnTo>
                    <a:pt x="478" y="175"/>
                  </a:lnTo>
                  <a:lnTo>
                    <a:pt x="480" y="180"/>
                  </a:lnTo>
                  <a:lnTo>
                    <a:pt x="482" y="185"/>
                  </a:lnTo>
                  <a:lnTo>
                    <a:pt x="482" y="185"/>
                  </a:lnTo>
                  <a:lnTo>
                    <a:pt x="483" y="185"/>
                  </a:lnTo>
                  <a:lnTo>
                    <a:pt x="487" y="187"/>
                  </a:lnTo>
                  <a:lnTo>
                    <a:pt x="492" y="188"/>
                  </a:lnTo>
                  <a:lnTo>
                    <a:pt x="492" y="188"/>
                  </a:lnTo>
                  <a:lnTo>
                    <a:pt x="493" y="187"/>
                  </a:lnTo>
                  <a:lnTo>
                    <a:pt x="497" y="187"/>
                  </a:lnTo>
                  <a:lnTo>
                    <a:pt x="497" y="187"/>
                  </a:lnTo>
                  <a:lnTo>
                    <a:pt x="502" y="187"/>
                  </a:lnTo>
                  <a:lnTo>
                    <a:pt x="505" y="190"/>
                  </a:lnTo>
                  <a:lnTo>
                    <a:pt x="507" y="194"/>
                  </a:lnTo>
                  <a:lnTo>
                    <a:pt x="509" y="197"/>
                  </a:lnTo>
                  <a:lnTo>
                    <a:pt x="509" y="197"/>
                  </a:lnTo>
                  <a:lnTo>
                    <a:pt x="509" y="200"/>
                  </a:lnTo>
                  <a:lnTo>
                    <a:pt x="510" y="204"/>
                  </a:lnTo>
                  <a:lnTo>
                    <a:pt x="510" y="204"/>
                  </a:lnTo>
                  <a:lnTo>
                    <a:pt x="514" y="207"/>
                  </a:lnTo>
                  <a:lnTo>
                    <a:pt x="515" y="209"/>
                  </a:lnTo>
                  <a:lnTo>
                    <a:pt x="515" y="209"/>
                  </a:lnTo>
                  <a:lnTo>
                    <a:pt x="517" y="212"/>
                  </a:lnTo>
                  <a:lnTo>
                    <a:pt x="519" y="216"/>
                  </a:lnTo>
                  <a:lnTo>
                    <a:pt x="519" y="222"/>
                  </a:lnTo>
                  <a:lnTo>
                    <a:pt x="519" y="222"/>
                  </a:lnTo>
                  <a:close/>
                </a:path>
              </a:pathLst>
            </a:custGeom>
            <a:solidFill>
              <a:srgbClr val="EAD1DC"/>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 name="Google Shape;51;p4"/>
            <p:cNvSpPr/>
            <p:nvPr/>
          </p:nvSpPr>
          <p:spPr>
            <a:xfrm>
              <a:off x="8367713" y="2217738"/>
              <a:ext cx="14287" cy="3175"/>
            </a:xfrm>
            <a:custGeom>
              <a:rect b="b" l="l" r="r" t="t"/>
              <a:pathLst>
                <a:path extrusionOk="0" h="2" w="9">
                  <a:moveTo>
                    <a:pt x="6" y="0"/>
                  </a:moveTo>
                  <a:lnTo>
                    <a:pt x="6" y="0"/>
                  </a:lnTo>
                  <a:lnTo>
                    <a:pt x="9" y="2"/>
                  </a:lnTo>
                  <a:lnTo>
                    <a:pt x="9" y="2"/>
                  </a:lnTo>
                  <a:lnTo>
                    <a:pt x="6" y="0"/>
                  </a:lnTo>
                  <a:lnTo>
                    <a:pt x="6" y="0"/>
                  </a:lnTo>
                  <a:lnTo>
                    <a:pt x="0" y="2"/>
                  </a:lnTo>
                  <a:lnTo>
                    <a:pt x="0" y="2"/>
                  </a:lnTo>
                  <a:lnTo>
                    <a:pt x="0" y="2"/>
                  </a:lnTo>
                  <a:lnTo>
                    <a:pt x="0" y="2"/>
                  </a:lnTo>
                  <a:lnTo>
                    <a:pt x="6" y="0"/>
                  </a:lnTo>
                  <a:lnTo>
                    <a:pt x="6"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 name="Google Shape;52;p4"/>
            <p:cNvSpPr/>
            <p:nvPr/>
          </p:nvSpPr>
          <p:spPr>
            <a:xfrm>
              <a:off x="8385175" y="2224088"/>
              <a:ext cx="9525" cy="15875"/>
            </a:xfrm>
            <a:custGeom>
              <a:rect b="b" l="l" r="r" t="t"/>
              <a:pathLst>
                <a:path extrusionOk="0" h="10" w="6">
                  <a:moveTo>
                    <a:pt x="5" y="8"/>
                  </a:moveTo>
                  <a:lnTo>
                    <a:pt x="5" y="8"/>
                  </a:lnTo>
                  <a:lnTo>
                    <a:pt x="6" y="10"/>
                  </a:lnTo>
                  <a:lnTo>
                    <a:pt x="6" y="10"/>
                  </a:lnTo>
                  <a:lnTo>
                    <a:pt x="5" y="8"/>
                  </a:lnTo>
                  <a:lnTo>
                    <a:pt x="5" y="8"/>
                  </a:lnTo>
                  <a:lnTo>
                    <a:pt x="3" y="5"/>
                  </a:lnTo>
                  <a:lnTo>
                    <a:pt x="0" y="0"/>
                  </a:lnTo>
                  <a:lnTo>
                    <a:pt x="0" y="0"/>
                  </a:lnTo>
                  <a:lnTo>
                    <a:pt x="3" y="5"/>
                  </a:lnTo>
                  <a:lnTo>
                    <a:pt x="5" y="8"/>
                  </a:lnTo>
                  <a:lnTo>
                    <a:pt x="5" y="8"/>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 name="Google Shape;53;p4"/>
            <p:cNvSpPr/>
            <p:nvPr/>
          </p:nvSpPr>
          <p:spPr>
            <a:xfrm>
              <a:off x="8394700" y="2239963"/>
              <a:ext cx="19050" cy="11113"/>
            </a:xfrm>
            <a:custGeom>
              <a:rect b="b" l="l" r="r" t="t"/>
              <a:pathLst>
                <a:path extrusionOk="0" h="7" w="12">
                  <a:moveTo>
                    <a:pt x="9" y="7"/>
                  </a:moveTo>
                  <a:lnTo>
                    <a:pt x="9" y="7"/>
                  </a:lnTo>
                  <a:lnTo>
                    <a:pt x="12" y="5"/>
                  </a:lnTo>
                  <a:lnTo>
                    <a:pt x="12" y="5"/>
                  </a:lnTo>
                  <a:lnTo>
                    <a:pt x="9" y="7"/>
                  </a:lnTo>
                  <a:lnTo>
                    <a:pt x="9" y="7"/>
                  </a:lnTo>
                  <a:lnTo>
                    <a:pt x="6" y="7"/>
                  </a:lnTo>
                  <a:lnTo>
                    <a:pt x="2" y="5"/>
                  </a:lnTo>
                  <a:lnTo>
                    <a:pt x="2" y="5"/>
                  </a:lnTo>
                  <a:lnTo>
                    <a:pt x="0" y="2"/>
                  </a:lnTo>
                  <a:lnTo>
                    <a:pt x="0" y="2"/>
                  </a:lnTo>
                  <a:lnTo>
                    <a:pt x="0" y="0"/>
                  </a:lnTo>
                  <a:lnTo>
                    <a:pt x="0" y="0"/>
                  </a:lnTo>
                  <a:lnTo>
                    <a:pt x="0" y="2"/>
                  </a:lnTo>
                  <a:lnTo>
                    <a:pt x="0" y="2"/>
                  </a:lnTo>
                  <a:lnTo>
                    <a:pt x="2" y="5"/>
                  </a:lnTo>
                  <a:lnTo>
                    <a:pt x="2" y="5"/>
                  </a:lnTo>
                  <a:lnTo>
                    <a:pt x="6" y="7"/>
                  </a:lnTo>
                  <a:lnTo>
                    <a:pt x="9" y="7"/>
                  </a:lnTo>
                  <a:lnTo>
                    <a:pt x="9" y="7"/>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 name="Google Shape;54;p4"/>
            <p:cNvSpPr/>
            <p:nvPr/>
          </p:nvSpPr>
          <p:spPr>
            <a:xfrm>
              <a:off x="8416925" y="2225676"/>
              <a:ext cx="61912" cy="22225"/>
            </a:xfrm>
            <a:custGeom>
              <a:rect b="b" l="l" r="r" t="t"/>
              <a:pathLst>
                <a:path extrusionOk="0" h="14" w="39">
                  <a:moveTo>
                    <a:pt x="34" y="4"/>
                  </a:moveTo>
                  <a:lnTo>
                    <a:pt x="34" y="4"/>
                  </a:lnTo>
                  <a:lnTo>
                    <a:pt x="39" y="0"/>
                  </a:lnTo>
                  <a:lnTo>
                    <a:pt x="39" y="0"/>
                  </a:lnTo>
                  <a:lnTo>
                    <a:pt x="34" y="4"/>
                  </a:lnTo>
                  <a:lnTo>
                    <a:pt x="34" y="4"/>
                  </a:lnTo>
                  <a:lnTo>
                    <a:pt x="25" y="9"/>
                  </a:lnTo>
                  <a:lnTo>
                    <a:pt x="25" y="9"/>
                  </a:lnTo>
                  <a:lnTo>
                    <a:pt x="22" y="11"/>
                  </a:lnTo>
                  <a:lnTo>
                    <a:pt x="19" y="11"/>
                  </a:lnTo>
                  <a:lnTo>
                    <a:pt x="19" y="11"/>
                  </a:lnTo>
                  <a:lnTo>
                    <a:pt x="10" y="12"/>
                  </a:lnTo>
                  <a:lnTo>
                    <a:pt x="10" y="12"/>
                  </a:lnTo>
                  <a:lnTo>
                    <a:pt x="3" y="12"/>
                  </a:lnTo>
                  <a:lnTo>
                    <a:pt x="3" y="12"/>
                  </a:lnTo>
                  <a:lnTo>
                    <a:pt x="0" y="14"/>
                  </a:lnTo>
                  <a:lnTo>
                    <a:pt x="0" y="14"/>
                  </a:lnTo>
                  <a:lnTo>
                    <a:pt x="3" y="12"/>
                  </a:lnTo>
                  <a:lnTo>
                    <a:pt x="3" y="12"/>
                  </a:lnTo>
                  <a:lnTo>
                    <a:pt x="10" y="12"/>
                  </a:lnTo>
                  <a:lnTo>
                    <a:pt x="10" y="12"/>
                  </a:lnTo>
                  <a:lnTo>
                    <a:pt x="19" y="11"/>
                  </a:lnTo>
                  <a:lnTo>
                    <a:pt x="19" y="11"/>
                  </a:lnTo>
                  <a:lnTo>
                    <a:pt x="22" y="11"/>
                  </a:lnTo>
                  <a:lnTo>
                    <a:pt x="25" y="9"/>
                  </a:lnTo>
                  <a:lnTo>
                    <a:pt x="25" y="9"/>
                  </a:lnTo>
                  <a:lnTo>
                    <a:pt x="34" y="4"/>
                  </a:lnTo>
                  <a:lnTo>
                    <a:pt x="34" y="4"/>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 name="Google Shape;55;p4"/>
            <p:cNvSpPr/>
            <p:nvPr/>
          </p:nvSpPr>
          <p:spPr>
            <a:xfrm>
              <a:off x="8478838" y="2225676"/>
              <a:ext cx="3175" cy="0"/>
            </a:xfrm>
            <a:custGeom>
              <a:rect b="b" l="l" r="r" t="t"/>
              <a:pathLst>
                <a:path extrusionOk="0" h="120000" w="2">
                  <a:moveTo>
                    <a:pt x="0" y="0"/>
                  </a:moveTo>
                  <a:lnTo>
                    <a:pt x="0" y="0"/>
                  </a:lnTo>
                  <a:lnTo>
                    <a:pt x="2" y="0"/>
                  </a:lnTo>
                  <a:lnTo>
                    <a:pt x="2" y="0"/>
                  </a:lnTo>
                  <a:lnTo>
                    <a:pt x="0" y="0"/>
                  </a:lnTo>
                  <a:lnTo>
                    <a:pt x="0"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 name="Google Shape;56;p4"/>
            <p:cNvSpPr/>
            <p:nvPr/>
          </p:nvSpPr>
          <p:spPr>
            <a:xfrm>
              <a:off x="8482013" y="2224088"/>
              <a:ext cx="1587" cy="1588"/>
            </a:xfrm>
            <a:custGeom>
              <a:rect b="b" l="l" r="r" t="t"/>
              <a:pathLst>
                <a:path extrusionOk="0" h="1" w="1">
                  <a:moveTo>
                    <a:pt x="1" y="0"/>
                  </a:moveTo>
                  <a:lnTo>
                    <a:pt x="1" y="0"/>
                  </a:lnTo>
                  <a:lnTo>
                    <a:pt x="1" y="0"/>
                  </a:lnTo>
                  <a:lnTo>
                    <a:pt x="1" y="0"/>
                  </a:lnTo>
                  <a:lnTo>
                    <a:pt x="1" y="0"/>
                  </a:lnTo>
                  <a:lnTo>
                    <a:pt x="1" y="0"/>
                  </a:lnTo>
                  <a:lnTo>
                    <a:pt x="0" y="1"/>
                  </a:lnTo>
                  <a:lnTo>
                    <a:pt x="0" y="1"/>
                  </a:lnTo>
                  <a:lnTo>
                    <a:pt x="1" y="0"/>
                  </a:lnTo>
                  <a:lnTo>
                    <a:pt x="1"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 name="Google Shape;57;p4"/>
            <p:cNvSpPr/>
            <p:nvPr/>
          </p:nvSpPr>
          <p:spPr>
            <a:xfrm>
              <a:off x="8497888" y="2212976"/>
              <a:ext cx="4762" cy="0"/>
            </a:xfrm>
            <a:custGeom>
              <a:rect b="b" l="l" r="r" t="t"/>
              <a:pathLst>
                <a:path extrusionOk="0" h="120000" w="3">
                  <a:moveTo>
                    <a:pt x="0" y="0"/>
                  </a:moveTo>
                  <a:lnTo>
                    <a:pt x="0" y="0"/>
                  </a:lnTo>
                  <a:lnTo>
                    <a:pt x="3" y="0"/>
                  </a:lnTo>
                  <a:lnTo>
                    <a:pt x="3" y="0"/>
                  </a:lnTo>
                  <a:lnTo>
                    <a:pt x="0" y="0"/>
                  </a:lnTo>
                  <a:lnTo>
                    <a:pt x="0"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 name="Google Shape;58;p4"/>
            <p:cNvSpPr/>
            <p:nvPr/>
          </p:nvSpPr>
          <p:spPr>
            <a:xfrm>
              <a:off x="8510588" y="2208213"/>
              <a:ext cx="3175" cy="0"/>
            </a:xfrm>
            <a:custGeom>
              <a:rect b="b" l="l" r="r" t="t"/>
              <a:pathLst>
                <a:path extrusionOk="0" h="120000" w="2">
                  <a:moveTo>
                    <a:pt x="0" y="0"/>
                  </a:moveTo>
                  <a:lnTo>
                    <a:pt x="0" y="0"/>
                  </a:lnTo>
                  <a:lnTo>
                    <a:pt x="2" y="0"/>
                  </a:lnTo>
                  <a:lnTo>
                    <a:pt x="2" y="0"/>
                  </a:lnTo>
                  <a:lnTo>
                    <a:pt x="0" y="0"/>
                  </a:lnTo>
                  <a:lnTo>
                    <a:pt x="0"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 name="Google Shape;59;p4"/>
            <p:cNvSpPr/>
            <p:nvPr/>
          </p:nvSpPr>
          <p:spPr>
            <a:xfrm>
              <a:off x="8513763" y="2205038"/>
              <a:ext cx="3175" cy="3175"/>
            </a:xfrm>
            <a:custGeom>
              <a:rect b="b" l="l" r="r" t="t"/>
              <a:pathLst>
                <a:path extrusionOk="0" h="2" w="2">
                  <a:moveTo>
                    <a:pt x="0" y="2"/>
                  </a:moveTo>
                  <a:lnTo>
                    <a:pt x="0" y="2"/>
                  </a:lnTo>
                  <a:lnTo>
                    <a:pt x="2" y="0"/>
                  </a:lnTo>
                  <a:lnTo>
                    <a:pt x="2" y="0"/>
                  </a:lnTo>
                  <a:lnTo>
                    <a:pt x="0" y="2"/>
                  </a:lnTo>
                  <a:lnTo>
                    <a:pt x="0" y="2"/>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 name="Google Shape;60;p4"/>
            <p:cNvSpPr/>
            <p:nvPr/>
          </p:nvSpPr>
          <p:spPr>
            <a:xfrm>
              <a:off x="8516938" y="2201863"/>
              <a:ext cx="0" cy="3175"/>
            </a:xfrm>
            <a:custGeom>
              <a:rect b="b" l="l" r="r" t="t"/>
              <a:pathLst>
                <a:path extrusionOk="0" h="2" w="120000">
                  <a:moveTo>
                    <a:pt x="0" y="2"/>
                  </a:moveTo>
                  <a:lnTo>
                    <a:pt x="0" y="2"/>
                  </a:lnTo>
                  <a:lnTo>
                    <a:pt x="0" y="0"/>
                  </a:lnTo>
                  <a:lnTo>
                    <a:pt x="0" y="0"/>
                  </a:lnTo>
                  <a:lnTo>
                    <a:pt x="0" y="2"/>
                  </a:lnTo>
                  <a:lnTo>
                    <a:pt x="0" y="2"/>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 name="Google Shape;61;p4"/>
            <p:cNvSpPr/>
            <p:nvPr/>
          </p:nvSpPr>
          <p:spPr>
            <a:xfrm>
              <a:off x="8518525" y="2198688"/>
              <a:ext cx="3175" cy="0"/>
            </a:xfrm>
            <a:custGeom>
              <a:rect b="b" l="l" r="r" t="t"/>
              <a:pathLst>
                <a:path extrusionOk="0" h="120000" w="2">
                  <a:moveTo>
                    <a:pt x="0" y="0"/>
                  </a:moveTo>
                  <a:lnTo>
                    <a:pt x="0" y="0"/>
                  </a:lnTo>
                  <a:lnTo>
                    <a:pt x="2" y="0"/>
                  </a:lnTo>
                  <a:lnTo>
                    <a:pt x="2" y="0"/>
                  </a:lnTo>
                  <a:lnTo>
                    <a:pt x="0" y="0"/>
                  </a:lnTo>
                  <a:lnTo>
                    <a:pt x="0" y="0"/>
                  </a:lnTo>
                  <a:lnTo>
                    <a:pt x="0" y="0"/>
                  </a:lnTo>
                  <a:lnTo>
                    <a:pt x="0" y="0"/>
                  </a:lnTo>
                  <a:lnTo>
                    <a:pt x="0" y="0"/>
                  </a:lnTo>
                  <a:lnTo>
                    <a:pt x="0"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 name="Google Shape;62;p4"/>
            <p:cNvSpPr/>
            <p:nvPr/>
          </p:nvSpPr>
          <p:spPr>
            <a:xfrm>
              <a:off x="8529638" y="2189163"/>
              <a:ext cx="3175" cy="0"/>
            </a:xfrm>
            <a:custGeom>
              <a:rect b="b" l="l" r="r" t="t"/>
              <a:pathLst>
                <a:path extrusionOk="0" h="120000" w="2">
                  <a:moveTo>
                    <a:pt x="2" y="0"/>
                  </a:moveTo>
                  <a:lnTo>
                    <a:pt x="2" y="0"/>
                  </a:lnTo>
                  <a:lnTo>
                    <a:pt x="0" y="0"/>
                  </a:lnTo>
                  <a:lnTo>
                    <a:pt x="0" y="0"/>
                  </a:lnTo>
                  <a:lnTo>
                    <a:pt x="0" y="0"/>
                  </a:lnTo>
                  <a:lnTo>
                    <a:pt x="2" y="0"/>
                  </a:lnTo>
                  <a:lnTo>
                    <a:pt x="2"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 name="Google Shape;63;p4"/>
            <p:cNvSpPr/>
            <p:nvPr/>
          </p:nvSpPr>
          <p:spPr>
            <a:xfrm>
              <a:off x="8562975" y="2120901"/>
              <a:ext cx="1500" cy="1500"/>
            </a:xfrm>
            <a:prstGeom prst="rect">
              <a:avLst/>
            </a:prstGeom>
            <a:solidFill>
              <a:srgbClr val="393C3F"/>
            </a:solidFill>
            <a:ln cap="flat" cmpd="sng" w="9525">
              <a:solidFill>
                <a:srgbClr val="FFFFF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 name="Google Shape;64;p4"/>
            <p:cNvSpPr/>
            <p:nvPr/>
          </p:nvSpPr>
          <p:spPr>
            <a:xfrm>
              <a:off x="8567738" y="2109788"/>
              <a:ext cx="3175" cy="0"/>
            </a:xfrm>
            <a:custGeom>
              <a:rect b="b" l="l" r="r" t="t"/>
              <a:pathLst>
                <a:path extrusionOk="0" h="120000" w="2">
                  <a:moveTo>
                    <a:pt x="0" y="0"/>
                  </a:moveTo>
                  <a:lnTo>
                    <a:pt x="0" y="0"/>
                  </a:lnTo>
                  <a:lnTo>
                    <a:pt x="2" y="0"/>
                  </a:lnTo>
                  <a:lnTo>
                    <a:pt x="2" y="0"/>
                  </a:lnTo>
                  <a:lnTo>
                    <a:pt x="0" y="0"/>
                  </a:lnTo>
                  <a:lnTo>
                    <a:pt x="0"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 name="Google Shape;65;p4"/>
            <p:cNvSpPr/>
            <p:nvPr/>
          </p:nvSpPr>
          <p:spPr>
            <a:xfrm>
              <a:off x="8570913" y="2109788"/>
              <a:ext cx="1587" cy="0"/>
            </a:xfrm>
            <a:custGeom>
              <a:rect b="b" l="l" r="r" t="t"/>
              <a:pathLst>
                <a:path extrusionOk="0" h="120000" w="1">
                  <a:moveTo>
                    <a:pt x="0" y="0"/>
                  </a:moveTo>
                  <a:lnTo>
                    <a:pt x="0" y="0"/>
                  </a:lnTo>
                  <a:lnTo>
                    <a:pt x="1" y="0"/>
                  </a:lnTo>
                  <a:lnTo>
                    <a:pt x="1" y="0"/>
                  </a:lnTo>
                  <a:lnTo>
                    <a:pt x="0" y="0"/>
                  </a:lnTo>
                  <a:lnTo>
                    <a:pt x="0"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 name="Google Shape;66;p4"/>
            <p:cNvSpPr/>
            <p:nvPr/>
          </p:nvSpPr>
          <p:spPr>
            <a:xfrm>
              <a:off x="8610600" y="2035176"/>
              <a:ext cx="6350" cy="0"/>
            </a:xfrm>
            <a:custGeom>
              <a:rect b="b" l="l" r="r" t="t"/>
              <a:pathLst>
                <a:path extrusionOk="0" h="120000" w="4">
                  <a:moveTo>
                    <a:pt x="0" y="0"/>
                  </a:moveTo>
                  <a:lnTo>
                    <a:pt x="0" y="0"/>
                  </a:lnTo>
                  <a:lnTo>
                    <a:pt x="4" y="0"/>
                  </a:lnTo>
                  <a:lnTo>
                    <a:pt x="4" y="0"/>
                  </a:lnTo>
                  <a:lnTo>
                    <a:pt x="0" y="0"/>
                  </a:lnTo>
                  <a:lnTo>
                    <a:pt x="0"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 name="Google Shape;67;p4"/>
            <p:cNvSpPr/>
            <p:nvPr/>
          </p:nvSpPr>
          <p:spPr>
            <a:xfrm>
              <a:off x="8618538" y="2035176"/>
              <a:ext cx="14287" cy="3175"/>
            </a:xfrm>
            <a:custGeom>
              <a:rect b="b" l="l" r="r" t="t"/>
              <a:pathLst>
                <a:path extrusionOk="0" h="2" w="9">
                  <a:moveTo>
                    <a:pt x="7" y="2"/>
                  </a:moveTo>
                  <a:lnTo>
                    <a:pt x="7" y="2"/>
                  </a:lnTo>
                  <a:lnTo>
                    <a:pt x="9" y="2"/>
                  </a:lnTo>
                  <a:lnTo>
                    <a:pt x="9" y="2"/>
                  </a:lnTo>
                  <a:lnTo>
                    <a:pt x="7" y="2"/>
                  </a:lnTo>
                  <a:lnTo>
                    <a:pt x="7" y="2"/>
                  </a:lnTo>
                  <a:lnTo>
                    <a:pt x="7" y="2"/>
                  </a:lnTo>
                  <a:lnTo>
                    <a:pt x="7" y="2"/>
                  </a:lnTo>
                  <a:lnTo>
                    <a:pt x="4" y="0"/>
                  </a:lnTo>
                  <a:lnTo>
                    <a:pt x="2" y="0"/>
                  </a:lnTo>
                  <a:lnTo>
                    <a:pt x="2" y="0"/>
                  </a:lnTo>
                  <a:lnTo>
                    <a:pt x="0" y="0"/>
                  </a:lnTo>
                  <a:lnTo>
                    <a:pt x="0" y="0"/>
                  </a:lnTo>
                  <a:lnTo>
                    <a:pt x="2" y="0"/>
                  </a:lnTo>
                  <a:lnTo>
                    <a:pt x="2" y="0"/>
                  </a:lnTo>
                  <a:lnTo>
                    <a:pt x="4" y="0"/>
                  </a:lnTo>
                  <a:lnTo>
                    <a:pt x="7" y="2"/>
                  </a:lnTo>
                  <a:lnTo>
                    <a:pt x="7" y="2"/>
                  </a:lnTo>
                  <a:lnTo>
                    <a:pt x="7" y="2"/>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 name="Google Shape;68;p4"/>
            <p:cNvSpPr/>
            <p:nvPr/>
          </p:nvSpPr>
          <p:spPr>
            <a:xfrm>
              <a:off x="8634413" y="2035176"/>
              <a:ext cx="3175" cy="0"/>
            </a:xfrm>
            <a:custGeom>
              <a:rect b="b" l="l" r="r" t="t"/>
              <a:pathLst>
                <a:path extrusionOk="0" h="120000" w="2">
                  <a:moveTo>
                    <a:pt x="0" y="0"/>
                  </a:moveTo>
                  <a:lnTo>
                    <a:pt x="0" y="0"/>
                  </a:lnTo>
                  <a:lnTo>
                    <a:pt x="2" y="0"/>
                  </a:lnTo>
                  <a:lnTo>
                    <a:pt x="2" y="0"/>
                  </a:lnTo>
                  <a:lnTo>
                    <a:pt x="0" y="0"/>
                  </a:lnTo>
                  <a:lnTo>
                    <a:pt x="0"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 name="Google Shape;69;p4"/>
            <p:cNvSpPr/>
            <p:nvPr/>
          </p:nvSpPr>
          <p:spPr>
            <a:xfrm>
              <a:off x="8667750" y="1978026"/>
              <a:ext cx="1587" cy="3175"/>
            </a:xfrm>
            <a:custGeom>
              <a:rect b="b" l="l" r="r" t="t"/>
              <a:pathLst>
                <a:path extrusionOk="0" h="2" w="1">
                  <a:moveTo>
                    <a:pt x="0" y="2"/>
                  </a:moveTo>
                  <a:lnTo>
                    <a:pt x="0" y="2"/>
                  </a:lnTo>
                  <a:lnTo>
                    <a:pt x="1" y="0"/>
                  </a:lnTo>
                  <a:lnTo>
                    <a:pt x="1" y="0"/>
                  </a:lnTo>
                  <a:lnTo>
                    <a:pt x="0" y="2"/>
                  </a:lnTo>
                  <a:lnTo>
                    <a:pt x="0" y="2"/>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 name="Google Shape;70;p4"/>
            <p:cNvSpPr/>
            <p:nvPr/>
          </p:nvSpPr>
          <p:spPr>
            <a:xfrm>
              <a:off x="8694738" y="1938338"/>
              <a:ext cx="0" cy="1588"/>
            </a:xfrm>
            <a:custGeom>
              <a:rect b="b" l="l" r="r" t="t"/>
              <a:pathLst>
                <a:path extrusionOk="0" h="1" w="120000">
                  <a:moveTo>
                    <a:pt x="0" y="0"/>
                  </a:moveTo>
                  <a:lnTo>
                    <a:pt x="0" y="0"/>
                  </a:lnTo>
                  <a:lnTo>
                    <a:pt x="0" y="0"/>
                  </a:lnTo>
                  <a:lnTo>
                    <a:pt x="0" y="0"/>
                  </a:lnTo>
                  <a:lnTo>
                    <a:pt x="0" y="1"/>
                  </a:lnTo>
                  <a:lnTo>
                    <a:pt x="0" y="1"/>
                  </a:lnTo>
                  <a:lnTo>
                    <a:pt x="0" y="0"/>
                  </a:lnTo>
                  <a:lnTo>
                    <a:pt x="0" y="0"/>
                  </a:lnTo>
                  <a:lnTo>
                    <a:pt x="0" y="0"/>
                  </a:lnTo>
                  <a:lnTo>
                    <a:pt x="0"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 name="Google Shape;71;p4">
              <a:hlinkClick r:id="rId26"/>
            </p:cNvPr>
            <p:cNvSpPr/>
            <p:nvPr/>
          </p:nvSpPr>
          <p:spPr>
            <a:xfrm>
              <a:off x="7886700" y="3067051"/>
              <a:ext cx="955675" cy="725488"/>
            </a:xfrm>
            <a:custGeom>
              <a:rect b="b" l="l" r="r" t="t"/>
              <a:pathLst>
                <a:path extrusionOk="0" h="457" w="602">
                  <a:moveTo>
                    <a:pt x="597" y="343"/>
                  </a:moveTo>
                  <a:lnTo>
                    <a:pt x="597" y="343"/>
                  </a:lnTo>
                  <a:lnTo>
                    <a:pt x="595" y="333"/>
                  </a:lnTo>
                  <a:lnTo>
                    <a:pt x="592" y="322"/>
                  </a:lnTo>
                  <a:lnTo>
                    <a:pt x="592" y="322"/>
                  </a:lnTo>
                  <a:lnTo>
                    <a:pt x="587" y="302"/>
                  </a:lnTo>
                  <a:lnTo>
                    <a:pt x="580" y="283"/>
                  </a:lnTo>
                  <a:lnTo>
                    <a:pt x="580" y="283"/>
                  </a:lnTo>
                  <a:lnTo>
                    <a:pt x="573" y="263"/>
                  </a:lnTo>
                  <a:lnTo>
                    <a:pt x="570" y="253"/>
                  </a:lnTo>
                  <a:lnTo>
                    <a:pt x="565" y="244"/>
                  </a:lnTo>
                  <a:lnTo>
                    <a:pt x="565" y="244"/>
                  </a:lnTo>
                  <a:lnTo>
                    <a:pt x="558" y="236"/>
                  </a:lnTo>
                  <a:lnTo>
                    <a:pt x="549" y="229"/>
                  </a:lnTo>
                  <a:lnTo>
                    <a:pt x="549" y="229"/>
                  </a:lnTo>
                  <a:lnTo>
                    <a:pt x="541" y="224"/>
                  </a:lnTo>
                  <a:lnTo>
                    <a:pt x="538" y="221"/>
                  </a:lnTo>
                  <a:lnTo>
                    <a:pt x="538" y="216"/>
                  </a:lnTo>
                  <a:lnTo>
                    <a:pt x="538" y="216"/>
                  </a:lnTo>
                  <a:lnTo>
                    <a:pt x="543" y="221"/>
                  </a:lnTo>
                  <a:lnTo>
                    <a:pt x="548" y="226"/>
                  </a:lnTo>
                  <a:lnTo>
                    <a:pt x="553" y="231"/>
                  </a:lnTo>
                  <a:lnTo>
                    <a:pt x="558" y="234"/>
                  </a:lnTo>
                  <a:lnTo>
                    <a:pt x="558" y="234"/>
                  </a:lnTo>
                  <a:lnTo>
                    <a:pt x="561" y="234"/>
                  </a:lnTo>
                  <a:lnTo>
                    <a:pt x="561" y="232"/>
                  </a:lnTo>
                  <a:lnTo>
                    <a:pt x="558" y="224"/>
                  </a:lnTo>
                  <a:lnTo>
                    <a:pt x="558" y="224"/>
                  </a:lnTo>
                  <a:lnTo>
                    <a:pt x="555" y="216"/>
                  </a:lnTo>
                  <a:lnTo>
                    <a:pt x="555" y="212"/>
                  </a:lnTo>
                  <a:lnTo>
                    <a:pt x="551" y="209"/>
                  </a:lnTo>
                  <a:lnTo>
                    <a:pt x="551" y="209"/>
                  </a:lnTo>
                  <a:lnTo>
                    <a:pt x="544" y="202"/>
                  </a:lnTo>
                  <a:lnTo>
                    <a:pt x="541" y="193"/>
                  </a:lnTo>
                  <a:lnTo>
                    <a:pt x="533" y="176"/>
                  </a:lnTo>
                  <a:lnTo>
                    <a:pt x="533" y="176"/>
                  </a:lnTo>
                  <a:lnTo>
                    <a:pt x="524" y="163"/>
                  </a:lnTo>
                  <a:lnTo>
                    <a:pt x="514" y="151"/>
                  </a:lnTo>
                  <a:lnTo>
                    <a:pt x="514" y="151"/>
                  </a:lnTo>
                  <a:lnTo>
                    <a:pt x="505" y="144"/>
                  </a:lnTo>
                  <a:lnTo>
                    <a:pt x="499" y="137"/>
                  </a:lnTo>
                  <a:lnTo>
                    <a:pt x="499" y="137"/>
                  </a:lnTo>
                  <a:lnTo>
                    <a:pt x="493" y="131"/>
                  </a:lnTo>
                  <a:lnTo>
                    <a:pt x="488" y="124"/>
                  </a:lnTo>
                  <a:lnTo>
                    <a:pt x="488" y="124"/>
                  </a:lnTo>
                  <a:lnTo>
                    <a:pt x="499" y="126"/>
                  </a:lnTo>
                  <a:lnTo>
                    <a:pt x="504" y="126"/>
                  </a:lnTo>
                  <a:lnTo>
                    <a:pt x="505" y="124"/>
                  </a:lnTo>
                  <a:lnTo>
                    <a:pt x="505" y="120"/>
                  </a:lnTo>
                  <a:lnTo>
                    <a:pt x="505" y="120"/>
                  </a:lnTo>
                  <a:lnTo>
                    <a:pt x="504" y="117"/>
                  </a:lnTo>
                  <a:lnTo>
                    <a:pt x="500" y="114"/>
                  </a:lnTo>
                  <a:lnTo>
                    <a:pt x="490" y="109"/>
                  </a:lnTo>
                  <a:lnTo>
                    <a:pt x="490" y="109"/>
                  </a:lnTo>
                  <a:lnTo>
                    <a:pt x="477" y="98"/>
                  </a:lnTo>
                  <a:lnTo>
                    <a:pt x="470" y="92"/>
                  </a:lnTo>
                  <a:lnTo>
                    <a:pt x="466" y="85"/>
                  </a:lnTo>
                  <a:lnTo>
                    <a:pt x="466" y="85"/>
                  </a:lnTo>
                  <a:lnTo>
                    <a:pt x="463" y="76"/>
                  </a:lnTo>
                  <a:lnTo>
                    <a:pt x="461" y="66"/>
                  </a:lnTo>
                  <a:lnTo>
                    <a:pt x="461" y="66"/>
                  </a:lnTo>
                  <a:lnTo>
                    <a:pt x="456" y="47"/>
                  </a:lnTo>
                  <a:lnTo>
                    <a:pt x="456" y="47"/>
                  </a:lnTo>
                  <a:lnTo>
                    <a:pt x="449" y="31"/>
                  </a:lnTo>
                  <a:lnTo>
                    <a:pt x="444" y="12"/>
                  </a:lnTo>
                  <a:lnTo>
                    <a:pt x="444" y="12"/>
                  </a:lnTo>
                  <a:lnTo>
                    <a:pt x="439" y="7"/>
                  </a:lnTo>
                  <a:lnTo>
                    <a:pt x="436" y="0"/>
                  </a:lnTo>
                  <a:lnTo>
                    <a:pt x="436" y="0"/>
                  </a:lnTo>
                  <a:lnTo>
                    <a:pt x="426" y="8"/>
                  </a:lnTo>
                  <a:lnTo>
                    <a:pt x="426" y="8"/>
                  </a:lnTo>
                  <a:lnTo>
                    <a:pt x="422" y="10"/>
                  </a:lnTo>
                  <a:lnTo>
                    <a:pt x="419" y="10"/>
                  </a:lnTo>
                  <a:lnTo>
                    <a:pt x="412" y="7"/>
                  </a:lnTo>
                  <a:lnTo>
                    <a:pt x="412" y="7"/>
                  </a:lnTo>
                  <a:lnTo>
                    <a:pt x="409" y="7"/>
                  </a:lnTo>
                  <a:lnTo>
                    <a:pt x="405" y="7"/>
                  </a:lnTo>
                  <a:lnTo>
                    <a:pt x="402" y="8"/>
                  </a:lnTo>
                  <a:lnTo>
                    <a:pt x="400" y="12"/>
                  </a:lnTo>
                  <a:lnTo>
                    <a:pt x="400" y="12"/>
                  </a:lnTo>
                  <a:lnTo>
                    <a:pt x="400" y="19"/>
                  </a:lnTo>
                  <a:lnTo>
                    <a:pt x="400" y="25"/>
                  </a:lnTo>
                  <a:lnTo>
                    <a:pt x="400" y="25"/>
                  </a:lnTo>
                  <a:lnTo>
                    <a:pt x="398" y="34"/>
                  </a:lnTo>
                  <a:lnTo>
                    <a:pt x="395" y="36"/>
                  </a:lnTo>
                  <a:lnTo>
                    <a:pt x="392" y="36"/>
                  </a:lnTo>
                  <a:lnTo>
                    <a:pt x="392" y="36"/>
                  </a:lnTo>
                  <a:lnTo>
                    <a:pt x="388" y="34"/>
                  </a:lnTo>
                  <a:lnTo>
                    <a:pt x="387" y="32"/>
                  </a:lnTo>
                  <a:lnTo>
                    <a:pt x="383" y="29"/>
                  </a:lnTo>
                  <a:lnTo>
                    <a:pt x="382" y="27"/>
                  </a:lnTo>
                  <a:lnTo>
                    <a:pt x="382" y="27"/>
                  </a:lnTo>
                  <a:lnTo>
                    <a:pt x="376" y="27"/>
                  </a:lnTo>
                  <a:lnTo>
                    <a:pt x="373" y="27"/>
                  </a:lnTo>
                  <a:lnTo>
                    <a:pt x="197" y="42"/>
                  </a:lnTo>
                  <a:lnTo>
                    <a:pt x="197" y="42"/>
                  </a:lnTo>
                  <a:lnTo>
                    <a:pt x="193" y="42"/>
                  </a:lnTo>
                  <a:lnTo>
                    <a:pt x="193" y="42"/>
                  </a:lnTo>
                  <a:lnTo>
                    <a:pt x="195" y="41"/>
                  </a:lnTo>
                  <a:lnTo>
                    <a:pt x="195" y="41"/>
                  </a:lnTo>
                  <a:lnTo>
                    <a:pt x="193" y="41"/>
                  </a:lnTo>
                  <a:lnTo>
                    <a:pt x="193" y="41"/>
                  </a:lnTo>
                  <a:lnTo>
                    <a:pt x="198" y="39"/>
                  </a:lnTo>
                  <a:lnTo>
                    <a:pt x="198" y="39"/>
                  </a:lnTo>
                  <a:lnTo>
                    <a:pt x="195" y="37"/>
                  </a:lnTo>
                  <a:lnTo>
                    <a:pt x="191" y="32"/>
                  </a:lnTo>
                  <a:lnTo>
                    <a:pt x="186" y="20"/>
                  </a:lnTo>
                  <a:lnTo>
                    <a:pt x="186" y="20"/>
                  </a:lnTo>
                  <a:lnTo>
                    <a:pt x="37" y="37"/>
                  </a:lnTo>
                  <a:lnTo>
                    <a:pt x="37" y="37"/>
                  </a:lnTo>
                  <a:lnTo>
                    <a:pt x="17" y="41"/>
                  </a:lnTo>
                  <a:lnTo>
                    <a:pt x="7" y="41"/>
                  </a:lnTo>
                  <a:lnTo>
                    <a:pt x="3" y="41"/>
                  </a:lnTo>
                  <a:lnTo>
                    <a:pt x="0" y="39"/>
                  </a:lnTo>
                  <a:lnTo>
                    <a:pt x="0" y="39"/>
                  </a:lnTo>
                  <a:lnTo>
                    <a:pt x="0" y="44"/>
                  </a:lnTo>
                  <a:lnTo>
                    <a:pt x="0" y="47"/>
                  </a:lnTo>
                  <a:lnTo>
                    <a:pt x="5" y="54"/>
                  </a:lnTo>
                  <a:lnTo>
                    <a:pt x="5" y="54"/>
                  </a:lnTo>
                  <a:lnTo>
                    <a:pt x="8" y="58"/>
                  </a:lnTo>
                  <a:lnTo>
                    <a:pt x="10" y="61"/>
                  </a:lnTo>
                  <a:lnTo>
                    <a:pt x="10" y="61"/>
                  </a:lnTo>
                  <a:lnTo>
                    <a:pt x="10" y="66"/>
                  </a:lnTo>
                  <a:lnTo>
                    <a:pt x="10" y="71"/>
                  </a:lnTo>
                  <a:lnTo>
                    <a:pt x="10" y="71"/>
                  </a:lnTo>
                  <a:lnTo>
                    <a:pt x="12" y="75"/>
                  </a:lnTo>
                  <a:lnTo>
                    <a:pt x="15" y="78"/>
                  </a:lnTo>
                  <a:lnTo>
                    <a:pt x="17" y="81"/>
                  </a:lnTo>
                  <a:lnTo>
                    <a:pt x="18" y="85"/>
                  </a:lnTo>
                  <a:lnTo>
                    <a:pt x="18" y="85"/>
                  </a:lnTo>
                  <a:lnTo>
                    <a:pt x="18" y="97"/>
                  </a:lnTo>
                  <a:lnTo>
                    <a:pt x="18" y="97"/>
                  </a:lnTo>
                  <a:lnTo>
                    <a:pt x="22" y="97"/>
                  </a:lnTo>
                  <a:lnTo>
                    <a:pt x="23" y="95"/>
                  </a:lnTo>
                  <a:lnTo>
                    <a:pt x="29" y="92"/>
                  </a:lnTo>
                  <a:lnTo>
                    <a:pt x="29" y="92"/>
                  </a:lnTo>
                  <a:lnTo>
                    <a:pt x="37" y="88"/>
                  </a:lnTo>
                  <a:lnTo>
                    <a:pt x="40" y="87"/>
                  </a:lnTo>
                  <a:lnTo>
                    <a:pt x="46" y="88"/>
                  </a:lnTo>
                  <a:lnTo>
                    <a:pt x="46" y="88"/>
                  </a:lnTo>
                  <a:lnTo>
                    <a:pt x="44" y="92"/>
                  </a:lnTo>
                  <a:lnTo>
                    <a:pt x="46" y="93"/>
                  </a:lnTo>
                  <a:lnTo>
                    <a:pt x="52" y="93"/>
                  </a:lnTo>
                  <a:lnTo>
                    <a:pt x="61" y="90"/>
                  </a:lnTo>
                  <a:lnTo>
                    <a:pt x="64" y="88"/>
                  </a:lnTo>
                  <a:lnTo>
                    <a:pt x="64" y="87"/>
                  </a:lnTo>
                  <a:lnTo>
                    <a:pt x="64" y="87"/>
                  </a:lnTo>
                  <a:lnTo>
                    <a:pt x="61" y="87"/>
                  </a:lnTo>
                  <a:lnTo>
                    <a:pt x="57" y="87"/>
                  </a:lnTo>
                  <a:lnTo>
                    <a:pt x="57" y="87"/>
                  </a:lnTo>
                  <a:lnTo>
                    <a:pt x="61" y="81"/>
                  </a:lnTo>
                  <a:lnTo>
                    <a:pt x="64" y="76"/>
                  </a:lnTo>
                  <a:lnTo>
                    <a:pt x="69" y="71"/>
                  </a:lnTo>
                  <a:lnTo>
                    <a:pt x="74" y="70"/>
                  </a:lnTo>
                  <a:lnTo>
                    <a:pt x="74" y="70"/>
                  </a:lnTo>
                  <a:lnTo>
                    <a:pt x="81" y="68"/>
                  </a:lnTo>
                  <a:lnTo>
                    <a:pt x="88" y="70"/>
                  </a:lnTo>
                  <a:lnTo>
                    <a:pt x="100" y="73"/>
                  </a:lnTo>
                  <a:lnTo>
                    <a:pt x="100" y="73"/>
                  </a:lnTo>
                  <a:lnTo>
                    <a:pt x="95" y="73"/>
                  </a:lnTo>
                  <a:lnTo>
                    <a:pt x="95" y="75"/>
                  </a:lnTo>
                  <a:lnTo>
                    <a:pt x="93" y="76"/>
                  </a:lnTo>
                  <a:lnTo>
                    <a:pt x="93" y="76"/>
                  </a:lnTo>
                  <a:lnTo>
                    <a:pt x="95" y="78"/>
                  </a:lnTo>
                  <a:lnTo>
                    <a:pt x="96" y="78"/>
                  </a:lnTo>
                  <a:lnTo>
                    <a:pt x="100" y="76"/>
                  </a:lnTo>
                  <a:lnTo>
                    <a:pt x="100" y="76"/>
                  </a:lnTo>
                  <a:lnTo>
                    <a:pt x="119" y="75"/>
                  </a:lnTo>
                  <a:lnTo>
                    <a:pt x="119" y="75"/>
                  </a:lnTo>
                  <a:lnTo>
                    <a:pt x="122" y="76"/>
                  </a:lnTo>
                  <a:lnTo>
                    <a:pt x="125" y="76"/>
                  </a:lnTo>
                  <a:lnTo>
                    <a:pt x="132" y="81"/>
                  </a:lnTo>
                  <a:lnTo>
                    <a:pt x="132" y="81"/>
                  </a:lnTo>
                  <a:lnTo>
                    <a:pt x="139" y="88"/>
                  </a:lnTo>
                  <a:lnTo>
                    <a:pt x="144" y="92"/>
                  </a:lnTo>
                  <a:lnTo>
                    <a:pt x="146" y="93"/>
                  </a:lnTo>
                  <a:lnTo>
                    <a:pt x="146" y="93"/>
                  </a:lnTo>
                  <a:lnTo>
                    <a:pt x="146" y="88"/>
                  </a:lnTo>
                  <a:lnTo>
                    <a:pt x="146" y="85"/>
                  </a:lnTo>
                  <a:lnTo>
                    <a:pt x="144" y="81"/>
                  </a:lnTo>
                  <a:lnTo>
                    <a:pt x="144" y="76"/>
                  </a:lnTo>
                  <a:lnTo>
                    <a:pt x="144" y="76"/>
                  </a:lnTo>
                  <a:lnTo>
                    <a:pt x="149" y="81"/>
                  </a:lnTo>
                  <a:lnTo>
                    <a:pt x="154" y="85"/>
                  </a:lnTo>
                  <a:lnTo>
                    <a:pt x="158" y="90"/>
                  </a:lnTo>
                  <a:lnTo>
                    <a:pt x="159" y="93"/>
                  </a:lnTo>
                  <a:lnTo>
                    <a:pt x="159" y="95"/>
                  </a:lnTo>
                  <a:lnTo>
                    <a:pt x="159" y="95"/>
                  </a:lnTo>
                  <a:lnTo>
                    <a:pt x="156" y="97"/>
                  </a:lnTo>
                  <a:lnTo>
                    <a:pt x="156" y="97"/>
                  </a:lnTo>
                  <a:lnTo>
                    <a:pt x="159" y="102"/>
                  </a:lnTo>
                  <a:lnTo>
                    <a:pt x="166" y="105"/>
                  </a:lnTo>
                  <a:lnTo>
                    <a:pt x="166" y="105"/>
                  </a:lnTo>
                  <a:lnTo>
                    <a:pt x="173" y="107"/>
                  </a:lnTo>
                  <a:lnTo>
                    <a:pt x="176" y="109"/>
                  </a:lnTo>
                  <a:lnTo>
                    <a:pt x="178" y="112"/>
                  </a:lnTo>
                  <a:lnTo>
                    <a:pt x="178" y="112"/>
                  </a:lnTo>
                  <a:lnTo>
                    <a:pt x="178" y="114"/>
                  </a:lnTo>
                  <a:lnTo>
                    <a:pt x="178" y="119"/>
                  </a:lnTo>
                  <a:lnTo>
                    <a:pt x="178" y="122"/>
                  </a:lnTo>
                  <a:lnTo>
                    <a:pt x="178" y="126"/>
                  </a:lnTo>
                  <a:lnTo>
                    <a:pt x="178" y="126"/>
                  </a:lnTo>
                  <a:lnTo>
                    <a:pt x="183" y="124"/>
                  </a:lnTo>
                  <a:lnTo>
                    <a:pt x="185" y="120"/>
                  </a:lnTo>
                  <a:lnTo>
                    <a:pt x="185" y="120"/>
                  </a:lnTo>
                  <a:lnTo>
                    <a:pt x="188" y="122"/>
                  </a:lnTo>
                  <a:lnTo>
                    <a:pt x="190" y="120"/>
                  </a:lnTo>
                  <a:lnTo>
                    <a:pt x="195" y="117"/>
                  </a:lnTo>
                  <a:lnTo>
                    <a:pt x="200" y="114"/>
                  </a:lnTo>
                  <a:lnTo>
                    <a:pt x="203" y="114"/>
                  </a:lnTo>
                  <a:lnTo>
                    <a:pt x="205" y="115"/>
                  </a:lnTo>
                  <a:lnTo>
                    <a:pt x="205" y="115"/>
                  </a:lnTo>
                  <a:lnTo>
                    <a:pt x="207" y="117"/>
                  </a:lnTo>
                  <a:lnTo>
                    <a:pt x="208" y="120"/>
                  </a:lnTo>
                  <a:lnTo>
                    <a:pt x="208" y="122"/>
                  </a:lnTo>
                  <a:lnTo>
                    <a:pt x="212" y="124"/>
                  </a:lnTo>
                  <a:lnTo>
                    <a:pt x="212" y="124"/>
                  </a:lnTo>
                  <a:lnTo>
                    <a:pt x="215" y="122"/>
                  </a:lnTo>
                  <a:lnTo>
                    <a:pt x="217" y="120"/>
                  </a:lnTo>
                  <a:lnTo>
                    <a:pt x="219" y="114"/>
                  </a:lnTo>
                  <a:lnTo>
                    <a:pt x="219" y="114"/>
                  </a:lnTo>
                  <a:lnTo>
                    <a:pt x="224" y="115"/>
                  </a:lnTo>
                  <a:lnTo>
                    <a:pt x="225" y="115"/>
                  </a:lnTo>
                  <a:lnTo>
                    <a:pt x="227" y="112"/>
                  </a:lnTo>
                  <a:lnTo>
                    <a:pt x="229" y="109"/>
                  </a:lnTo>
                  <a:lnTo>
                    <a:pt x="229" y="109"/>
                  </a:lnTo>
                  <a:lnTo>
                    <a:pt x="232" y="103"/>
                  </a:lnTo>
                  <a:lnTo>
                    <a:pt x="236" y="102"/>
                  </a:lnTo>
                  <a:lnTo>
                    <a:pt x="244" y="100"/>
                  </a:lnTo>
                  <a:lnTo>
                    <a:pt x="244" y="100"/>
                  </a:lnTo>
                  <a:lnTo>
                    <a:pt x="244" y="98"/>
                  </a:lnTo>
                  <a:lnTo>
                    <a:pt x="242" y="97"/>
                  </a:lnTo>
                  <a:lnTo>
                    <a:pt x="241" y="97"/>
                  </a:lnTo>
                  <a:lnTo>
                    <a:pt x="241" y="95"/>
                  </a:lnTo>
                  <a:lnTo>
                    <a:pt x="241" y="95"/>
                  </a:lnTo>
                  <a:lnTo>
                    <a:pt x="242" y="92"/>
                  </a:lnTo>
                  <a:lnTo>
                    <a:pt x="244" y="88"/>
                  </a:lnTo>
                  <a:lnTo>
                    <a:pt x="244" y="88"/>
                  </a:lnTo>
                  <a:lnTo>
                    <a:pt x="251" y="85"/>
                  </a:lnTo>
                  <a:lnTo>
                    <a:pt x="254" y="83"/>
                  </a:lnTo>
                  <a:lnTo>
                    <a:pt x="256" y="81"/>
                  </a:lnTo>
                  <a:lnTo>
                    <a:pt x="256" y="81"/>
                  </a:lnTo>
                  <a:lnTo>
                    <a:pt x="276" y="92"/>
                  </a:lnTo>
                  <a:lnTo>
                    <a:pt x="295" y="102"/>
                  </a:lnTo>
                  <a:lnTo>
                    <a:pt x="295" y="102"/>
                  </a:lnTo>
                  <a:lnTo>
                    <a:pt x="303" y="107"/>
                  </a:lnTo>
                  <a:lnTo>
                    <a:pt x="312" y="114"/>
                  </a:lnTo>
                  <a:lnTo>
                    <a:pt x="312" y="114"/>
                  </a:lnTo>
                  <a:lnTo>
                    <a:pt x="315" y="120"/>
                  </a:lnTo>
                  <a:lnTo>
                    <a:pt x="317" y="124"/>
                  </a:lnTo>
                  <a:lnTo>
                    <a:pt x="319" y="127"/>
                  </a:lnTo>
                  <a:lnTo>
                    <a:pt x="319" y="127"/>
                  </a:lnTo>
                  <a:lnTo>
                    <a:pt x="322" y="129"/>
                  </a:lnTo>
                  <a:lnTo>
                    <a:pt x="326" y="131"/>
                  </a:lnTo>
                  <a:lnTo>
                    <a:pt x="326" y="131"/>
                  </a:lnTo>
                  <a:lnTo>
                    <a:pt x="327" y="136"/>
                  </a:lnTo>
                  <a:lnTo>
                    <a:pt x="331" y="139"/>
                  </a:lnTo>
                  <a:lnTo>
                    <a:pt x="331" y="139"/>
                  </a:lnTo>
                  <a:lnTo>
                    <a:pt x="334" y="143"/>
                  </a:lnTo>
                  <a:lnTo>
                    <a:pt x="339" y="143"/>
                  </a:lnTo>
                  <a:lnTo>
                    <a:pt x="344" y="143"/>
                  </a:lnTo>
                  <a:lnTo>
                    <a:pt x="349" y="143"/>
                  </a:lnTo>
                  <a:lnTo>
                    <a:pt x="349" y="143"/>
                  </a:lnTo>
                  <a:lnTo>
                    <a:pt x="354" y="148"/>
                  </a:lnTo>
                  <a:lnTo>
                    <a:pt x="359" y="154"/>
                  </a:lnTo>
                  <a:lnTo>
                    <a:pt x="368" y="166"/>
                  </a:lnTo>
                  <a:lnTo>
                    <a:pt x="368" y="166"/>
                  </a:lnTo>
                  <a:lnTo>
                    <a:pt x="373" y="173"/>
                  </a:lnTo>
                  <a:lnTo>
                    <a:pt x="375" y="180"/>
                  </a:lnTo>
                  <a:lnTo>
                    <a:pt x="375" y="187"/>
                  </a:lnTo>
                  <a:lnTo>
                    <a:pt x="375" y="193"/>
                  </a:lnTo>
                  <a:lnTo>
                    <a:pt x="375" y="193"/>
                  </a:lnTo>
                  <a:lnTo>
                    <a:pt x="371" y="202"/>
                  </a:lnTo>
                  <a:lnTo>
                    <a:pt x="368" y="210"/>
                  </a:lnTo>
                  <a:lnTo>
                    <a:pt x="366" y="217"/>
                  </a:lnTo>
                  <a:lnTo>
                    <a:pt x="366" y="222"/>
                  </a:lnTo>
                  <a:lnTo>
                    <a:pt x="368" y="226"/>
                  </a:lnTo>
                  <a:lnTo>
                    <a:pt x="368" y="226"/>
                  </a:lnTo>
                  <a:lnTo>
                    <a:pt x="370" y="232"/>
                  </a:lnTo>
                  <a:lnTo>
                    <a:pt x="370" y="239"/>
                  </a:lnTo>
                  <a:lnTo>
                    <a:pt x="370" y="239"/>
                  </a:lnTo>
                  <a:lnTo>
                    <a:pt x="368" y="246"/>
                  </a:lnTo>
                  <a:lnTo>
                    <a:pt x="370" y="253"/>
                  </a:lnTo>
                  <a:lnTo>
                    <a:pt x="370" y="253"/>
                  </a:lnTo>
                  <a:lnTo>
                    <a:pt x="373" y="258"/>
                  </a:lnTo>
                  <a:lnTo>
                    <a:pt x="378" y="261"/>
                  </a:lnTo>
                  <a:lnTo>
                    <a:pt x="378" y="261"/>
                  </a:lnTo>
                  <a:lnTo>
                    <a:pt x="382" y="261"/>
                  </a:lnTo>
                  <a:lnTo>
                    <a:pt x="383" y="260"/>
                  </a:lnTo>
                  <a:lnTo>
                    <a:pt x="383" y="251"/>
                  </a:lnTo>
                  <a:lnTo>
                    <a:pt x="383" y="251"/>
                  </a:lnTo>
                  <a:lnTo>
                    <a:pt x="387" y="251"/>
                  </a:lnTo>
                  <a:lnTo>
                    <a:pt x="388" y="248"/>
                  </a:lnTo>
                  <a:lnTo>
                    <a:pt x="392" y="246"/>
                  </a:lnTo>
                  <a:lnTo>
                    <a:pt x="395" y="244"/>
                  </a:lnTo>
                  <a:lnTo>
                    <a:pt x="395" y="244"/>
                  </a:lnTo>
                  <a:lnTo>
                    <a:pt x="395" y="258"/>
                  </a:lnTo>
                  <a:lnTo>
                    <a:pt x="393" y="265"/>
                  </a:lnTo>
                  <a:lnTo>
                    <a:pt x="392" y="270"/>
                  </a:lnTo>
                  <a:lnTo>
                    <a:pt x="392" y="270"/>
                  </a:lnTo>
                  <a:lnTo>
                    <a:pt x="390" y="275"/>
                  </a:lnTo>
                  <a:lnTo>
                    <a:pt x="388" y="280"/>
                  </a:lnTo>
                  <a:lnTo>
                    <a:pt x="390" y="283"/>
                  </a:lnTo>
                  <a:lnTo>
                    <a:pt x="395" y="289"/>
                  </a:lnTo>
                  <a:lnTo>
                    <a:pt x="395" y="289"/>
                  </a:lnTo>
                  <a:lnTo>
                    <a:pt x="398" y="292"/>
                  </a:lnTo>
                  <a:lnTo>
                    <a:pt x="400" y="295"/>
                  </a:lnTo>
                  <a:lnTo>
                    <a:pt x="405" y="305"/>
                  </a:lnTo>
                  <a:lnTo>
                    <a:pt x="405" y="305"/>
                  </a:lnTo>
                  <a:lnTo>
                    <a:pt x="410" y="314"/>
                  </a:lnTo>
                  <a:lnTo>
                    <a:pt x="415" y="326"/>
                  </a:lnTo>
                  <a:lnTo>
                    <a:pt x="419" y="329"/>
                  </a:lnTo>
                  <a:lnTo>
                    <a:pt x="422" y="333"/>
                  </a:lnTo>
                  <a:lnTo>
                    <a:pt x="427" y="334"/>
                  </a:lnTo>
                  <a:lnTo>
                    <a:pt x="432" y="334"/>
                  </a:lnTo>
                  <a:lnTo>
                    <a:pt x="432" y="334"/>
                  </a:lnTo>
                  <a:lnTo>
                    <a:pt x="431" y="328"/>
                  </a:lnTo>
                  <a:lnTo>
                    <a:pt x="432" y="321"/>
                  </a:lnTo>
                  <a:lnTo>
                    <a:pt x="432" y="321"/>
                  </a:lnTo>
                  <a:lnTo>
                    <a:pt x="434" y="319"/>
                  </a:lnTo>
                  <a:lnTo>
                    <a:pt x="438" y="326"/>
                  </a:lnTo>
                  <a:lnTo>
                    <a:pt x="438" y="326"/>
                  </a:lnTo>
                  <a:lnTo>
                    <a:pt x="439" y="339"/>
                  </a:lnTo>
                  <a:lnTo>
                    <a:pt x="441" y="346"/>
                  </a:lnTo>
                  <a:lnTo>
                    <a:pt x="444" y="348"/>
                  </a:lnTo>
                  <a:lnTo>
                    <a:pt x="446" y="348"/>
                  </a:lnTo>
                  <a:lnTo>
                    <a:pt x="446" y="348"/>
                  </a:lnTo>
                  <a:lnTo>
                    <a:pt x="448" y="343"/>
                  </a:lnTo>
                  <a:lnTo>
                    <a:pt x="449" y="341"/>
                  </a:lnTo>
                  <a:lnTo>
                    <a:pt x="453" y="341"/>
                  </a:lnTo>
                  <a:lnTo>
                    <a:pt x="453" y="341"/>
                  </a:lnTo>
                  <a:lnTo>
                    <a:pt x="453" y="343"/>
                  </a:lnTo>
                  <a:lnTo>
                    <a:pt x="454" y="346"/>
                  </a:lnTo>
                  <a:lnTo>
                    <a:pt x="453" y="351"/>
                  </a:lnTo>
                  <a:lnTo>
                    <a:pt x="453" y="351"/>
                  </a:lnTo>
                  <a:lnTo>
                    <a:pt x="451" y="356"/>
                  </a:lnTo>
                  <a:lnTo>
                    <a:pt x="451" y="356"/>
                  </a:lnTo>
                  <a:lnTo>
                    <a:pt x="453" y="358"/>
                  </a:lnTo>
                  <a:lnTo>
                    <a:pt x="454" y="360"/>
                  </a:lnTo>
                  <a:lnTo>
                    <a:pt x="454" y="360"/>
                  </a:lnTo>
                  <a:lnTo>
                    <a:pt x="454" y="365"/>
                  </a:lnTo>
                  <a:lnTo>
                    <a:pt x="456" y="370"/>
                  </a:lnTo>
                  <a:lnTo>
                    <a:pt x="456" y="370"/>
                  </a:lnTo>
                  <a:lnTo>
                    <a:pt x="460" y="378"/>
                  </a:lnTo>
                  <a:lnTo>
                    <a:pt x="465" y="385"/>
                  </a:lnTo>
                  <a:lnTo>
                    <a:pt x="477" y="399"/>
                  </a:lnTo>
                  <a:lnTo>
                    <a:pt x="477" y="399"/>
                  </a:lnTo>
                  <a:lnTo>
                    <a:pt x="482" y="404"/>
                  </a:lnTo>
                  <a:lnTo>
                    <a:pt x="488" y="407"/>
                  </a:lnTo>
                  <a:lnTo>
                    <a:pt x="495" y="407"/>
                  </a:lnTo>
                  <a:lnTo>
                    <a:pt x="504" y="407"/>
                  </a:lnTo>
                  <a:lnTo>
                    <a:pt x="504" y="407"/>
                  </a:lnTo>
                  <a:lnTo>
                    <a:pt x="512" y="407"/>
                  </a:lnTo>
                  <a:lnTo>
                    <a:pt x="517" y="409"/>
                  </a:lnTo>
                  <a:lnTo>
                    <a:pt x="522" y="412"/>
                  </a:lnTo>
                  <a:lnTo>
                    <a:pt x="527" y="419"/>
                  </a:lnTo>
                  <a:lnTo>
                    <a:pt x="527" y="419"/>
                  </a:lnTo>
                  <a:lnTo>
                    <a:pt x="531" y="426"/>
                  </a:lnTo>
                  <a:lnTo>
                    <a:pt x="536" y="429"/>
                  </a:lnTo>
                  <a:lnTo>
                    <a:pt x="541" y="431"/>
                  </a:lnTo>
                  <a:lnTo>
                    <a:pt x="548" y="428"/>
                  </a:lnTo>
                  <a:lnTo>
                    <a:pt x="548" y="428"/>
                  </a:lnTo>
                  <a:lnTo>
                    <a:pt x="555" y="426"/>
                  </a:lnTo>
                  <a:lnTo>
                    <a:pt x="558" y="426"/>
                  </a:lnTo>
                  <a:lnTo>
                    <a:pt x="560" y="428"/>
                  </a:lnTo>
                  <a:lnTo>
                    <a:pt x="560" y="431"/>
                  </a:lnTo>
                  <a:lnTo>
                    <a:pt x="558" y="433"/>
                  </a:lnTo>
                  <a:lnTo>
                    <a:pt x="556" y="436"/>
                  </a:lnTo>
                  <a:lnTo>
                    <a:pt x="553" y="440"/>
                  </a:lnTo>
                  <a:lnTo>
                    <a:pt x="549" y="441"/>
                  </a:lnTo>
                  <a:lnTo>
                    <a:pt x="549" y="441"/>
                  </a:lnTo>
                  <a:lnTo>
                    <a:pt x="534" y="443"/>
                  </a:lnTo>
                  <a:lnTo>
                    <a:pt x="526" y="445"/>
                  </a:lnTo>
                  <a:lnTo>
                    <a:pt x="522" y="448"/>
                  </a:lnTo>
                  <a:lnTo>
                    <a:pt x="522" y="451"/>
                  </a:lnTo>
                  <a:lnTo>
                    <a:pt x="522" y="451"/>
                  </a:lnTo>
                  <a:lnTo>
                    <a:pt x="522" y="453"/>
                  </a:lnTo>
                  <a:lnTo>
                    <a:pt x="526" y="457"/>
                  </a:lnTo>
                  <a:lnTo>
                    <a:pt x="533" y="457"/>
                  </a:lnTo>
                  <a:lnTo>
                    <a:pt x="541" y="457"/>
                  </a:lnTo>
                  <a:lnTo>
                    <a:pt x="548" y="455"/>
                  </a:lnTo>
                  <a:lnTo>
                    <a:pt x="548" y="455"/>
                  </a:lnTo>
                  <a:lnTo>
                    <a:pt x="563" y="450"/>
                  </a:lnTo>
                  <a:lnTo>
                    <a:pt x="577" y="445"/>
                  </a:lnTo>
                  <a:lnTo>
                    <a:pt x="577" y="445"/>
                  </a:lnTo>
                  <a:lnTo>
                    <a:pt x="583" y="441"/>
                  </a:lnTo>
                  <a:lnTo>
                    <a:pt x="589" y="434"/>
                  </a:lnTo>
                  <a:lnTo>
                    <a:pt x="590" y="426"/>
                  </a:lnTo>
                  <a:lnTo>
                    <a:pt x="592" y="416"/>
                  </a:lnTo>
                  <a:lnTo>
                    <a:pt x="592" y="395"/>
                  </a:lnTo>
                  <a:lnTo>
                    <a:pt x="592" y="387"/>
                  </a:lnTo>
                  <a:lnTo>
                    <a:pt x="594" y="380"/>
                  </a:lnTo>
                  <a:lnTo>
                    <a:pt x="594" y="380"/>
                  </a:lnTo>
                  <a:lnTo>
                    <a:pt x="595" y="384"/>
                  </a:lnTo>
                  <a:lnTo>
                    <a:pt x="597" y="389"/>
                  </a:lnTo>
                  <a:lnTo>
                    <a:pt x="599" y="390"/>
                  </a:lnTo>
                  <a:lnTo>
                    <a:pt x="600" y="385"/>
                  </a:lnTo>
                  <a:lnTo>
                    <a:pt x="600" y="385"/>
                  </a:lnTo>
                  <a:lnTo>
                    <a:pt x="602" y="380"/>
                  </a:lnTo>
                  <a:lnTo>
                    <a:pt x="600" y="375"/>
                  </a:lnTo>
                  <a:lnTo>
                    <a:pt x="599" y="363"/>
                  </a:lnTo>
                  <a:lnTo>
                    <a:pt x="599" y="363"/>
                  </a:lnTo>
                  <a:lnTo>
                    <a:pt x="597" y="353"/>
                  </a:lnTo>
                  <a:lnTo>
                    <a:pt x="597" y="343"/>
                  </a:lnTo>
                  <a:lnTo>
                    <a:pt x="597" y="343"/>
                  </a:lnTo>
                  <a:close/>
                </a:path>
              </a:pathLst>
            </a:custGeom>
            <a:solidFill>
              <a:srgbClr val="674EA7"/>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 name="Google Shape;72;p4">
              <a:hlinkClick r:id="rId27"/>
            </p:cNvPr>
            <p:cNvSpPr/>
            <p:nvPr/>
          </p:nvSpPr>
          <p:spPr>
            <a:xfrm>
              <a:off x="7250113" y="1042988"/>
              <a:ext cx="536575" cy="590550"/>
            </a:xfrm>
            <a:custGeom>
              <a:rect b="b" l="l" r="r" t="t"/>
              <a:pathLst>
                <a:path extrusionOk="0" h="372" w="338">
                  <a:moveTo>
                    <a:pt x="335" y="124"/>
                  </a:moveTo>
                  <a:lnTo>
                    <a:pt x="335" y="124"/>
                  </a:lnTo>
                  <a:lnTo>
                    <a:pt x="331" y="128"/>
                  </a:lnTo>
                  <a:lnTo>
                    <a:pt x="328" y="133"/>
                  </a:lnTo>
                  <a:lnTo>
                    <a:pt x="324" y="143"/>
                  </a:lnTo>
                  <a:lnTo>
                    <a:pt x="324" y="143"/>
                  </a:lnTo>
                  <a:lnTo>
                    <a:pt x="319" y="151"/>
                  </a:lnTo>
                  <a:lnTo>
                    <a:pt x="312" y="162"/>
                  </a:lnTo>
                  <a:lnTo>
                    <a:pt x="312" y="162"/>
                  </a:lnTo>
                  <a:lnTo>
                    <a:pt x="289" y="195"/>
                  </a:lnTo>
                  <a:lnTo>
                    <a:pt x="289" y="195"/>
                  </a:lnTo>
                  <a:lnTo>
                    <a:pt x="289" y="189"/>
                  </a:lnTo>
                  <a:lnTo>
                    <a:pt x="289" y="189"/>
                  </a:lnTo>
                  <a:lnTo>
                    <a:pt x="289" y="182"/>
                  </a:lnTo>
                  <a:lnTo>
                    <a:pt x="289" y="182"/>
                  </a:lnTo>
                  <a:lnTo>
                    <a:pt x="290" y="177"/>
                  </a:lnTo>
                  <a:lnTo>
                    <a:pt x="292" y="170"/>
                  </a:lnTo>
                  <a:lnTo>
                    <a:pt x="299" y="160"/>
                  </a:lnTo>
                  <a:lnTo>
                    <a:pt x="299" y="160"/>
                  </a:lnTo>
                  <a:lnTo>
                    <a:pt x="302" y="153"/>
                  </a:lnTo>
                  <a:lnTo>
                    <a:pt x="304" y="146"/>
                  </a:lnTo>
                  <a:lnTo>
                    <a:pt x="307" y="133"/>
                  </a:lnTo>
                  <a:lnTo>
                    <a:pt x="307" y="133"/>
                  </a:lnTo>
                  <a:lnTo>
                    <a:pt x="309" y="129"/>
                  </a:lnTo>
                  <a:lnTo>
                    <a:pt x="309" y="129"/>
                  </a:lnTo>
                  <a:lnTo>
                    <a:pt x="302" y="126"/>
                  </a:lnTo>
                  <a:lnTo>
                    <a:pt x="302" y="126"/>
                  </a:lnTo>
                  <a:lnTo>
                    <a:pt x="299" y="122"/>
                  </a:lnTo>
                  <a:lnTo>
                    <a:pt x="296" y="119"/>
                  </a:lnTo>
                  <a:lnTo>
                    <a:pt x="296" y="119"/>
                  </a:lnTo>
                  <a:lnTo>
                    <a:pt x="294" y="119"/>
                  </a:lnTo>
                  <a:lnTo>
                    <a:pt x="290" y="119"/>
                  </a:lnTo>
                  <a:lnTo>
                    <a:pt x="289" y="121"/>
                  </a:lnTo>
                  <a:lnTo>
                    <a:pt x="287" y="121"/>
                  </a:lnTo>
                  <a:lnTo>
                    <a:pt x="287" y="121"/>
                  </a:lnTo>
                  <a:lnTo>
                    <a:pt x="287" y="119"/>
                  </a:lnTo>
                  <a:lnTo>
                    <a:pt x="287" y="116"/>
                  </a:lnTo>
                  <a:lnTo>
                    <a:pt x="287" y="112"/>
                  </a:lnTo>
                  <a:lnTo>
                    <a:pt x="287" y="112"/>
                  </a:lnTo>
                  <a:lnTo>
                    <a:pt x="289" y="102"/>
                  </a:lnTo>
                  <a:lnTo>
                    <a:pt x="289" y="102"/>
                  </a:lnTo>
                  <a:lnTo>
                    <a:pt x="290" y="97"/>
                  </a:lnTo>
                  <a:lnTo>
                    <a:pt x="292" y="94"/>
                  </a:lnTo>
                  <a:lnTo>
                    <a:pt x="292" y="94"/>
                  </a:lnTo>
                  <a:lnTo>
                    <a:pt x="290" y="92"/>
                  </a:lnTo>
                  <a:lnTo>
                    <a:pt x="289" y="90"/>
                  </a:lnTo>
                  <a:lnTo>
                    <a:pt x="285" y="90"/>
                  </a:lnTo>
                  <a:lnTo>
                    <a:pt x="285" y="90"/>
                  </a:lnTo>
                  <a:lnTo>
                    <a:pt x="282" y="89"/>
                  </a:lnTo>
                  <a:lnTo>
                    <a:pt x="277" y="87"/>
                  </a:lnTo>
                  <a:lnTo>
                    <a:pt x="277" y="87"/>
                  </a:lnTo>
                  <a:lnTo>
                    <a:pt x="272" y="87"/>
                  </a:lnTo>
                  <a:lnTo>
                    <a:pt x="270" y="87"/>
                  </a:lnTo>
                  <a:lnTo>
                    <a:pt x="268" y="85"/>
                  </a:lnTo>
                  <a:lnTo>
                    <a:pt x="268" y="85"/>
                  </a:lnTo>
                  <a:lnTo>
                    <a:pt x="268" y="82"/>
                  </a:lnTo>
                  <a:lnTo>
                    <a:pt x="268" y="78"/>
                  </a:lnTo>
                  <a:lnTo>
                    <a:pt x="267" y="77"/>
                  </a:lnTo>
                  <a:lnTo>
                    <a:pt x="267" y="77"/>
                  </a:lnTo>
                  <a:lnTo>
                    <a:pt x="265" y="75"/>
                  </a:lnTo>
                  <a:lnTo>
                    <a:pt x="263" y="75"/>
                  </a:lnTo>
                  <a:lnTo>
                    <a:pt x="258" y="77"/>
                  </a:lnTo>
                  <a:lnTo>
                    <a:pt x="258" y="77"/>
                  </a:lnTo>
                  <a:lnTo>
                    <a:pt x="253" y="75"/>
                  </a:lnTo>
                  <a:lnTo>
                    <a:pt x="250" y="73"/>
                  </a:lnTo>
                  <a:lnTo>
                    <a:pt x="250" y="73"/>
                  </a:lnTo>
                  <a:lnTo>
                    <a:pt x="245" y="75"/>
                  </a:lnTo>
                  <a:lnTo>
                    <a:pt x="240" y="75"/>
                  </a:lnTo>
                  <a:lnTo>
                    <a:pt x="240" y="75"/>
                  </a:lnTo>
                  <a:lnTo>
                    <a:pt x="236" y="75"/>
                  </a:lnTo>
                  <a:lnTo>
                    <a:pt x="233" y="72"/>
                  </a:lnTo>
                  <a:lnTo>
                    <a:pt x="233" y="72"/>
                  </a:lnTo>
                  <a:lnTo>
                    <a:pt x="226" y="68"/>
                  </a:lnTo>
                  <a:lnTo>
                    <a:pt x="221" y="66"/>
                  </a:lnTo>
                  <a:lnTo>
                    <a:pt x="207" y="63"/>
                  </a:lnTo>
                  <a:lnTo>
                    <a:pt x="207" y="63"/>
                  </a:lnTo>
                  <a:lnTo>
                    <a:pt x="200" y="61"/>
                  </a:lnTo>
                  <a:lnTo>
                    <a:pt x="200" y="61"/>
                  </a:lnTo>
                  <a:lnTo>
                    <a:pt x="195" y="61"/>
                  </a:lnTo>
                  <a:lnTo>
                    <a:pt x="195" y="61"/>
                  </a:lnTo>
                  <a:lnTo>
                    <a:pt x="184" y="58"/>
                  </a:lnTo>
                  <a:lnTo>
                    <a:pt x="184" y="58"/>
                  </a:lnTo>
                  <a:lnTo>
                    <a:pt x="172" y="56"/>
                  </a:lnTo>
                  <a:lnTo>
                    <a:pt x="172" y="56"/>
                  </a:lnTo>
                  <a:lnTo>
                    <a:pt x="163" y="55"/>
                  </a:lnTo>
                  <a:lnTo>
                    <a:pt x="163" y="55"/>
                  </a:lnTo>
                  <a:lnTo>
                    <a:pt x="156" y="53"/>
                  </a:lnTo>
                  <a:lnTo>
                    <a:pt x="153" y="49"/>
                  </a:lnTo>
                  <a:lnTo>
                    <a:pt x="150" y="44"/>
                  </a:lnTo>
                  <a:lnTo>
                    <a:pt x="146" y="39"/>
                  </a:lnTo>
                  <a:lnTo>
                    <a:pt x="146" y="39"/>
                  </a:lnTo>
                  <a:lnTo>
                    <a:pt x="141" y="31"/>
                  </a:lnTo>
                  <a:lnTo>
                    <a:pt x="141" y="31"/>
                  </a:lnTo>
                  <a:lnTo>
                    <a:pt x="136" y="27"/>
                  </a:lnTo>
                  <a:lnTo>
                    <a:pt x="136" y="27"/>
                  </a:lnTo>
                  <a:lnTo>
                    <a:pt x="136" y="27"/>
                  </a:lnTo>
                  <a:lnTo>
                    <a:pt x="136" y="27"/>
                  </a:lnTo>
                  <a:lnTo>
                    <a:pt x="131" y="27"/>
                  </a:lnTo>
                  <a:lnTo>
                    <a:pt x="129" y="26"/>
                  </a:lnTo>
                  <a:lnTo>
                    <a:pt x="124" y="21"/>
                  </a:lnTo>
                  <a:lnTo>
                    <a:pt x="124" y="21"/>
                  </a:lnTo>
                  <a:lnTo>
                    <a:pt x="119" y="21"/>
                  </a:lnTo>
                  <a:lnTo>
                    <a:pt x="117" y="22"/>
                  </a:lnTo>
                  <a:lnTo>
                    <a:pt x="114" y="24"/>
                  </a:lnTo>
                  <a:lnTo>
                    <a:pt x="111" y="26"/>
                  </a:lnTo>
                  <a:lnTo>
                    <a:pt x="111" y="26"/>
                  </a:lnTo>
                  <a:lnTo>
                    <a:pt x="109" y="31"/>
                  </a:lnTo>
                  <a:lnTo>
                    <a:pt x="105" y="31"/>
                  </a:lnTo>
                  <a:lnTo>
                    <a:pt x="102" y="31"/>
                  </a:lnTo>
                  <a:lnTo>
                    <a:pt x="102" y="31"/>
                  </a:lnTo>
                  <a:lnTo>
                    <a:pt x="100" y="29"/>
                  </a:lnTo>
                  <a:lnTo>
                    <a:pt x="99" y="27"/>
                  </a:lnTo>
                  <a:lnTo>
                    <a:pt x="99" y="27"/>
                  </a:lnTo>
                  <a:lnTo>
                    <a:pt x="99" y="26"/>
                  </a:lnTo>
                  <a:lnTo>
                    <a:pt x="100" y="24"/>
                  </a:lnTo>
                  <a:lnTo>
                    <a:pt x="104" y="24"/>
                  </a:lnTo>
                  <a:lnTo>
                    <a:pt x="104" y="24"/>
                  </a:lnTo>
                  <a:lnTo>
                    <a:pt x="105" y="22"/>
                  </a:lnTo>
                  <a:lnTo>
                    <a:pt x="105" y="19"/>
                  </a:lnTo>
                  <a:lnTo>
                    <a:pt x="104" y="12"/>
                  </a:lnTo>
                  <a:lnTo>
                    <a:pt x="104" y="12"/>
                  </a:lnTo>
                  <a:lnTo>
                    <a:pt x="105" y="7"/>
                  </a:lnTo>
                  <a:lnTo>
                    <a:pt x="107" y="4"/>
                  </a:lnTo>
                  <a:lnTo>
                    <a:pt x="107" y="0"/>
                  </a:lnTo>
                  <a:lnTo>
                    <a:pt x="107" y="0"/>
                  </a:lnTo>
                  <a:lnTo>
                    <a:pt x="94" y="4"/>
                  </a:lnTo>
                  <a:lnTo>
                    <a:pt x="87" y="5"/>
                  </a:lnTo>
                  <a:lnTo>
                    <a:pt x="82" y="9"/>
                  </a:lnTo>
                  <a:lnTo>
                    <a:pt x="82" y="9"/>
                  </a:lnTo>
                  <a:lnTo>
                    <a:pt x="72" y="16"/>
                  </a:lnTo>
                  <a:lnTo>
                    <a:pt x="60" y="21"/>
                  </a:lnTo>
                  <a:lnTo>
                    <a:pt x="60" y="21"/>
                  </a:lnTo>
                  <a:lnTo>
                    <a:pt x="49" y="22"/>
                  </a:lnTo>
                  <a:lnTo>
                    <a:pt x="43" y="21"/>
                  </a:lnTo>
                  <a:lnTo>
                    <a:pt x="38" y="21"/>
                  </a:lnTo>
                  <a:lnTo>
                    <a:pt x="38" y="21"/>
                  </a:lnTo>
                  <a:lnTo>
                    <a:pt x="38" y="21"/>
                  </a:lnTo>
                  <a:lnTo>
                    <a:pt x="36" y="21"/>
                  </a:lnTo>
                  <a:lnTo>
                    <a:pt x="36" y="21"/>
                  </a:lnTo>
                  <a:lnTo>
                    <a:pt x="31" y="21"/>
                  </a:lnTo>
                  <a:lnTo>
                    <a:pt x="27" y="22"/>
                  </a:lnTo>
                  <a:lnTo>
                    <a:pt x="26" y="26"/>
                  </a:lnTo>
                  <a:lnTo>
                    <a:pt x="26" y="29"/>
                  </a:lnTo>
                  <a:lnTo>
                    <a:pt x="26" y="36"/>
                  </a:lnTo>
                  <a:lnTo>
                    <a:pt x="27" y="43"/>
                  </a:lnTo>
                  <a:lnTo>
                    <a:pt x="27" y="43"/>
                  </a:lnTo>
                  <a:lnTo>
                    <a:pt x="27" y="68"/>
                  </a:lnTo>
                  <a:lnTo>
                    <a:pt x="27" y="68"/>
                  </a:lnTo>
                  <a:lnTo>
                    <a:pt x="27" y="77"/>
                  </a:lnTo>
                  <a:lnTo>
                    <a:pt x="26" y="80"/>
                  </a:lnTo>
                  <a:lnTo>
                    <a:pt x="22" y="85"/>
                  </a:lnTo>
                  <a:lnTo>
                    <a:pt x="22" y="85"/>
                  </a:lnTo>
                  <a:lnTo>
                    <a:pt x="16" y="90"/>
                  </a:lnTo>
                  <a:lnTo>
                    <a:pt x="9" y="97"/>
                  </a:lnTo>
                  <a:lnTo>
                    <a:pt x="4" y="104"/>
                  </a:lnTo>
                  <a:lnTo>
                    <a:pt x="0" y="112"/>
                  </a:lnTo>
                  <a:lnTo>
                    <a:pt x="0" y="112"/>
                  </a:lnTo>
                  <a:lnTo>
                    <a:pt x="0" y="119"/>
                  </a:lnTo>
                  <a:lnTo>
                    <a:pt x="0" y="122"/>
                  </a:lnTo>
                  <a:lnTo>
                    <a:pt x="0" y="124"/>
                  </a:lnTo>
                  <a:lnTo>
                    <a:pt x="0" y="124"/>
                  </a:lnTo>
                  <a:lnTo>
                    <a:pt x="5" y="128"/>
                  </a:lnTo>
                  <a:lnTo>
                    <a:pt x="9" y="131"/>
                  </a:lnTo>
                  <a:lnTo>
                    <a:pt x="9" y="131"/>
                  </a:lnTo>
                  <a:lnTo>
                    <a:pt x="10" y="134"/>
                  </a:lnTo>
                  <a:lnTo>
                    <a:pt x="10" y="136"/>
                  </a:lnTo>
                  <a:lnTo>
                    <a:pt x="9" y="141"/>
                  </a:lnTo>
                  <a:lnTo>
                    <a:pt x="9" y="141"/>
                  </a:lnTo>
                  <a:lnTo>
                    <a:pt x="5" y="148"/>
                  </a:lnTo>
                  <a:lnTo>
                    <a:pt x="4" y="153"/>
                  </a:lnTo>
                  <a:lnTo>
                    <a:pt x="4" y="153"/>
                  </a:lnTo>
                  <a:lnTo>
                    <a:pt x="2" y="178"/>
                  </a:lnTo>
                  <a:lnTo>
                    <a:pt x="2" y="178"/>
                  </a:lnTo>
                  <a:lnTo>
                    <a:pt x="2" y="185"/>
                  </a:lnTo>
                  <a:lnTo>
                    <a:pt x="2" y="190"/>
                  </a:lnTo>
                  <a:lnTo>
                    <a:pt x="2" y="190"/>
                  </a:lnTo>
                  <a:lnTo>
                    <a:pt x="7" y="195"/>
                  </a:lnTo>
                  <a:lnTo>
                    <a:pt x="12" y="197"/>
                  </a:lnTo>
                  <a:lnTo>
                    <a:pt x="12" y="197"/>
                  </a:lnTo>
                  <a:lnTo>
                    <a:pt x="17" y="202"/>
                  </a:lnTo>
                  <a:lnTo>
                    <a:pt x="22" y="204"/>
                  </a:lnTo>
                  <a:lnTo>
                    <a:pt x="22" y="204"/>
                  </a:lnTo>
                  <a:lnTo>
                    <a:pt x="34" y="207"/>
                  </a:lnTo>
                  <a:lnTo>
                    <a:pt x="34" y="207"/>
                  </a:lnTo>
                  <a:lnTo>
                    <a:pt x="39" y="209"/>
                  </a:lnTo>
                  <a:lnTo>
                    <a:pt x="44" y="209"/>
                  </a:lnTo>
                  <a:lnTo>
                    <a:pt x="44" y="209"/>
                  </a:lnTo>
                  <a:lnTo>
                    <a:pt x="51" y="209"/>
                  </a:lnTo>
                  <a:lnTo>
                    <a:pt x="53" y="209"/>
                  </a:lnTo>
                  <a:lnTo>
                    <a:pt x="56" y="211"/>
                  </a:lnTo>
                  <a:lnTo>
                    <a:pt x="56" y="211"/>
                  </a:lnTo>
                  <a:lnTo>
                    <a:pt x="61" y="221"/>
                  </a:lnTo>
                  <a:lnTo>
                    <a:pt x="61" y="221"/>
                  </a:lnTo>
                  <a:lnTo>
                    <a:pt x="68" y="231"/>
                  </a:lnTo>
                  <a:lnTo>
                    <a:pt x="68" y="231"/>
                  </a:lnTo>
                  <a:lnTo>
                    <a:pt x="73" y="236"/>
                  </a:lnTo>
                  <a:lnTo>
                    <a:pt x="78" y="240"/>
                  </a:lnTo>
                  <a:lnTo>
                    <a:pt x="78" y="240"/>
                  </a:lnTo>
                  <a:lnTo>
                    <a:pt x="82" y="243"/>
                  </a:lnTo>
                  <a:lnTo>
                    <a:pt x="85" y="248"/>
                  </a:lnTo>
                  <a:lnTo>
                    <a:pt x="85" y="248"/>
                  </a:lnTo>
                  <a:lnTo>
                    <a:pt x="89" y="251"/>
                  </a:lnTo>
                  <a:lnTo>
                    <a:pt x="94" y="255"/>
                  </a:lnTo>
                  <a:lnTo>
                    <a:pt x="99" y="258"/>
                  </a:lnTo>
                  <a:lnTo>
                    <a:pt x="102" y="262"/>
                  </a:lnTo>
                  <a:lnTo>
                    <a:pt x="102" y="262"/>
                  </a:lnTo>
                  <a:lnTo>
                    <a:pt x="105" y="267"/>
                  </a:lnTo>
                  <a:lnTo>
                    <a:pt x="105" y="274"/>
                  </a:lnTo>
                  <a:lnTo>
                    <a:pt x="105" y="274"/>
                  </a:lnTo>
                  <a:lnTo>
                    <a:pt x="107" y="275"/>
                  </a:lnTo>
                  <a:lnTo>
                    <a:pt x="107" y="277"/>
                  </a:lnTo>
                  <a:lnTo>
                    <a:pt x="107" y="277"/>
                  </a:lnTo>
                  <a:lnTo>
                    <a:pt x="105" y="280"/>
                  </a:lnTo>
                  <a:lnTo>
                    <a:pt x="104" y="284"/>
                  </a:lnTo>
                  <a:lnTo>
                    <a:pt x="104" y="284"/>
                  </a:lnTo>
                  <a:lnTo>
                    <a:pt x="102" y="287"/>
                  </a:lnTo>
                  <a:lnTo>
                    <a:pt x="104" y="291"/>
                  </a:lnTo>
                  <a:lnTo>
                    <a:pt x="104" y="291"/>
                  </a:lnTo>
                  <a:lnTo>
                    <a:pt x="104" y="292"/>
                  </a:lnTo>
                  <a:lnTo>
                    <a:pt x="104" y="292"/>
                  </a:lnTo>
                  <a:lnTo>
                    <a:pt x="104" y="301"/>
                  </a:lnTo>
                  <a:lnTo>
                    <a:pt x="107" y="307"/>
                  </a:lnTo>
                  <a:lnTo>
                    <a:pt x="107" y="307"/>
                  </a:lnTo>
                  <a:lnTo>
                    <a:pt x="111" y="314"/>
                  </a:lnTo>
                  <a:lnTo>
                    <a:pt x="111" y="319"/>
                  </a:lnTo>
                  <a:lnTo>
                    <a:pt x="111" y="319"/>
                  </a:lnTo>
                  <a:lnTo>
                    <a:pt x="111" y="323"/>
                  </a:lnTo>
                  <a:lnTo>
                    <a:pt x="109" y="324"/>
                  </a:lnTo>
                  <a:lnTo>
                    <a:pt x="105" y="328"/>
                  </a:lnTo>
                  <a:lnTo>
                    <a:pt x="105" y="328"/>
                  </a:lnTo>
                  <a:lnTo>
                    <a:pt x="105" y="331"/>
                  </a:lnTo>
                  <a:lnTo>
                    <a:pt x="105" y="335"/>
                  </a:lnTo>
                  <a:lnTo>
                    <a:pt x="107" y="340"/>
                  </a:lnTo>
                  <a:lnTo>
                    <a:pt x="111" y="345"/>
                  </a:lnTo>
                  <a:lnTo>
                    <a:pt x="114" y="350"/>
                  </a:lnTo>
                  <a:lnTo>
                    <a:pt x="114" y="350"/>
                  </a:lnTo>
                  <a:lnTo>
                    <a:pt x="116" y="355"/>
                  </a:lnTo>
                  <a:lnTo>
                    <a:pt x="116" y="358"/>
                  </a:lnTo>
                  <a:lnTo>
                    <a:pt x="119" y="360"/>
                  </a:lnTo>
                  <a:lnTo>
                    <a:pt x="119" y="360"/>
                  </a:lnTo>
                  <a:lnTo>
                    <a:pt x="121" y="362"/>
                  </a:lnTo>
                  <a:lnTo>
                    <a:pt x="124" y="362"/>
                  </a:lnTo>
                  <a:lnTo>
                    <a:pt x="131" y="363"/>
                  </a:lnTo>
                  <a:lnTo>
                    <a:pt x="131" y="363"/>
                  </a:lnTo>
                  <a:lnTo>
                    <a:pt x="134" y="363"/>
                  </a:lnTo>
                  <a:lnTo>
                    <a:pt x="136" y="367"/>
                  </a:lnTo>
                  <a:lnTo>
                    <a:pt x="139" y="372"/>
                  </a:lnTo>
                  <a:lnTo>
                    <a:pt x="312" y="355"/>
                  </a:lnTo>
                  <a:lnTo>
                    <a:pt x="312" y="355"/>
                  </a:lnTo>
                  <a:lnTo>
                    <a:pt x="311" y="336"/>
                  </a:lnTo>
                  <a:lnTo>
                    <a:pt x="311" y="336"/>
                  </a:lnTo>
                  <a:lnTo>
                    <a:pt x="309" y="324"/>
                  </a:lnTo>
                  <a:lnTo>
                    <a:pt x="306" y="313"/>
                  </a:lnTo>
                  <a:lnTo>
                    <a:pt x="302" y="302"/>
                  </a:lnTo>
                  <a:lnTo>
                    <a:pt x="301" y="291"/>
                  </a:lnTo>
                  <a:lnTo>
                    <a:pt x="301" y="291"/>
                  </a:lnTo>
                  <a:lnTo>
                    <a:pt x="302" y="280"/>
                  </a:lnTo>
                  <a:lnTo>
                    <a:pt x="306" y="270"/>
                  </a:lnTo>
                  <a:lnTo>
                    <a:pt x="306" y="270"/>
                  </a:lnTo>
                  <a:lnTo>
                    <a:pt x="309" y="260"/>
                  </a:lnTo>
                  <a:lnTo>
                    <a:pt x="309" y="250"/>
                  </a:lnTo>
                  <a:lnTo>
                    <a:pt x="309" y="250"/>
                  </a:lnTo>
                  <a:lnTo>
                    <a:pt x="311" y="238"/>
                  </a:lnTo>
                  <a:lnTo>
                    <a:pt x="312" y="226"/>
                  </a:lnTo>
                  <a:lnTo>
                    <a:pt x="318" y="204"/>
                  </a:lnTo>
                  <a:lnTo>
                    <a:pt x="318" y="204"/>
                  </a:lnTo>
                  <a:lnTo>
                    <a:pt x="318" y="192"/>
                  </a:lnTo>
                  <a:lnTo>
                    <a:pt x="319" y="180"/>
                  </a:lnTo>
                  <a:lnTo>
                    <a:pt x="319" y="180"/>
                  </a:lnTo>
                  <a:lnTo>
                    <a:pt x="324" y="172"/>
                  </a:lnTo>
                  <a:lnTo>
                    <a:pt x="331" y="162"/>
                  </a:lnTo>
                  <a:lnTo>
                    <a:pt x="331" y="162"/>
                  </a:lnTo>
                  <a:lnTo>
                    <a:pt x="336" y="150"/>
                  </a:lnTo>
                  <a:lnTo>
                    <a:pt x="338" y="138"/>
                  </a:lnTo>
                  <a:lnTo>
                    <a:pt x="338" y="138"/>
                  </a:lnTo>
                  <a:lnTo>
                    <a:pt x="338" y="129"/>
                  </a:lnTo>
                  <a:lnTo>
                    <a:pt x="336" y="126"/>
                  </a:lnTo>
                  <a:lnTo>
                    <a:pt x="335" y="124"/>
                  </a:lnTo>
                  <a:lnTo>
                    <a:pt x="335" y="124"/>
                  </a:lnTo>
                  <a:lnTo>
                    <a:pt x="335" y="124"/>
                  </a:lnTo>
                  <a:close/>
                </a:path>
              </a:pathLst>
            </a:custGeom>
            <a:solidFill>
              <a:srgbClr val="D0E0E3"/>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 name="Google Shape;73;p4">
              <a:hlinkClick r:id="rId28"/>
            </p:cNvPr>
            <p:cNvSpPr/>
            <p:nvPr/>
          </p:nvSpPr>
          <p:spPr>
            <a:xfrm>
              <a:off x="4198938" y="1350963"/>
              <a:ext cx="842963" cy="1408112"/>
            </a:xfrm>
            <a:custGeom>
              <a:rect b="b" l="l" r="r" t="t"/>
              <a:pathLst>
                <a:path extrusionOk="0" h="887" w="531">
                  <a:moveTo>
                    <a:pt x="527" y="765"/>
                  </a:moveTo>
                  <a:lnTo>
                    <a:pt x="527" y="765"/>
                  </a:lnTo>
                  <a:lnTo>
                    <a:pt x="527" y="765"/>
                  </a:lnTo>
                  <a:lnTo>
                    <a:pt x="527" y="765"/>
                  </a:lnTo>
                  <a:lnTo>
                    <a:pt x="527" y="764"/>
                  </a:lnTo>
                  <a:lnTo>
                    <a:pt x="527" y="764"/>
                  </a:lnTo>
                  <a:lnTo>
                    <a:pt x="524" y="758"/>
                  </a:lnTo>
                  <a:lnTo>
                    <a:pt x="524" y="758"/>
                  </a:lnTo>
                  <a:lnTo>
                    <a:pt x="521" y="755"/>
                  </a:lnTo>
                  <a:lnTo>
                    <a:pt x="519" y="752"/>
                  </a:lnTo>
                  <a:lnTo>
                    <a:pt x="519" y="752"/>
                  </a:lnTo>
                  <a:lnTo>
                    <a:pt x="514" y="750"/>
                  </a:lnTo>
                  <a:lnTo>
                    <a:pt x="512" y="745"/>
                  </a:lnTo>
                  <a:lnTo>
                    <a:pt x="512" y="745"/>
                  </a:lnTo>
                  <a:lnTo>
                    <a:pt x="512" y="743"/>
                  </a:lnTo>
                  <a:lnTo>
                    <a:pt x="514" y="741"/>
                  </a:lnTo>
                  <a:lnTo>
                    <a:pt x="514" y="741"/>
                  </a:lnTo>
                  <a:lnTo>
                    <a:pt x="514" y="738"/>
                  </a:lnTo>
                  <a:lnTo>
                    <a:pt x="516" y="736"/>
                  </a:lnTo>
                  <a:lnTo>
                    <a:pt x="516" y="736"/>
                  </a:lnTo>
                  <a:lnTo>
                    <a:pt x="516" y="731"/>
                  </a:lnTo>
                  <a:lnTo>
                    <a:pt x="516" y="731"/>
                  </a:lnTo>
                  <a:lnTo>
                    <a:pt x="514" y="728"/>
                  </a:lnTo>
                  <a:lnTo>
                    <a:pt x="512" y="726"/>
                  </a:lnTo>
                  <a:lnTo>
                    <a:pt x="512" y="726"/>
                  </a:lnTo>
                  <a:lnTo>
                    <a:pt x="514" y="721"/>
                  </a:lnTo>
                  <a:lnTo>
                    <a:pt x="514" y="716"/>
                  </a:lnTo>
                  <a:lnTo>
                    <a:pt x="514" y="716"/>
                  </a:lnTo>
                  <a:lnTo>
                    <a:pt x="514" y="709"/>
                  </a:lnTo>
                  <a:lnTo>
                    <a:pt x="229" y="312"/>
                  </a:lnTo>
                  <a:lnTo>
                    <a:pt x="236" y="290"/>
                  </a:lnTo>
                  <a:lnTo>
                    <a:pt x="292" y="69"/>
                  </a:lnTo>
                  <a:lnTo>
                    <a:pt x="292" y="69"/>
                  </a:lnTo>
                  <a:lnTo>
                    <a:pt x="205" y="47"/>
                  </a:lnTo>
                  <a:lnTo>
                    <a:pt x="136" y="29"/>
                  </a:lnTo>
                  <a:lnTo>
                    <a:pt x="42" y="0"/>
                  </a:lnTo>
                  <a:lnTo>
                    <a:pt x="42" y="0"/>
                  </a:lnTo>
                  <a:lnTo>
                    <a:pt x="42" y="12"/>
                  </a:lnTo>
                  <a:lnTo>
                    <a:pt x="42" y="22"/>
                  </a:lnTo>
                  <a:lnTo>
                    <a:pt x="42" y="22"/>
                  </a:lnTo>
                  <a:lnTo>
                    <a:pt x="42" y="29"/>
                  </a:lnTo>
                  <a:lnTo>
                    <a:pt x="42" y="35"/>
                  </a:lnTo>
                  <a:lnTo>
                    <a:pt x="42" y="35"/>
                  </a:lnTo>
                  <a:lnTo>
                    <a:pt x="40" y="39"/>
                  </a:lnTo>
                  <a:lnTo>
                    <a:pt x="39" y="44"/>
                  </a:lnTo>
                  <a:lnTo>
                    <a:pt x="39" y="44"/>
                  </a:lnTo>
                  <a:lnTo>
                    <a:pt x="37" y="54"/>
                  </a:lnTo>
                  <a:lnTo>
                    <a:pt x="35" y="59"/>
                  </a:lnTo>
                  <a:lnTo>
                    <a:pt x="34" y="64"/>
                  </a:lnTo>
                  <a:lnTo>
                    <a:pt x="34" y="64"/>
                  </a:lnTo>
                  <a:lnTo>
                    <a:pt x="32" y="69"/>
                  </a:lnTo>
                  <a:lnTo>
                    <a:pt x="30" y="74"/>
                  </a:lnTo>
                  <a:lnTo>
                    <a:pt x="30" y="74"/>
                  </a:lnTo>
                  <a:lnTo>
                    <a:pt x="29" y="80"/>
                  </a:lnTo>
                  <a:lnTo>
                    <a:pt x="27" y="83"/>
                  </a:lnTo>
                  <a:lnTo>
                    <a:pt x="27" y="83"/>
                  </a:lnTo>
                  <a:lnTo>
                    <a:pt x="24" y="85"/>
                  </a:lnTo>
                  <a:lnTo>
                    <a:pt x="22" y="86"/>
                  </a:lnTo>
                  <a:lnTo>
                    <a:pt x="22" y="88"/>
                  </a:lnTo>
                  <a:lnTo>
                    <a:pt x="22" y="88"/>
                  </a:lnTo>
                  <a:lnTo>
                    <a:pt x="22" y="90"/>
                  </a:lnTo>
                  <a:lnTo>
                    <a:pt x="24" y="91"/>
                  </a:lnTo>
                  <a:lnTo>
                    <a:pt x="25" y="93"/>
                  </a:lnTo>
                  <a:lnTo>
                    <a:pt x="24" y="97"/>
                  </a:lnTo>
                  <a:lnTo>
                    <a:pt x="24" y="97"/>
                  </a:lnTo>
                  <a:lnTo>
                    <a:pt x="22" y="98"/>
                  </a:lnTo>
                  <a:lnTo>
                    <a:pt x="17" y="100"/>
                  </a:lnTo>
                  <a:lnTo>
                    <a:pt x="12" y="102"/>
                  </a:lnTo>
                  <a:lnTo>
                    <a:pt x="8" y="103"/>
                  </a:lnTo>
                  <a:lnTo>
                    <a:pt x="8" y="103"/>
                  </a:lnTo>
                  <a:lnTo>
                    <a:pt x="3" y="113"/>
                  </a:lnTo>
                  <a:lnTo>
                    <a:pt x="0" y="122"/>
                  </a:lnTo>
                  <a:lnTo>
                    <a:pt x="0" y="122"/>
                  </a:lnTo>
                  <a:lnTo>
                    <a:pt x="0" y="127"/>
                  </a:lnTo>
                  <a:lnTo>
                    <a:pt x="3" y="132"/>
                  </a:lnTo>
                  <a:lnTo>
                    <a:pt x="7" y="141"/>
                  </a:lnTo>
                  <a:lnTo>
                    <a:pt x="7" y="141"/>
                  </a:lnTo>
                  <a:lnTo>
                    <a:pt x="10" y="153"/>
                  </a:lnTo>
                  <a:lnTo>
                    <a:pt x="12" y="159"/>
                  </a:lnTo>
                  <a:lnTo>
                    <a:pt x="13" y="164"/>
                  </a:lnTo>
                  <a:lnTo>
                    <a:pt x="13" y="164"/>
                  </a:lnTo>
                  <a:lnTo>
                    <a:pt x="18" y="175"/>
                  </a:lnTo>
                  <a:lnTo>
                    <a:pt x="20" y="178"/>
                  </a:lnTo>
                  <a:lnTo>
                    <a:pt x="20" y="185"/>
                  </a:lnTo>
                  <a:lnTo>
                    <a:pt x="20" y="185"/>
                  </a:lnTo>
                  <a:lnTo>
                    <a:pt x="18" y="197"/>
                  </a:lnTo>
                  <a:lnTo>
                    <a:pt x="17" y="209"/>
                  </a:lnTo>
                  <a:lnTo>
                    <a:pt x="17" y="209"/>
                  </a:lnTo>
                  <a:lnTo>
                    <a:pt x="13" y="217"/>
                  </a:lnTo>
                  <a:lnTo>
                    <a:pt x="12" y="222"/>
                  </a:lnTo>
                  <a:lnTo>
                    <a:pt x="12" y="227"/>
                  </a:lnTo>
                  <a:lnTo>
                    <a:pt x="12" y="227"/>
                  </a:lnTo>
                  <a:lnTo>
                    <a:pt x="13" y="237"/>
                  </a:lnTo>
                  <a:lnTo>
                    <a:pt x="15" y="248"/>
                  </a:lnTo>
                  <a:lnTo>
                    <a:pt x="15" y="248"/>
                  </a:lnTo>
                  <a:lnTo>
                    <a:pt x="15" y="251"/>
                  </a:lnTo>
                  <a:lnTo>
                    <a:pt x="13" y="253"/>
                  </a:lnTo>
                  <a:lnTo>
                    <a:pt x="10" y="258"/>
                  </a:lnTo>
                  <a:lnTo>
                    <a:pt x="10" y="258"/>
                  </a:lnTo>
                  <a:lnTo>
                    <a:pt x="10" y="263"/>
                  </a:lnTo>
                  <a:lnTo>
                    <a:pt x="13" y="268"/>
                  </a:lnTo>
                  <a:lnTo>
                    <a:pt x="13" y="268"/>
                  </a:lnTo>
                  <a:lnTo>
                    <a:pt x="25" y="293"/>
                  </a:lnTo>
                  <a:lnTo>
                    <a:pt x="25" y="293"/>
                  </a:lnTo>
                  <a:lnTo>
                    <a:pt x="27" y="300"/>
                  </a:lnTo>
                  <a:lnTo>
                    <a:pt x="32" y="305"/>
                  </a:lnTo>
                  <a:lnTo>
                    <a:pt x="32" y="305"/>
                  </a:lnTo>
                  <a:lnTo>
                    <a:pt x="35" y="312"/>
                  </a:lnTo>
                  <a:lnTo>
                    <a:pt x="35" y="319"/>
                  </a:lnTo>
                  <a:lnTo>
                    <a:pt x="35" y="319"/>
                  </a:lnTo>
                  <a:lnTo>
                    <a:pt x="35" y="327"/>
                  </a:lnTo>
                  <a:lnTo>
                    <a:pt x="32" y="332"/>
                  </a:lnTo>
                  <a:lnTo>
                    <a:pt x="32" y="332"/>
                  </a:lnTo>
                  <a:lnTo>
                    <a:pt x="27" y="338"/>
                  </a:lnTo>
                  <a:lnTo>
                    <a:pt x="27" y="339"/>
                  </a:lnTo>
                  <a:lnTo>
                    <a:pt x="30" y="343"/>
                  </a:lnTo>
                  <a:lnTo>
                    <a:pt x="30" y="343"/>
                  </a:lnTo>
                  <a:lnTo>
                    <a:pt x="35" y="344"/>
                  </a:lnTo>
                  <a:lnTo>
                    <a:pt x="40" y="349"/>
                  </a:lnTo>
                  <a:lnTo>
                    <a:pt x="40" y="349"/>
                  </a:lnTo>
                  <a:lnTo>
                    <a:pt x="42" y="351"/>
                  </a:lnTo>
                  <a:lnTo>
                    <a:pt x="44" y="354"/>
                  </a:lnTo>
                  <a:lnTo>
                    <a:pt x="44" y="354"/>
                  </a:lnTo>
                  <a:lnTo>
                    <a:pt x="47" y="353"/>
                  </a:lnTo>
                  <a:lnTo>
                    <a:pt x="47" y="353"/>
                  </a:lnTo>
                  <a:lnTo>
                    <a:pt x="49" y="354"/>
                  </a:lnTo>
                  <a:lnTo>
                    <a:pt x="49" y="354"/>
                  </a:lnTo>
                  <a:lnTo>
                    <a:pt x="51" y="356"/>
                  </a:lnTo>
                  <a:lnTo>
                    <a:pt x="51" y="361"/>
                  </a:lnTo>
                  <a:lnTo>
                    <a:pt x="51" y="361"/>
                  </a:lnTo>
                  <a:lnTo>
                    <a:pt x="54" y="361"/>
                  </a:lnTo>
                  <a:lnTo>
                    <a:pt x="56" y="363"/>
                  </a:lnTo>
                  <a:lnTo>
                    <a:pt x="56" y="363"/>
                  </a:lnTo>
                  <a:lnTo>
                    <a:pt x="57" y="366"/>
                  </a:lnTo>
                  <a:lnTo>
                    <a:pt x="56" y="370"/>
                  </a:lnTo>
                  <a:lnTo>
                    <a:pt x="52" y="375"/>
                  </a:lnTo>
                  <a:lnTo>
                    <a:pt x="52" y="375"/>
                  </a:lnTo>
                  <a:lnTo>
                    <a:pt x="52" y="378"/>
                  </a:lnTo>
                  <a:lnTo>
                    <a:pt x="52" y="382"/>
                  </a:lnTo>
                  <a:lnTo>
                    <a:pt x="52" y="382"/>
                  </a:lnTo>
                  <a:lnTo>
                    <a:pt x="49" y="383"/>
                  </a:lnTo>
                  <a:lnTo>
                    <a:pt x="47" y="385"/>
                  </a:lnTo>
                  <a:lnTo>
                    <a:pt x="47" y="385"/>
                  </a:lnTo>
                  <a:lnTo>
                    <a:pt x="47" y="388"/>
                  </a:lnTo>
                  <a:lnTo>
                    <a:pt x="49" y="392"/>
                  </a:lnTo>
                  <a:lnTo>
                    <a:pt x="51" y="394"/>
                  </a:lnTo>
                  <a:lnTo>
                    <a:pt x="51" y="397"/>
                  </a:lnTo>
                  <a:lnTo>
                    <a:pt x="51" y="397"/>
                  </a:lnTo>
                  <a:lnTo>
                    <a:pt x="51" y="404"/>
                  </a:lnTo>
                  <a:lnTo>
                    <a:pt x="49" y="412"/>
                  </a:lnTo>
                  <a:lnTo>
                    <a:pt x="51" y="419"/>
                  </a:lnTo>
                  <a:lnTo>
                    <a:pt x="54" y="426"/>
                  </a:lnTo>
                  <a:lnTo>
                    <a:pt x="54" y="426"/>
                  </a:lnTo>
                  <a:lnTo>
                    <a:pt x="57" y="431"/>
                  </a:lnTo>
                  <a:lnTo>
                    <a:pt x="61" y="436"/>
                  </a:lnTo>
                  <a:lnTo>
                    <a:pt x="61" y="436"/>
                  </a:lnTo>
                  <a:lnTo>
                    <a:pt x="66" y="439"/>
                  </a:lnTo>
                  <a:lnTo>
                    <a:pt x="73" y="444"/>
                  </a:lnTo>
                  <a:lnTo>
                    <a:pt x="73" y="444"/>
                  </a:lnTo>
                  <a:lnTo>
                    <a:pt x="76" y="450"/>
                  </a:lnTo>
                  <a:lnTo>
                    <a:pt x="76" y="456"/>
                  </a:lnTo>
                  <a:lnTo>
                    <a:pt x="76" y="456"/>
                  </a:lnTo>
                  <a:lnTo>
                    <a:pt x="74" y="463"/>
                  </a:lnTo>
                  <a:lnTo>
                    <a:pt x="73" y="465"/>
                  </a:lnTo>
                  <a:lnTo>
                    <a:pt x="71" y="465"/>
                  </a:lnTo>
                  <a:lnTo>
                    <a:pt x="71" y="465"/>
                  </a:lnTo>
                  <a:lnTo>
                    <a:pt x="69" y="461"/>
                  </a:lnTo>
                  <a:lnTo>
                    <a:pt x="68" y="460"/>
                  </a:lnTo>
                  <a:lnTo>
                    <a:pt x="66" y="460"/>
                  </a:lnTo>
                  <a:lnTo>
                    <a:pt x="66" y="460"/>
                  </a:lnTo>
                  <a:lnTo>
                    <a:pt x="64" y="468"/>
                  </a:lnTo>
                  <a:lnTo>
                    <a:pt x="63" y="475"/>
                  </a:lnTo>
                  <a:lnTo>
                    <a:pt x="63" y="475"/>
                  </a:lnTo>
                  <a:lnTo>
                    <a:pt x="61" y="482"/>
                  </a:lnTo>
                  <a:lnTo>
                    <a:pt x="59" y="487"/>
                  </a:lnTo>
                  <a:lnTo>
                    <a:pt x="61" y="490"/>
                  </a:lnTo>
                  <a:lnTo>
                    <a:pt x="61" y="490"/>
                  </a:lnTo>
                  <a:lnTo>
                    <a:pt x="63" y="497"/>
                  </a:lnTo>
                  <a:lnTo>
                    <a:pt x="66" y="504"/>
                  </a:lnTo>
                  <a:lnTo>
                    <a:pt x="74" y="517"/>
                  </a:lnTo>
                  <a:lnTo>
                    <a:pt x="74" y="517"/>
                  </a:lnTo>
                  <a:lnTo>
                    <a:pt x="78" y="524"/>
                  </a:lnTo>
                  <a:lnTo>
                    <a:pt x="80" y="531"/>
                  </a:lnTo>
                  <a:lnTo>
                    <a:pt x="80" y="531"/>
                  </a:lnTo>
                  <a:lnTo>
                    <a:pt x="78" y="538"/>
                  </a:lnTo>
                  <a:lnTo>
                    <a:pt x="78" y="541"/>
                  </a:lnTo>
                  <a:lnTo>
                    <a:pt x="81" y="545"/>
                  </a:lnTo>
                  <a:lnTo>
                    <a:pt x="81" y="545"/>
                  </a:lnTo>
                  <a:lnTo>
                    <a:pt x="86" y="548"/>
                  </a:lnTo>
                  <a:lnTo>
                    <a:pt x="88" y="555"/>
                  </a:lnTo>
                  <a:lnTo>
                    <a:pt x="88" y="555"/>
                  </a:lnTo>
                  <a:lnTo>
                    <a:pt x="90" y="556"/>
                  </a:lnTo>
                  <a:lnTo>
                    <a:pt x="91" y="558"/>
                  </a:lnTo>
                  <a:lnTo>
                    <a:pt x="93" y="562"/>
                  </a:lnTo>
                  <a:lnTo>
                    <a:pt x="95" y="563"/>
                  </a:lnTo>
                  <a:lnTo>
                    <a:pt x="95" y="563"/>
                  </a:lnTo>
                  <a:lnTo>
                    <a:pt x="96" y="567"/>
                  </a:lnTo>
                  <a:lnTo>
                    <a:pt x="98" y="570"/>
                  </a:lnTo>
                  <a:lnTo>
                    <a:pt x="98" y="570"/>
                  </a:lnTo>
                  <a:lnTo>
                    <a:pt x="103" y="573"/>
                  </a:lnTo>
                  <a:lnTo>
                    <a:pt x="103" y="573"/>
                  </a:lnTo>
                  <a:lnTo>
                    <a:pt x="107" y="577"/>
                  </a:lnTo>
                  <a:lnTo>
                    <a:pt x="108" y="584"/>
                  </a:lnTo>
                  <a:lnTo>
                    <a:pt x="110" y="590"/>
                  </a:lnTo>
                  <a:lnTo>
                    <a:pt x="110" y="596"/>
                  </a:lnTo>
                  <a:lnTo>
                    <a:pt x="110" y="596"/>
                  </a:lnTo>
                  <a:lnTo>
                    <a:pt x="108" y="597"/>
                  </a:lnTo>
                  <a:lnTo>
                    <a:pt x="108" y="597"/>
                  </a:lnTo>
                  <a:lnTo>
                    <a:pt x="107" y="601"/>
                  </a:lnTo>
                  <a:lnTo>
                    <a:pt x="107" y="601"/>
                  </a:lnTo>
                  <a:lnTo>
                    <a:pt x="105" y="607"/>
                  </a:lnTo>
                  <a:lnTo>
                    <a:pt x="105" y="607"/>
                  </a:lnTo>
                  <a:lnTo>
                    <a:pt x="107" y="602"/>
                  </a:lnTo>
                  <a:lnTo>
                    <a:pt x="108" y="601"/>
                  </a:lnTo>
                  <a:lnTo>
                    <a:pt x="112" y="601"/>
                  </a:lnTo>
                  <a:lnTo>
                    <a:pt x="112" y="601"/>
                  </a:lnTo>
                  <a:lnTo>
                    <a:pt x="112" y="604"/>
                  </a:lnTo>
                  <a:lnTo>
                    <a:pt x="112" y="604"/>
                  </a:lnTo>
                  <a:lnTo>
                    <a:pt x="115" y="604"/>
                  </a:lnTo>
                  <a:lnTo>
                    <a:pt x="117" y="607"/>
                  </a:lnTo>
                  <a:lnTo>
                    <a:pt x="117" y="607"/>
                  </a:lnTo>
                  <a:lnTo>
                    <a:pt x="119" y="611"/>
                  </a:lnTo>
                  <a:lnTo>
                    <a:pt x="119" y="614"/>
                  </a:lnTo>
                  <a:lnTo>
                    <a:pt x="117" y="619"/>
                  </a:lnTo>
                  <a:lnTo>
                    <a:pt x="115" y="623"/>
                  </a:lnTo>
                  <a:lnTo>
                    <a:pt x="115" y="623"/>
                  </a:lnTo>
                  <a:lnTo>
                    <a:pt x="115" y="628"/>
                  </a:lnTo>
                  <a:lnTo>
                    <a:pt x="115" y="631"/>
                  </a:lnTo>
                  <a:lnTo>
                    <a:pt x="115" y="631"/>
                  </a:lnTo>
                  <a:lnTo>
                    <a:pt x="112" y="640"/>
                  </a:lnTo>
                  <a:lnTo>
                    <a:pt x="112" y="640"/>
                  </a:lnTo>
                  <a:lnTo>
                    <a:pt x="112" y="643"/>
                  </a:lnTo>
                  <a:lnTo>
                    <a:pt x="110" y="648"/>
                  </a:lnTo>
                  <a:lnTo>
                    <a:pt x="110" y="648"/>
                  </a:lnTo>
                  <a:lnTo>
                    <a:pt x="108" y="650"/>
                  </a:lnTo>
                  <a:lnTo>
                    <a:pt x="105" y="653"/>
                  </a:lnTo>
                  <a:lnTo>
                    <a:pt x="105" y="653"/>
                  </a:lnTo>
                  <a:lnTo>
                    <a:pt x="105" y="657"/>
                  </a:lnTo>
                  <a:lnTo>
                    <a:pt x="107" y="660"/>
                  </a:lnTo>
                  <a:lnTo>
                    <a:pt x="113" y="663"/>
                  </a:lnTo>
                  <a:lnTo>
                    <a:pt x="113" y="663"/>
                  </a:lnTo>
                  <a:lnTo>
                    <a:pt x="122" y="669"/>
                  </a:lnTo>
                  <a:lnTo>
                    <a:pt x="130" y="672"/>
                  </a:lnTo>
                  <a:lnTo>
                    <a:pt x="130" y="672"/>
                  </a:lnTo>
                  <a:lnTo>
                    <a:pt x="139" y="672"/>
                  </a:lnTo>
                  <a:lnTo>
                    <a:pt x="144" y="674"/>
                  </a:lnTo>
                  <a:lnTo>
                    <a:pt x="147" y="675"/>
                  </a:lnTo>
                  <a:lnTo>
                    <a:pt x="147" y="675"/>
                  </a:lnTo>
                  <a:lnTo>
                    <a:pt x="154" y="680"/>
                  </a:lnTo>
                  <a:lnTo>
                    <a:pt x="158" y="682"/>
                  </a:lnTo>
                  <a:lnTo>
                    <a:pt x="161" y="684"/>
                  </a:lnTo>
                  <a:lnTo>
                    <a:pt x="161" y="684"/>
                  </a:lnTo>
                  <a:lnTo>
                    <a:pt x="169" y="685"/>
                  </a:lnTo>
                  <a:lnTo>
                    <a:pt x="178" y="687"/>
                  </a:lnTo>
                  <a:lnTo>
                    <a:pt x="178" y="687"/>
                  </a:lnTo>
                  <a:lnTo>
                    <a:pt x="183" y="691"/>
                  </a:lnTo>
                  <a:lnTo>
                    <a:pt x="186" y="692"/>
                  </a:lnTo>
                  <a:lnTo>
                    <a:pt x="192" y="701"/>
                  </a:lnTo>
                  <a:lnTo>
                    <a:pt x="192" y="701"/>
                  </a:lnTo>
                  <a:lnTo>
                    <a:pt x="198" y="708"/>
                  </a:lnTo>
                  <a:lnTo>
                    <a:pt x="198" y="708"/>
                  </a:lnTo>
                  <a:lnTo>
                    <a:pt x="202" y="716"/>
                  </a:lnTo>
                  <a:lnTo>
                    <a:pt x="202" y="716"/>
                  </a:lnTo>
                  <a:lnTo>
                    <a:pt x="205" y="719"/>
                  </a:lnTo>
                  <a:lnTo>
                    <a:pt x="208" y="723"/>
                  </a:lnTo>
                  <a:lnTo>
                    <a:pt x="217" y="726"/>
                  </a:lnTo>
                  <a:lnTo>
                    <a:pt x="217" y="726"/>
                  </a:lnTo>
                  <a:lnTo>
                    <a:pt x="222" y="728"/>
                  </a:lnTo>
                  <a:lnTo>
                    <a:pt x="225" y="728"/>
                  </a:lnTo>
                  <a:lnTo>
                    <a:pt x="229" y="728"/>
                  </a:lnTo>
                  <a:lnTo>
                    <a:pt x="234" y="730"/>
                  </a:lnTo>
                  <a:lnTo>
                    <a:pt x="234" y="730"/>
                  </a:lnTo>
                  <a:lnTo>
                    <a:pt x="241" y="736"/>
                  </a:lnTo>
                  <a:lnTo>
                    <a:pt x="242" y="740"/>
                  </a:lnTo>
                  <a:lnTo>
                    <a:pt x="242" y="745"/>
                  </a:lnTo>
                  <a:lnTo>
                    <a:pt x="242" y="745"/>
                  </a:lnTo>
                  <a:lnTo>
                    <a:pt x="242" y="748"/>
                  </a:lnTo>
                  <a:lnTo>
                    <a:pt x="242" y="753"/>
                  </a:lnTo>
                  <a:lnTo>
                    <a:pt x="246" y="757"/>
                  </a:lnTo>
                  <a:lnTo>
                    <a:pt x="249" y="758"/>
                  </a:lnTo>
                  <a:lnTo>
                    <a:pt x="249" y="758"/>
                  </a:lnTo>
                  <a:lnTo>
                    <a:pt x="254" y="757"/>
                  </a:lnTo>
                  <a:lnTo>
                    <a:pt x="258" y="757"/>
                  </a:lnTo>
                  <a:lnTo>
                    <a:pt x="261" y="757"/>
                  </a:lnTo>
                  <a:lnTo>
                    <a:pt x="263" y="758"/>
                  </a:lnTo>
                  <a:lnTo>
                    <a:pt x="263" y="758"/>
                  </a:lnTo>
                  <a:lnTo>
                    <a:pt x="268" y="767"/>
                  </a:lnTo>
                  <a:lnTo>
                    <a:pt x="270" y="770"/>
                  </a:lnTo>
                  <a:lnTo>
                    <a:pt x="273" y="774"/>
                  </a:lnTo>
                  <a:lnTo>
                    <a:pt x="273" y="774"/>
                  </a:lnTo>
                  <a:lnTo>
                    <a:pt x="280" y="779"/>
                  </a:lnTo>
                  <a:lnTo>
                    <a:pt x="283" y="782"/>
                  </a:lnTo>
                  <a:lnTo>
                    <a:pt x="287" y="786"/>
                  </a:lnTo>
                  <a:lnTo>
                    <a:pt x="287" y="786"/>
                  </a:lnTo>
                  <a:lnTo>
                    <a:pt x="293" y="798"/>
                  </a:lnTo>
                  <a:lnTo>
                    <a:pt x="297" y="808"/>
                  </a:lnTo>
                  <a:lnTo>
                    <a:pt x="297" y="808"/>
                  </a:lnTo>
                  <a:lnTo>
                    <a:pt x="300" y="820"/>
                  </a:lnTo>
                  <a:lnTo>
                    <a:pt x="300" y="831"/>
                  </a:lnTo>
                  <a:lnTo>
                    <a:pt x="300" y="854"/>
                  </a:lnTo>
                  <a:lnTo>
                    <a:pt x="300" y="854"/>
                  </a:lnTo>
                  <a:lnTo>
                    <a:pt x="304" y="852"/>
                  </a:lnTo>
                  <a:lnTo>
                    <a:pt x="305" y="850"/>
                  </a:lnTo>
                  <a:lnTo>
                    <a:pt x="307" y="848"/>
                  </a:lnTo>
                  <a:lnTo>
                    <a:pt x="307" y="848"/>
                  </a:lnTo>
                  <a:lnTo>
                    <a:pt x="310" y="850"/>
                  </a:lnTo>
                  <a:lnTo>
                    <a:pt x="312" y="850"/>
                  </a:lnTo>
                  <a:lnTo>
                    <a:pt x="314" y="854"/>
                  </a:lnTo>
                  <a:lnTo>
                    <a:pt x="312" y="855"/>
                  </a:lnTo>
                  <a:lnTo>
                    <a:pt x="312" y="855"/>
                  </a:lnTo>
                  <a:lnTo>
                    <a:pt x="310" y="857"/>
                  </a:lnTo>
                  <a:lnTo>
                    <a:pt x="307" y="857"/>
                  </a:lnTo>
                  <a:lnTo>
                    <a:pt x="305" y="859"/>
                  </a:lnTo>
                  <a:lnTo>
                    <a:pt x="304" y="860"/>
                  </a:lnTo>
                  <a:lnTo>
                    <a:pt x="304" y="860"/>
                  </a:lnTo>
                  <a:lnTo>
                    <a:pt x="304" y="865"/>
                  </a:lnTo>
                  <a:lnTo>
                    <a:pt x="304" y="869"/>
                  </a:lnTo>
                  <a:lnTo>
                    <a:pt x="304" y="869"/>
                  </a:lnTo>
                  <a:lnTo>
                    <a:pt x="305" y="872"/>
                  </a:lnTo>
                  <a:lnTo>
                    <a:pt x="309" y="870"/>
                  </a:lnTo>
                  <a:lnTo>
                    <a:pt x="309" y="870"/>
                  </a:lnTo>
                  <a:lnTo>
                    <a:pt x="312" y="872"/>
                  </a:lnTo>
                  <a:lnTo>
                    <a:pt x="312" y="872"/>
                  </a:lnTo>
                  <a:lnTo>
                    <a:pt x="327" y="874"/>
                  </a:lnTo>
                  <a:lnTo>
                    <a:pt x="327" y="874"/>
                  </a:lnTo>
                  <a:lnTo>
                    <a:pt x="371" y="877"/>
                  </a:lnTo>
                  <a:lnTo>
                    <a:pt x="371" y="877"/>
                  </a:lnTo>
                  <a:lnTo>
                    <a:pt x="419" y="882"/>
                  </a:lnTo>
                  <a:lnTo>
                    <a:pt x="419" y="882"/>
                  </a:lnTo>
                  <a:lnTo>
                    <a:pt x="458" y="886"/>
                  </a:lnTo>
                  <a:lnTo>
                    <a:pt x="458" y="886"/>
                  </a:lnTo>
                  <a:lnTo>
                    <a:pt x="473" y="887"/>
                  </a:lnTo>
                  <a:lnTo>
                    <a:pt x="473" y="887"/>
                  </a:lnTo>
                  <a:lnTo>
                    <a:pt x="477" y="886"/>
                  </a:lnTo>
                  <a:lnTo>
                    <a:pt x="477" y="886"/>
                  </a:lnTo>
                  <a:lnTo>
                    <a:pt x="482" y="886"/>
                  </a:lnTo>
                  <a:lnTo>
                    <a:pt x="483" y="884"/>
                  </a:lnTo>
                  <a:lnTo>
                    <a:pt x="487" y="882"/>
                  </a:lnTo>
                  <a:lnTo>
                    <a:pt x="487" y="882"/>
                  </a:lnTo>
                  <a:lnTo>
                    <a:pt x="487" y="879"/>
                  </a:lnTo>
                  <a:lnTo>
                    <a:pt x="487" y="874"/>
                  </a:lnTo>
                  <a:lnTo>
                    <a:pt x="487" y="874"/>
                  </a:lnTo>
                  <a:lnTo>
                    <a:pt x="488" y="872"/>
                  </a:lnTo>
                  <a:lnTo>
                    <a:pt x="490" y="870"/>
                  </a:lnTo>
                  <a:lnTo>
                    <a:pt x="490" y="870"/>
                  </a:lnTo>
                  <a:lnTo>
                    <a:pt x="487" y="870"/>
                  </a:lnTo>
                  <a:lnTo>
                    <a:pt x="487" y="869"/>
                  </a:lnTo>
                  <a:lnTo>
                    <a:pt x="487" y="869"/>
                  </a:lnTo>
                  <a:lnTo>
                    <a:pt x="485" y="869"/>
                  </a:lnTo>
                  <a:lnTo>
                    <a:pt x="485" y="869"/>
                  </a:lnTo>
                  <a:lnTo>
                    <a:pt x="483" y="867"/>
                  </a:lnTo>
                  <a:lnTo>
                    <a:pt x="483" y="867"/>
                  </a:lnTo>
                  <a:lnTo>
                    <a:pt x="480" y="865"/>
                  </a:lnTo>
                  <a:lnTo>
                    <a:pt x="480" y="865"/>
                  </a:lnTo>
                  <a:lnTo>
                    <a:pt x="477" y="860"/>
                  </a:lnTo>
                  <a:lnTo>
                    <a:pt x="477" y="857"/>
                  </a:lnTo>
                  <a:lnTo>
                    <a:pt x="477" y="857"/>
                  </a:lnTo>
                  <a:lnTo>
                    <a:pt x="475" y="852"/>
                  </a:lnTo>
                  <a:lnTo>
                    <a:pt x="475" y="852"/>
                  </a:lnTo>
                  <a:lnTo>
                    <a:pt x="475" y="850"/>
                  </a:lnTo>
                  <a:lnTo>
                    <a:pt x="475" y="848"/>
                  </a:lnTo>
                  <a:lnTo>
                    <a:pt x="475" y="848"/>
                  </a:lnTo>
                  <a:lnTo>
                    <a:pt x="478" y="845"/>
                  </a:lnTo>
                  <a:lnTo>
                    <a:pt x="480" y="843"/>
                  </a:lnTo>
                  <a:lnTo>
                    <a:pt x="482" y="843"/>
                  </a:lnTo>
                  <a:lnTo>
                    <a:pt x="482" y="843"/>
                  </a:lnTo>
                  <a:lnTo>
                    <a:pt x="485" y="842"/>
                  </a:lnTo>
                  <a:lnTo>
                    <a:pt x="488" y="838"/>
                  </a:lnTo>
                  <a:lnTo>
                    <a:pt x="488" y="838"/>
                  </a:lnTo>
                  <a:lnTo>
                    <a:pt x="488" y="835"/>
                  </a:lnTo>
                  <a:lnTo>
                    <a:pt x="490" y="831"/>
                  </a:lnTo>
                  <a:lnTo>
                    <a:pt x="490" y="831"/>
                  </a:lnTo>
                  <a:lnTo>
                    <a:pt x="494" y="830"/>
                  </a:lnTo>
                  <a:lnTo>
                    <a:pt x="497" y="828"/>
                  </a:lnTo>
                  <a:lnTo>
                    <a:pt x="497" y="828"/>
                  </a:lnTo>
                  <a:lnTo>
                    <a:pt x="500" y="825"/>
                  </a:lnTo>
                  <a:lnTo>
                    <a:pt x="500" y="821"/>
                  </a:lnTo>
                  <a:lnTo>
                    <a:pt x="500" y="821"/>
                  </a:lnTo>
                  <a:lnTo>
                    <a:pt x="499" y="816"/>
                  </a:lnTo>
                  <a:lnTo>
                    <a:pt x="499" y="813"/>
                  </a:lnTo>
                  <a:lnTo>
                    <a:pt x="499" y="813"/>
                  </a:lnTo>
                  <a:lnTo>
                    <a:pt x="500" y="808"/>
                  </a:lnTo>
                  <a:lnTo>
                    <a:pt x="500" y="808"/>
                  </a:lnTo>
                  <a:lnTo>
                    <a:pt x="500" y="804"/>
                  </a:lnTo>
                  <a:lnTo>
                    <a:pt x="500" y="804"/>
                  </a:lnTo>
                  <a:lnTo>
                    <a:pt x="499" y="804"/>
                  </a:lnTo>
                  <a:lnTo>
                    <a:pt x="497" y="803"/>
                  </a:lnTo>
                  <a:lnTo>
                    <a:pt x="497" y="803"/>
                  </a:lnTo>
                  <a:lnTo>
                    <a:pt x="499" y="801"/>
                  </a:lnTo>
                  <a:lnTo>
                    <a:pt x="500" y="801"/>
                  </a:lnTo>
                  <a:lnTo>
                    <a:pt x="500" y="801"/>
                  </a:lnTo>
                  <a:lnTo>
                    <a:pt x="504" y="798"/>
                  </a:lnTo>
                  <a:lnTo>
                    <a:pt x="504" y="798"/>
                  </a:lnTo>
                  <a:lnTo>
                    <a:pt x="504" y="796"/>
                  </a:lnTo>
                  <a:lnTo>
                    <a:pt x="505" y="792"/>
                  </a:lnTo>
                  <a:lnTo>
                    <a:pt x="505" y="789"/>
                  </a:lnTo>
                  <a:lnTo>
                    <a:pt x="507" y="787"/>
                  </a:lnTo>
                  <a:lnTo>
                    <a:pt x="507" y="787"/>
                  </a:lnTo>
                  <a:lnTo>
                    <a:pt x="512" y="784"/>
                  </a:lnTo>
                  <a:lnTo>
                    <a:pt x="517" y="784"/>
                  </a:lnTo>
                  <a:lnTo>
                    <a:pt x="517" y="784"/>
                  </a:lnTo>
                  <a:lnTo>
                    <a:pt x="522" y="781"/>
                  </a:lnTo>
                  <a:lnTo>
                    <a:pt x="522" y="781"/>
                  </a:lnTo>
                  <a:lnTo>
                    <a:pt x="526" y="781"/>
                  </a:lnTo>
                  <a:lnTo>
                    <a:pt x="526" y="781"/>
                  </a:lnTo>
                  <a:lnTo>
                    <a:pt x="526" y="781"/>
                  </a:lnTo>
                  <a:lnTo>
                    <a:pt x="526" y="781"/>
                  </a:lnTo>
                  <a:lnTo>
                    <a:pt x="527" y="779"/>
                  </a:lnTo>
                  <a:lnTo>
                    <a:pt x="527" y="779"/>
                  </a:lnTo>
                  <a:lnTo>
                    <a:pt x="527" y="779"/>
                  </a:lnTo>
                  <a:lnTo>
                    <a:pt x="529" y="777"/>
                  </a:lnTo>
                  <a:lnTo>
                    <a:pt x="531" y="774"/>
                  </a:lnTo>
                  <a:lnTo>
                    <a:pt x="531" y="774"/>
                  </a:lnTo>
                  <a:lnTo>
                    <a:pt x="531" y="770"/>
                  </a:lnTo>
                  <a:lnTo>
                    <a:pt x="531" y="767"/>
                  </a:lnTo>
                  <a:lnTo>
                    <a:pt x="531" y="767"/>
                  </a:lnTo>
                  <a:lnTo>
                    <a:pt x="527" y="765"/>
                  </a:lnTo>
                  <a:lnTo>
                    <a:pt x="527" y="765"/>
                  </a:lnTo>
                  <a:close/>
                </a:path>
              </a:pathLst>
            </a:custGeom>
            <a:solidFill>
              <a:srgbClr val="DD7E6B"/>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 name="Google Shape;74;p4">
              <a:hlinkClick r:id="rId29"/>
            </p:cNvPr>
            <p:cNvSpPr/>
            <p:nvPr/>
          </p:nvSpPr>
          <p:spPr>
            <a:xfrm>
              <a:off x="6194425" y="1166813"/>
              <a:ext cx="738188" cy="466725"/>
            </a:xfrm>
            <a:custGeom>
              <a:rect b="b" l="l" r="r" t="t"/>
              <a:pathLst>
                <a:path extrusionOk="0" h="294" w="465">
                  <a:moveTo>
                    <a:pt x="463" y="73"/>
                  </a:moveTo>
                  <a:lnTo>
                    <a:pt x="463" y="73"/>
                  </a:lnTo>
                  <a:lnTo>
                    <a:pt x="455" y="65"/>
                  </a:lnTo>
                  <a:lnTo>
                    <a:pt x="446" y="55"/>
                  </a:lnTo>
                  <a:lnTo>
                    <a:pt x="446" y="55"/>
                  </a:lnTo>
                  <a:lnTo>
                    <a:pt x="445" y="46"/>
                  </a:lnTo>
                  <a:lnTo>
                    <a:pt x="445" y="38"/>
                  </a:lnTo>
                  <a:lnTo>
                    <a:pt x="445" y="38"/>
                  </a:lnTo>
                  <a:lnTo>
                    <a:pt x="445" y="33"/>
                  </a:lnTo>
                  <a:lnTo>
                    <a:pt x="446" y="27"/>
                  </a:lnTo>
                  <a:lnTo>
                    <a:pt x="450" y="17"/>
                  </a:lnTo>
                  <a:lnTo>
                    <a:pt x="450" y="17"/>
                  </a:lnTo>
                  <a:lnTo>
                    <a:pt x="406" y="17"/>
                  </a:lnTo>
                  <a:lnTo>
                    <a:pt x="348" y="16"/>
                  </a:lnTo>
                  <a:lnTo>
                    <a:pt x="217" y="11"/>
                  </a:lnTo>
                  <a:lnTo>
                    <a:pt x="19" y="0"/>
                  </a:lnTo>
                  <a:lnTo>
                    <a:pt x="12" y="78"/>
                  </a:lnTo>
                  <a:lnTo>
                    <a:pt x="0" y="245"/>
                  </a:lnTo>
                  <a:lnTo>
                    <a:pt x="0" y="245"/>
                  </a:lnTo>
                  <a:lnTo>
                    <a:pt x="161" y="257"/>
                  </a:lnTo>
                  <a:lnTo>
                    <a:pt x="267" y="260"/>
                  </a:lnTo>
                  <a:lnTo>
                    <a:pt x="309" y="262"/>
                  </a:lnTo>
                  <a:lnTo>
                    <a:pt x="339" y="262"/>
                  </a:lnTo>
                  <a:lnTo>
                    <a:pt x="339" y="262"/>
                  </a:lnTo>
                  <a:lnTo>
                    <a:pt x="343" y="262"/>
                  </a:lnTo>
                  <a:lnTo>
                    <a:pt x="343" y="262"/>
                  </a:lnTo>
                  <a:lnTo>
                    <a:pt x="348" y="263"/>
                  </a:lnTo>
                  <a:lnTo>
                    <a:pt x="348" y="263"/>
                  </a:lnTo>
                  <a:lnTo>
                    <a:pt x="355" y="267"/>
                  </a:lnTo>
                  <a:lnTo>
                    <a:pt x="355" y="267"/>
                  </a:lnTo>
                  <a:lnTo>
                    <a:pt x="360" y="272"/>
                  </a:lnTo>
                  <a:lnTo>
                    <a:pt x="360" y="272"/>
                  </a:lnTo>
                  <a:lnTo>
                    <a:pt x="365" y="274"/>
                  </a:lnTo>
                  <a:lnTo>
                    <a:pt x="365" y="274"/>
                  </a:lnTo>
                  <a:lnTo>
                    <a:pt x="372" y="275"/>
                  </a:lnTo>
                  <a:lnTo>
                    <a:pt x="372" y="275"/>
                  </a:lnTo>
                  <a:lnTo>
                    <a:pt x="384" y="274"/>
                  </a:lnTo>
                  <a:lnTo>
                    <a:pt x="384" y="274"/>
                  </a:lnTo>
                  <a:lnTo>
                    <a:pt x="397" y="274"/>
                  </a:lnTo>
                  <a:lnTo>
                    <a:pt x="397" y="274"/>
                  </a:lnTo>
                  <a:lnTo>
                    <a:pt x="402" y="274"/>
                  </a:lnTo>
                  <a:lnTo>
                    <a:pt x="402" y="274"/>
                  </a:lnTo>
                  <a:lnTo>
                    <a:pt x="406" y="275"/>
                  </a:lnTo>
                  <a:lnTo>
                    <a:pt x="407" y="277"/>
                  </a:lnTo>
                  <a:lnTo>
                    <a:pt x="407" y="277"/>
                  </a:lnTo>
                  <a:lnTo>
                    <a:pt x="414" y="279"/>
                  </a:lnTo>
                  <a:lnTo>
                    <a:pt x="419" y="279"/>
                  </a:lnTo>
                  <a:lnTo>
                    <a:pt x="419" y="279"/>
                  </a:lnTo>
                  <a:lnTo>
                    <a:pt x="426" y="279"/>
                  </a:lnTo>
                  <a:lnTo>
                    <a:pt x="426" y="279"/>
                  </a:lnTo>
                  <a:lnTo>
                    <a:pt x="429" y="280"/>
                  </a:lnTo>
                  <a:lnTo>
                    <a:pt x="433" y="284"/>
                  </a:lnTo>
                  <a:lnTo>
                    <a:pt x="433" y="284"/>
                  </a:lnTo>
                  <a:lnTo>
                    <a:pt x="435" y="287"/>
                  </a:lnTo>
                  <a:lnTo>
                    <a:pt x="440" y="289"/>
                  </a:lnTo>
                  <a:lnTo>
                    <a:pt x="440" y="289"/>
                  </a:lnTo>
                  <a:lnTo>
                    <a:pt x="446" y="292"/>
                  </a:lnTo>
                  <a:lnTo>
                    <a:pt x="446" y="292"/>
                  </a:lnTo>
                  <a:lnTo>
                    <a:pt x="453" y="294"/>
                  </a:lnTo>
                  <a:lnTo>
                    <a:pt x="453" y="294"/>
                  </a:lnTo>
                  <a:lnTo>
                    <a:pt x="453" y="294"/>
                  </a:lnTo>
                  <a:lnTo>
                    <a:pt x="453" y="294"/>
                  </a:lnTo>
                  <a:lnTo>
                    <a:pt x="453" y="291"/>
                  </a:lnTo>
                  <a:lnTo>
                    <a:pt x="453" y="291"/>
                  </a:lnTo>
                  <a:lnTo>
                    <a:pt x="451" y="285"/>
                  </a:lnTo>
                  <a:lnTo>
                    <a:pt x="451" y="279"/>
                  </a:lnTo>
                  <a:lnTo>
                    <a:pt x="451" y="279"/>
                  </a:lnTo>
                  <a:lnTo>
                    <a:pt x="453" y="274"/>
                  </a:lnTo>
                  <a:lnTo>
                    <a:pt x="453" y="267"/>
                  </a:lnTo>
                  <a:lnTo>
                    <a:pt x="453" y="267"/>
                  </a:lnTo>
                  <a:lnTo>
                    <a:pt x="451" y="265"/>
                  </a:lnTo>
                  <a:lnTo>
                    <a:pt x="451" y="262"/>
                  </a:lnTo>
                  <a:lnTo>
                    <a:pt x="451" y="262"/>
                  </a:lnTo>
                  <a:lnTo>
                    <a:pt x="451" y="257"/>
                  </a:lnTo>
                  <a:lnTo>
                    <a:pt x="451" y="257"/>
                  </a:lnTo>
                  <a:lnTo>
                    <a:pt x="453" y="250"/>
                  </a:lnTo>
                  <a:lnTo>
                    <a:pt x="453" y="250"/>
                  </a:lnTo>
                  <a:lnTo>
                    <a:pt x="455" y="246"/>
                  </a:lnTo>
                  <a:lnTo>
                    <a:pt x="455" y="245"/>
                  </a:lnTo>
                  <a:lnTo>
                    <a:pt x="455" y="245"/>
                  </a:lnTo>
                  <a:lnTo>
                    <a:pt x="453" y="241"/>
                  </a:lnTo>
                  <a:lnTo>
                    <a:pt x="451" y="240"/>
                  </a:lnTo>
                  <a:lnTo>
                    <a:pt x="451" y="240"/>
                  </a:lnTo>
                  <a:lnTo>
                    <a:pt x="450" y="236"/>
                  </a:lnTo>
                  <a:lnTo>
                    <a:pt x="450" y="233"/>
                  </a:lnTo>
                  <a:lnTo>
                    <a:pt x="450" y="233"/>
                  </a:lnTo>
                  <a:lnTo>
                    <a:pt x="451" y="229"/>
                  </a:lnTo>
                  <a:lnTo>
                    <a:pt x="451" y="228"/>
                  </a:lnTo>
                  <a:lnTo>
                    <a:pt x="451" y="228"/>
                  </a:lnTo>
                  <a:lnTo>
                    <a:pt x="451" y="223"/>
                  </a:lnTo>
                  <a:lnTo>
                    <a:pt x="451" y="223"/>
                  </a:lnTo>
                  <a:lnTo>
                    <a:pt x="465" y="223"/>
                  </a:lnTo>
                  <a:lnTo>
                    <a:pt x="463" y="73"/>
                  </a:lnTo>
                  <a:close/>
                </a:path>
              </a:pathLst>
            </a:custGeom>
            <a:solidFill>
              <a:srgbClr val="BF9000"/>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 name="Google Shape;75;p4">
              <a:hlinkClick r:id="rId30"/>
            </p:cNvPr>
            <p:cNvSpPr/>
            <p:nvPr/>
          </p:nvSpPr>
          <p:spPr>
            <a:xfrm>
              <a:off x="8042275" y="1571626"/>
              <a:ext cx="433387" cy="520700"/>
            </a:xfrm>
            <a:custGeom>
              <a:rect b="b" l="l" r="r" t="t"/>
              <a:pathLst>
                <a:path extrusionOk="0" h="328" w="273">
                  <a:moveTo>
                    <a:pt x="248" y="3"/>
                  </a:moveTo>
                  <a:lnTo>
                    <a:pt x="248" y="3"/>
                  </a:lnTo>
                  <a:lnTo>
                    <a:pt x="243" y="8"/>
                  </a:lnTo>
                  <a:lnTo>
                    <a:pt x="238" y="14"/>
                  </a:lnTo>
                  <a:lnTo>
                    <a:pt x="238" y="14"/>
                  </a:lnTo>
                  <a:lnTo>
                    <a:pt x="224" y="24"/>
                  </a:lnTo>
                  <a:lnTo>
                    <a:pt x="224" y="24"/>
                  </a:lnTo>
                  <a:lnTo>
                    <a:pt x="221" y="29"/>
                  </a:lnTo>
                  <a:lnTo>
                    <a:pt x="216" y="34"/>
                  </a:lnTo>
                  <a:lnTo>
                    <a:pt x="216" y="34"/>
                  </a:lnTo>
                  <a:lnTo>
                    <a:pt x="209" y="37"/>
                  </a:lnTo>
                  <a:lnTo>
                    <a:pt x="205" y="39"/>
                  </a:lnTo>
                  <a:lnTo>
                    <a:pt x="204" y="42"/>
                  </a:lnTo>
                  <a:lnTo>
                    <a:pt x="204" y="42"/>
                  </a:lnTo>
                  <a:lnTo>
                    <a:pt x="199" y="51"/>
                  </a:lnTo>
                  <a:lnTo>
                    <a:pt x="197" y="54"/>
                  </a:lnTo>
                  <a:lnTo>
                    <a:pt x="195" y="58"/>
                  </a:lnTo>
                  <a:lnTo>
                    <a:pt x="195" y="58"/>
                  </a:lnTo>
                  <a:lnTo>
                    <a:pt x="192" y="61"/>
                  </a:lnTo>
                  <a:lnTo>
                    <a:pt x="188" y="63"/>
                  </a:lnTo>
                  <a:lnTo>
                    <a:pt x="180" y="63"/>
                  </a:lnTo>
                  <a:lnTo>
                    <a:pt x="180" y="63"/>
                  </a:lnTo>
                  <a:lnTo>
                    <a:pt x="172" y="61"/>
                  </a:lnTo>
                  <a:lnTo>
                    <a:pt x="168" y="61"/>
                  </a:lnTo>
                  <a:lnTo>
                    <a:pt x="165" y="63"/>
                  </a:lnTo>
                  <a:lnTo>
                    <a:pt x="165" y="63"/>
                  </a:lnTo>
                  <a:lnTo>
                    <a:pt x="161" y="64"/>
                  </a:lnTo>
                  <a:lnTo>
                    <a:pt x="160" y="68"/>
                  </a:lnTo>
                  <a:lnTo>
                    <a:pt x="156" y="71"/>
                  </a:lnTo>
                  <a:lnTo>
                    <a:pt x="155" y="73"/>
                  </a:lnTo>
                  <a:lnTo>
                    <a:pt x="155" y="73"/>
                  </a:lnTo>
                  <a:lnTo>
                    <a:pt x="151" y="73"/>
                  </a:lnTo>
                  <a:lnTo>
                    <a:pt x="148" y="73"/>
                  </a:lnTo>
                  <a:lnTo>
                    <a:pt x="139" y="71"/>
                  </a:lnTo>
                  <a:lnTo>
                    <a:pt x="139" y="71"/>
                  </a:lnTo>
                  <a:lnTo>
                    <a:pt x="126" y="73"/>
                  </a:lnTo>
                  <a:lnTo>
                    <a:pt x="126" y="73"/>
                  </a:lnTo>
                  <a:lnTo>
                    <a:pt x="119" y="75"/>
                  </a:lnTo>
                  <a:lnTo>
                    <a:pt x="114" y="75"/>
                  </a:lnTo>
                  <a:lnTo>
                    <a:pt x="112" y="75"/>
                  </a:lnTo>
                  <a:lnTo>
                    <a:pt x="112" y="75"/>
                  </a:lnTo>
                  <a:lnTo>
                    <a:pt x="112" y="73"/>
                  </a:lnTo>
                  <a:lnTo>
                    <a:pt x="112" y="71"/>
                  </a:lnTo>
                  <a:lnTo>
                    <a:pt x="116" y="70"/>
                  </a:lnTo>
                  <a:lnTo>
                    <a:pt x="124" y="66"/>
                  </a:lnTo>
                  <a:lnTo>
                    <a:pt x="124" y="66"/>
                  </a:lnTo>
                  <a:lnTo>
                    <a:pt x="112" y="66"/>
                  </a:lnTo>
                  <a:lnTo>
                    <a:pt x="107" y="64"/>
                  </a:lnTo>
                  <a:lnTo>
                    <a:pt x="105" y="64"/>
                  </a:lnTo>
                  <a:lnTo>
                    <a:pt x="104" y="61"/>
                  </a:lnTo>
                  <a:lnTo>
                    <a:pt x="104" y="61"/>
                  </a:lnTo>
                  <a:lnTo>
                    <a:pt x="100" y="63"/>
                  </a:lnTo>
                  <a:lnTo>
                    <a:pt x="97" y="61"/>
                  </a:lnTo>
                  <a:lnTo>
                    <a:pt x="90" y="59"/>
                  </a:lnTo>
                  <a:lnTo>
                    <a:pt x="90" y="59"/>
                  </a:lnTo>
                  <a:lnTo>
                    <a:pt x="85" y="58"/>
                  </a:lnTo>
                  <a:lnTo>
                    <a:pt x="82" y="58"/>
                  </a:lnTo>
                  <a:lnTo>
                    <a:pt x="80" y="56"/>
                  </a:lnTo>
                  <a:lnTo>
                    <a:pt x="80" y="56"/>
                  </a:lnTo>
                  <a:lnTo>
                    <a:pt x="36" y="63"/>
                  </a:lnTo>
                  <a:lnTo>
                    <a:pt x="0" y="66"/>
                  </a:lnTo>
                  <a:lnTo>
                    <a:pt x="34" y="299"/>
                  </a:lnTo>
                  <a:lnTo>
                    <a:pt x="34" y="299"/>
                  </a:lnTo>
                  <a:lnTo>
                    <a:pt x="43" y="295"/>
                  </a:lnTo>
                  <a:lnTo>
                    <a:pt x="43" y="295"/>
                  </a:lnTo>
                  <a:lnTo>
                    <a:pt x="46" y="297"/>
                  </a:lnTo>
                  <a:lnTo>
                    <a:pt x="49" y="299"/>
                  </a:lnTo>
                  <a:lnTo>
                    <a:pt x="49" y="299"/>
                  </a:lnTo>
                  <a:lnTo>
                    <a:pt x="54" y="299"/>
                  </a:lnTo>
                  <a:lnTo>
                    <a:pt x="60" y="299"/>
                  </a:lnTo>
                  <a:lnTo>
                    <a:pt x="60" y="299"/>
                  </a:lnTo>
                  <a:lnTo>
                    <a:pt x="68" y="302"/>
                  </a:lnTo>
                  <a:lnTo>
                    <a:pt x="75" y="307"/>
                  </a:lnTo>
                  <a:lnTo>
                    <a:pt x="75" y="307"/>
                  </a:lnTo>
                  <a:lnTo>
                    <a:pt x="83" y="312"/>
                  </a:lnTo>
                  <a:lnTo>
                    <a:pt x="92" y="314"/>
                  </a:lnTo>
                  <a:lnTo>
                    <a:pt x="92" y="314"/>
                  </a:lnTo>
                  <a:lnTo>
                    <a:pt x="102" y="316"/>
                  </a:lnTo>
                  <a:lnTo>
                    <a:pt x="110" y="314"/>
                  </a:lnTo>
                  <a:lnTo>
                    <a:pt x="110" y="314"/>
                  </a:lnTo>
                  <a:lnTo>
                    <a:pt x="127" y="312"/>
                  </a:lnTo>
                  <a:lnTo>
                    <a:pt x="136" y="312"/>
                  </a:lnTo>
                  <a:lnTo>
                    <a:pt x="144" y="314"/>
                  </a:lnTo>
                  <a:lnTo>
                    <a:pt x="144" y="314"/>
                  </a:lnTo>
                  <a:lnTo>
                    <a:pt x="156" y="319"/>
                  </a:lnTo>
                  <a:lnTo>
                    <a:pt x="160" y="322"/>
                  </a:lnTo>
                  <a:lnTo>
                    <a:pt x="163" y="328"/>
                  </a:lnTo>
                  <a:lnTo>
                    <a:pt x="163" y="328"/>
                  </a:lnTo>
                  <a:lnTo>
                    <a:pt x="163" y="328"/>
                  </a:lnTo>
                  <a:lnTo>
                    <a:pt x="163" y="328"/>
                  </a:lnTo>
                  <a:lnTo>
                    <a:pt x="172" y="328"/>
                  </a:lnTo>
                  <a:lnTo>
                    <a:pt x="175" y="328"/>
                  </a:lnTo>
                  <a:lnTo>
                    <a:pt x="178" y="326"/>
                  </a:lnTo>
                  <a:lnTo>
                    <a:pt x="178" y="326"/>
                  </a:lnTo>
                  <a:lnTo>
                    <a:pt x="180" y="324"/>
                  </a:lnTo>
                  <a:lnTo>
                    <a:pt x="180" y="322"/>
                  </a:lnTo>
                  <a:lnTo>
                    <a:pt x="182" y="319"/>
                  </a:lnTo>
                  <a:lnTo>
                    <a:pt x="183" y="317"/>
                  </a:lnTo>
                  <a:lnTo>
                    <a:pt x="183" y="317"/>
                  </a:lnTo>
                  <a:lnTo>
                    <a:pt x="185" y="316"/>
                  </a:lnTo>
                  <a:lnTo>
                    <a:pt x="188" y="314"/>
                  </a:lnTo>
                  <a:lnTo>
                    <a:pt x="188" y="314"/>
                  </a:lnTo>
                  <a:lnTo>
                    <a:pt x="190" y="312"/>
                  </a:lnTo>
                  <a:lnTo>
                    <a:pt x="190" y="311"/>
                  </a:lnTo>
                  <a:lnTo>
                    <a:pt x="190" y="311"/>
                  </a:lnTo>
                  <a:lnTo>
                    <a:pt x="190" y="307"/>
                  </a:lnTo>
                  <a:lnTo>
                    <a:pt x="188" y="305"/>
                  </a:lnTo>
                  <a:lnTo>
                    <a:pt x="187" y="300"/>
                  </a:lnTo>
                  <a:lnTo>
                    <a:pt x="187" y="300"/>
                  </a:lnTo>
                  <a:lnTo>
                    <a:pt x="185" y="295"/>
                  </a:lnTo>
                  <a:lnTo>
                    <a:pt x="188" y="290"/>
                  </a:lnTo>
                  <a:lnTo>
                    <a:pt x="188" y="290"/>
                  </a:lnTo>
                  <a:lnTo>
                    <a:pt x="190" y="282"/>
                  </a:lnTo>
                  <a:lnTo>
                    <a:pt x="190" y="278"/>
                  </a:lnTo>
                  <a:lnTo>
                    <a:pt x="192" y="275"/>
                  </a:lnTo>
                  <a:lnTo>
                    <a:pt x="192" y="275"/>
                  </a:lnTo>
                  <a:lnTo>
                    <a:pt x="195" y="273"/>
                  </a:lnTo>
                  <a:lnTo>
                    <a:pt x="197" y="273"/>
                  </a:lnTo>
                  <a:lnTo>
                    <a:pt x="200" y="277"/>
                  </a:lnTo>
                  <a:lnTo>
                    <a:pt x="200" y="277"/>
                  </a:lnTo>
                  <a:lnTo>
                    <a:pt x="205" y="277"/>
                  </a:lnTo>
                  <a:lnTo>
                    <a:pt x="209" y="277"/>
                  </a:lnTo>
                  <a:lnTo>
                    <a:pt x="209" y="277"/>
                  </a:lnTo>
                  <a:lnTo>
                    <a:pt x="211" y="273"/>
                  </a:lnTo>
                  <a:lnTo>
                    <a:pt x="211" y="270"/>
                  </a:lnTo>
                  <a:lnTo>
                    <a:pt x="211" y="270"/>
                  </a:lnTo>
                  <a:lnTo>
                    <a:pt x="211" y="263"/>
                  </a:lnTo>
                  <a:lnTo>
                    <a:pt x="212" y="258"/>
                  </a:lnTo>
                  <a:lnTo>
                    <a:pt x="212" y="258"/>
                  </a:lnTo>
                  <a:lnTo>
                    <a:pt x="216" y="253"/>
                  </a:lnTo>
                  <a:lnTo>
                    <a:pt x="221" y="249"/>
                  </a:lnTo>
                  <a:lnTo>
                    <a:pt x="221" y="249"/>
                  </a:lnTo>
                  <a:lnTo>
                    <a:pt x="224" y="248"/>
                  </a:lnTo>
                  <a:lnTo>
                    <a:pt x="228" y="246"/>
                  </a:lnTo>
                  <a:lnTo>
                    <a:pt x="234" y="243"/>
                  </a:lnTo>
                  <a:lnTo>
                    <a:pt x="234" y="243"/>
                  </a:lnTo>
                  <a:lnTo>
                    <a:pt x="239" y="236"/>
                  </a:lnTo>
                  <a:lnTo>
                    <a:pt x="239" y="236"/>
                  </a:lnTo>
                  <a:lnTo>
                    <a:pt x="244" y="229"/>
                  </a:lnTo>
                  <a:lnTo>
                    <a:pt x="244" y="229"/>
                  </a:lnTo>
                  <a:lnTo>
                    <a:pt x="246" y="226"/>
                  </a:lnTo>
                  <a:lnTo>
                    <a:pt x="248" y="222"/>
                  </a:lnTo>
                  <a:lnTo>
                    <a:pt x="248" y="222"/>
                  </a:lnTo>
                  <a:lnTo>
                    <a:pt x="248" y="221"/>
                  </a:lnTo>
                  <a:lnTo>
                    <a:pt x="250" y="219"/>
                  </a:lnTo>
                  <a:lnTo>
                    <a:pt x="250" y="219"/>
                  </a:lnTo>
                  <a:lnTo>
                    <a:pt x="253" y="214"/>
                  </a:lnTo>
                  <a:lnTo>
                    <a:pt x="256" y="212"/>
                  </a:lnTo>
                  <a:lnTo>
                    <a:pt x="256" y="212"/>
                  </a:lnTo>
                  <a:lnTo>
                    <a:pt x="263" y="207"/>
                  </a:lnTo>
                  <a:lnTo>
                    <a:pt x="263" y="207"/>
                  </a:lnTo>
                  <a:lnTo>
                    <a:pt x="263" y="200"/>
                  </a:lnTo>
                  <a:lnTo>
                    <a:pt x="263" y="200"/>
                  </a:lnTo>
                  <a:lnTo>
                    <a:pt x="261" y="193"/>
                  </a:lnTo>
                  <a:lnTo>
                    <a:pt x="261" y="187"/>
                  </a:lnTo>
                  <a:lnTo>
                    <a:pt x="261" y="187"/>
                  </a:lnTo>
                  <a:lnTo>
                    <a:pt x="261" y="180"/>
                  </a:lnTo>
                  <a:lnTo>
                    <a:pt x="263" y="171"/>
                  </a:lnTo>
                  <a:lnTo>
                    <a:pt x="263" y="171"/>
                  </a:lnTo>
                  <a:lnTo>
                    <a:pt x="267" y="158"/>
                  </a:lnTo>
                  <a:lnTo>
                    <a:pt x="267" y="158"/>
                  </a:lnTo>
                  <a:lnTo>
                    <a:pt x="268" y="149"/>
                  </a:lnTo>
                  <a:lnTo>
                    <a:pt x="265" y="141"/>
                  </a:lnTo>
                  <a:lnTo>
                    <a:pt x="265" y="141"/>
                  </a:lnTo>
                  <a:lnTo>
                    <a:pt x="263" y="136"/>
                  </a:lnTo>
                  <a:lnTo>
                    <a:pt x="263" y="136"/>
                  </a:lnTo>
                  <a:lnTo>
                    <a:pt x="265" y="131"/>
                  </a:lnTo>
                  <a:lnTo>
                    <a:pt x="265" y="127"/>
                  </a:lnTo>
                  <a:lnTo>
                    <a:pt x="265" y="127"/>
                  </a:lnTo>
                  <a:lnTo>
                    <a:pt x="268" y="124"/>
                  </a:lnTo>
                  <a:lnTo>
                    <a:pt x="272" y="122"/>
                  </a:lnTo>
                  <a:lnTo>
                    <a:pt x="272" y="122"/>
                  </a:lnTo>
                  <a:lnTo>
                    <a:pt x="273" y="122"/>
                  </a:lnTo>
                  <a:lnTo>
                    <a:pt x="253" y="0"/>
                  </a:lnTo>
                  <a:lnTo>
                    <a:pt x="253" y="0"/>
                  </a:lnTo>
                  <a:lnTo>
                    <a:pt x="248" y="3"/>
                  </a:lnTo>
                  <a:lnTo>
                    <a:pt x="248" y="3"/>
                  </a:lnTo>
                  <a:close/>
                </a:path>
              </a:pathLst>
            </a:custGeom>
            <a:solidFill>
              <a:srgbClr val="1C4587"/>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 name="Google Shape;76;p4">
              <a:hlinkClick r:id="rId31"/>
            </p:cNvPr>
            <p:cNvSpPr/>
            <p:nvPr/>
          </p:nvSpPr>
          <p:spPr>
            <a:xfrm>
              <a:off x="6997700" y="1892301"/>
              <a:ext cx="669925" cy="603250"/>
            </a:xfrm>
            <a:custGeom>
              <a:rect b="b" l="l" r="r" t="t"/>
              <a:pathLst>
                <a:path extrusionOk="0" h="380" w="422">
                  <a:moveTo>
                    <a:pt x="419" y="297"/>
                  </a:moveTo>
                  <a:lnTo>
                    <a:pt x="419" y="297"/>
                  </a:lnTo>
                  <a:lnTo>
                    <a:pt x="417" y="294"/>
                  </a:lnTo>
                  <a:lnTo>
                    <a:pt x="415" y="294"/>
                  </a:lnTo>
                  <a:lnTo>
                    <a:pt x="415" y="294"/>
                  </a:lnTo>
                  <a:lnTo>
                    <a:pt x="410" y="292"/>
                  </a:lnTo>
                  <a:lnTo>
                    <a:pt x="407" y="288"/>
                  </a:lnTo>
                  <a:lnTo>
                    <a:pt x="407" y="288"/>
                  </a:lnTo>
                  <a:lnTo>
                    <a:pt x="404" y="283"/>
                  </a:lnTo>
                  <a:lnTo>
                    <a:pt x="399" y="278"/>
                  </a:lnTo>
                  <a:lnTo>
                    <a:pt x="399" y="278"/>
                  </a:lnTo>
                  <a:lnTo>
                    <a:pt x="397" y="273"/>
                  </a:lnTo>
                  <a:lnTo>
                    <a:pt x="397" y="266"/>
                  </a:lnTo>
                  <a:lnTo>
                    <a:pt x="397" y="255"/>
                  </a:lnTo>
                  <a:lnTo>
                    <a:pt x="397" y="255"/>
                  </a:lnTo>
                  <a:lnTo>
                    <a:pt x="395" y="248"/>
                  </a:lnTo>
                  <a:lnTo>
                    <a:pt x="393" y="243"/>
                  </a:lnTo>
                  <a:lnTo>
                    <a:pt x="393" y="243"/>
                  </a:lnTo>
                  <a:lnTo>
                    <a:pt x="388" y="238"/>
                  </a:lnTo>
                  <a:lnTo>
                    <a:pt x="385" y="232"/>
                  </a:lnTo>
                  <a:lnTo>
                    <a:pt x="385" y="232"/>
                  </a:lnTo>
                  <a:lnTo>
                    <a:pt x="383" y="227"/>
                  </a:lnTo>
                  <a:lnTo>
                    <a:pt x="383" y="224"/>
                  </a:lnTo>
                  <a:lnTo>
                    <a:pt x="382" y="222"/>
                  </a:lnTo>
                  <a:lnTo>
                    <a:pt x="382" y="222"/>
                  </a:lnTo>
                  <a:lnTo>
                    <a:pt x="378" y="222"/>
                  </a:lnTo>
                  <a:lnTo>
                    <a:pt x="375" y="222"/>
                  </a:lnTo>
                  <a:lnTo>
                    <a:pt x="371" y="222"/>
                  </a:lnTo>
                  <a:lnTo>
                    <a:pt x="368" y="222"/>
                  </a:lnTo>
                  <a:lnTo>
                    <a:pt x="368" y="222"/>
                  </a:lnTo>
                  <a:lnTo>
                    <a:pt x="365" y="219"/>
                  </a:lnTo>
                  <a:lnTo>
                    <a:pt x="359" y="214"/>
                  </a:lnTo>
                  <a:lnTo>
                    <a:pt x="351" y="204"/>
                  </a:lnTo>
                  <a:lnTo>
                    <a:pt x="351" y="204"/>
                  </a:lnTo>
                  <a:lnTo>
                    <a:pt x="343" y="197"/>
                  </a:lnTo>
                  <a:lnTo>
                    <a:pt x="339" y="193"/>
                  </a:lnTo>
                  <a:lnTo>
                    <a:pt x="339" y="187"/>
                  </a:lnTo>
                  <a:lnTo>
                    <a:pt x="339" y="187"/>
                  </a:lnTo>
                  <a:lnTo>
                    <a:pt x="341" y="182"/>
                  </a:lnTo>
                  <a:lnTo>
                    <a:pt x="341" y="182"/>
                  </a:lnTo>
                  <a:lnTo>
                    <a:pt x="343" y="176"/>
                  </a:lnTo>
                  <a:lnTo>
                    <a:pt x="343" y="176"/>
                  </a:lnTo>
                  <a:lnTo>
                    <a:pt x="346" y="166"/>
                  </a:lnTo>
                  <a:lnTo>
                    <a:pt x="346" y="166"/>
                  </a:lnTo>
                  <a:lnTo>
                    <a:pt x="348" y="159"/>
                  </a:lnTo>
                  <a:lnTo>
                    <a:pt x="348" y="153"/>
                  </a:lnTo>
                  <a:lnTo>
                    <a:pt x="348" y="148"/>
                  </a:lnTo>
                  <a:lnTo>
                    <a:pt x="344" y="141"/>
                  </a:lnTo>
                  <a:lnTo>
                    <a:pt x="344" y="141"/>
                  </a:lnTo>
                  <a:lnTo>
                    <a:pt x="341" y="136"/>
                  </a:lnTo>
                  <a:lnTo>
                    <a:pt x="336" y="134"/>
                  </a:lnTo>
                  <a:lnTo>
                    <a:pt x="332" y="136"/>
                  </a:lnTo>
                  <a:lnTo>
                    <a:pt x="327" y="139"/>
                  </a:lnTo>
                  <a:lnTo>
                    <a:pt x="327" y="139"/>
                  </a:lnTo>
                  <a:lnTo>
                    <a:pt x="324" y="141"/>
                  </a:lnTo>
                  <a:lnTo>
                    <a:pt x="322" y="142"/>
                  </a:lnTo>
                  <a:lnTo>
                    <a:pt x="319" y="139"/>
                  </a:lnTo>
                  <a:lnTo>
                    <a:pt x="319" y="139"/>
                  </a:lnTo>
                  <a:lnTo>
                    <a:pt x="314" y="134"/>
                  </a:lnTo>
                  <a:lnTo>
                    <a:pt x="312" y="127"/>
                  </a:lnTo>
                  <a:lnTo>
                    <a:pt x="312" y="127"/>
                  </a:lnTo>
                  <a:lnTo>
                    <a:pt x="310" y="117"/>
                  </a:lnTo>
                  <a:lnTo>
                    <a:pt x="309" y="112"/>
                  </a:lnTo>
                  <a:lnTo>
                    <a:pt x="305" y="107"/>
                  </a:lnTo>
                  <a:lnTo>
                    <a:pt x="305" y="107"/>
                  </a:lnTo>
                  <a:lnTo>
                    <a:pt x="300" y="103"/>
                  </a:lnTo>
                  <a:lnTo>
                    <a:pt x="295" y="102"/>
                  </a:lnTo>
                  <a:lnTo>
                    <a:pt x="295" y="102"/>
                  </a:lnTo>
                  <a:lnTo>
                    <a:pt x="292" y="97"/>
                  </a:lnTo>
                  <a:lnTo>
                    <a:pt x="288" y="92"/>
                  </a:lnTo>
                  <a:lnTo>
                    <a:pt x="288" y="92"/>
                  </a:lnTo>
                  <a:lnTo>
                    <a:pt x="285" y="88"/>
                  </a:lnTo>
                  <a:lnTo>
                    <a:pt x="280" y="85"/>
                  </a:lnTo>
                  <a:lnTo>
                    <a:pt x="275" y="81"/>
                  </a:lnTo>
                  <a:lnTo>
                    <a:pt x="271" y="78"/>
                  </a:lnTo>
                  <a:lnTo>
                    <a:pt x="271" y="78"/>
                  </a:lnTo>
                  <a:lnTo>
                    <a:pt x="264" y="68"/>
                  </a:lnTo>
                  <a:lnTo>
                    <a:pt x="261" y="58"/>
                  </a:lnTo>
                  <a:lnTo>
                    <a:pt x="261" y="58"/>
                  </a:lnTo>
                  <a:lnTo>
                    <a:pt x="258" y="47"/>
                  </a:lnTo>
                  <a:lnTo>
                    <a:pt x="256" y="41"/>
                  </a:lnTo>
                  <a:lnTo>
                    <a:pt x="256" y="36"/>
                  </a:lnTo>
                  <a:lnTo>
                    <a:pt x="256" y="36"/>
                  </a:lnTo>
                  <a:lnTo>
                    <a:pt x="258" y="30"/>
                  </a:lnTo>
                  <a:lnTo>
                    <a:pt x="258" y="24"/>
                  </a:lnTo>
                  <a:lnTo>
                    <a:pt x="258" y="24"/>
                  </a:lnTo>
                  <a:lnTo>
                    <a:pt x="256" y="19"/>
                  </a:lnTo>
                  <a:lnTo>
                    <a:pt x="254" y="12"/>
                  </a:lnTo>
                  <a:lnTo>
                    <a:pt x="254" y="12"/>
                  </a:lnTo>
                  <a:lnTo>
                    <a:pt x="254" y="12"/>
                  </a:lnTo>
                  <a:lnTo>
                    <a:pt x="254" y="12"/>
                  </a:lnTo>
                  <a:lnTo>
                    <a:pt x="254" y="10"/>
                  </a:lnTo>
                  <a:lnTo>
                    <a:pt x="254" y="10"/>
                  </a:lnTo>
                  <a:lnTo>
                    <a:pt x="249" y="8"/>
                  </a:lnTo>
                  <a:lnTo>
                    <a:pt x="249" y="8"/>
                  </a:lnTo>
                  <a:lnTo>
                    <a:pt x="248" y="5"/>
                  </a:lnTo>
                  <a:lnTo>
                    <a:pt x="248" y="5"/>
                  </a:lnTo>
                  <a:lnTo>
                    <a:pt x="244" y="2"/>
                  </a:lnTo>
                  <a:lnTo>
                    <a:pt x="244" y="2"/>
                  </a:lnTo>
                  <a:lnTo>
                    <a:pt x="242" y="0"/>
                  </a:lnTo>
                  <a:lnTo>
                    <a:pt x="0" y="8"/>
                  </a:lnTo>
                  <a:lnTo>
                    <a:pt x="0" y="8"/>
                  </a:lnTo>
                  <a:lnTo>
                    <a:pt x="1" y="19"/>
                  </a:lnTo>
                  <a:lnTo>
                    <a:pt x="5" y="30"/>
                  </a:lnTo>
                  <a:lnTo>
                    <a:pt x="5" y="30"/>
                  </a:lnTo>
                  <a:lnTo>
                    <a:pt x="7" y="34"/>
                  </a:lnTo>
                  <a:lnTo>
                    <a:pt x="12" y="37"/>
                  </a:lnTo>
                  <a:lnTo>
                    <a:pt x="15" y="41"/>
                  </a:lnTo>
                  <a:lnTo>
                    <a:pt x="20" y="44"/>
                  </a:lnTo>
                  <a:lnTo>
                    <a:pt x="20" y="44"/>
                  </a:lnTo>
                  <a:lnTo>
                    <a:pt x="22" y="49"/>
                  </a:lnTo>
                  <a:lnTo>
                    <a:pt x="24" y="56"/>
                  </a:lnTo>
                  <a:lnTo>
                    <a:pt x="24" y="56"/>
                  </a:lnTo>
                  <a:lnTo>
                    <a:pt x="25" y="59"/>
                  </a:lnTo>
                  <a:lnTo>
                    <a:pt x="25" y="59"/>
                  </a:lnTo>
                  <a:lnTo>
                    <a:pt x="29" y="64"/>
                  </a:lnTo>
                  <a:lnTo>
                    <a:pt x="29" y="64"/>
                  </a:lnTo>
                  <a:lnTo>
                    <a:pt x="32" y="68"/>
                  </a:lnTo>
                  <a:lnTo>
                    <a:pt x="37" y="68"/>
                  </a:lnTo>
                  <a:lnTo>
                    <a:pt x="42" y="68"/>
                  </a:lnTo>
                  <a:lnTo>
                    <a:pt x="46" y="70"/>
                  </a:lnTo>
                  <a:lnTo>
                    <a:pt x="46" y="70"/>
                  </a:lnTo>
                  <a:lnTo>
                    <a:pt x="47" y="75"/>
                  </a:lnTo>
                  <a:lnTo>
                    <a:pt x="46" y="80"/>
                  </a:lnTo>
                  <a:lnTo>
                    <a:pt x="42" y="88"/>
                  </a:lnTo>
                  <a:lnTo>
                    <a:pt x="42" y="88"/>
                  </a:lnTo>
                  <a:lnTo>
                    <a:pt x="40" y="93"/>
                  </a:lnTo>
                  <a:lnTo>
                    <a:pt x="42" y="97"/>
                  </a:lnTo>
                  <a:lnTo>
                    <a:pt x="42" y="97"/>
                  </a:lnTo>
                  <a:lnTo>
                    <a:pt x="40" y="102"/>
                  </a:lnTo>
                  <a:lnTo>
                    <a:pt x="42" y="107"/>
                  </a:lnTo>
                  <a:lnTo>
                    <a:pt x="42" y="107"/>
                  </a:lnTo>
                  <a:lnTo>
                    <a:pt x="46" y="110"/>
                  </a:lnTo>
                  <a:lnTo>
                    <a:pt x="49" y="114"/>
                  </a:lnTo>
                  <a:lnTo>
                    <a:pt x="49" y="114"/>
                  </a:lnTo>
                  <a:lnTo>
                    <a:pt x="57" y="120"/>
                  </a:lnTo>
                  <a:lnTo>
                    <a:pt x="57" y="120"/>
                  </a:lnTo>
                  <a:lnTo>
                    <a:pt x="64" y="127"/>
                  </a:lnTo>
                  <a:lnTo>
                    <a:pt x="68" y="131"/>
                  </a:lnTo>
                  <a:lnTo>
                    <a:pt x="68" y="134"/>
                  </a:lnTo>
                  <a:lnTo>
                    <a:pt x="74" y="309"/>
                  </a:lnTo>
                  <a:lnTo>
                    <a:pt x="76" y="353"/>
                  </a:lnTo>
                  <a:lnTo>
                    <a:pt x="76" y="353"/>
                  </a:lnTo>
                  <a:lnTo>
                    <a:pt x="141" y="351"/>
                  </a:lnTo>
                  <a:lnTo>
                    <a:pt x="237" y="346"/>
                  </a:lnTo>
                  <a:lnTo>
                    <a:pt x="366" y="339"/>
                  </a:lnTo>
                  <a:lnTo>
                    <a:pt x="366" y="339"/>
                  </a:lnTo>
                  <a:lnTo>
                    <a:pt x="366" y="339"/>
                  </a:lnTo>
                  <a:lnTo>
                    <a:pt x="365" y="338"/>
                  </a:lnTo>
                  <a:lnTo>
                    <a:pt x="365" y="338"/>
                  </a:lnTo>
                  <a:lnTo>
                    <a:pt x="366" y="338"/>
                  </a:lnTo>
                  <a:lnTo>
                    <a:pt x="366" y="338"/>
                  </a:lnTo>
                  <a:lnTo>
                    <a:pt x="366" y="339"/>
                  </a:lnTo>
                  <a:lnTo>
                    <a:pt x="366" y="339"/>
                  </a:lnTo>
                  <a:lnTo>
                    <a:pt x="366" y="339"/>
                  </a:lnTo>
                  <a:lnTo>
                    <a:pt x="366" y="339"/>
                  </a:lnTo>
                  <a:lnTo>
                    <a:pt x="368" y="343"/>
                  </a:lnTo>
                  <a:lnTo>
                    <a:pt x="370" y="348"/>
                  </a:lnTo>
                  <a:lnTo>
                    <a:pt x="370" y="348"/>
                  </a:lnTo>
                  <a:lnTo>
                    <a:pt x="370" y="353"/>
                  </a:lnTo>
                  <a:lnTo>
                    <a:pt x="370" y="353"/>
                  </a:lnTo>
                  <a:lnTo>
                    <a:pt x="366" y="360"/>
                  </a:lnTo>
                  <a:lnTo>
                    <a:pt x="366" y="360"/>
                  </a:lnTo>
                  <a:lnTo>
                    <a:pt x="361" y="372"/>
                  </a:lnTo>
                  <a:lnTo>
                    <a:pt x="361" y="375"/>
                  </a:lnTo>
                  <a:lnTo>
                    <a:pt x="361" y="378"/>
                  </a:lnTo>
                  <a:lnTo>
                    <a:pt x="363" y="380"/>
                  </a:lnTo>
                  <a:lnTo>
                    <a:pt x="366" y="380"/>
                  </a:lnTo>
                  <a:lnTo>
                    <a:pt x="366" y="380"/>
                  </a:lnTo>
                  <a:lnTo>
                    <a:pt x="383" y="380"/>
                  </a:lnTo>
                  <a:lnTo>
                    <a:pt x="399" y="378"/>
                  </a:lnTo>
                  <a:lnTo>
                    <a:pt x="399" y="378"/>
                  </a:lnTo>
                  <a:lnTo>
                    <a:pt x="399" y="373"/>
                  </a:lnTo>
                  <a:lnTo>
                    <a:pt x="399" y="373"/>
                  </a:lnTo>
                  <a:lnTo>
                    <a:pt x="399" y="361"/>
                  </a:lnTo>
                  <a:lnTo>
                    <a:pt x="400" y="350"/>
                  </a:lnTo>
                  <a:lnTo>
                    <a:pt x="400" y="350"/>
                  </a:lnTo>
                  <a:lnTo>
                    <a:pt x="402" y="344"/>
                  </a:lnTo>
                  <a:lnTo>
                    <a:pt x="404" y="341"/>
                  </a:lnTo>
                  <a:lnTo>
                    <a:pt x="404" y="341"/>
                  </a:lnTo>
                  <a:lnTo>
                    <a:pt x="405" y="338"/>
                  </a:lnTo>
                  <a:lnTo>
                    <a:pt x="405" y="338"/>
                  </a:lnTo>
                  <a:lnTo>
                    <a:pt x="405" y="338"/>
                  </a:lnTo>
                  <a:lnTo>
                    <a:pt x="405" y="338"/>
                  </a:lnTo>
                  <a:lnTo>
                    <a:pt x="405" y="336"/>
                  </a:lnTo>
                  <a:lnTo>
                    <a:pt x="405" y="336"/>
                  </a:lnTo>
                  <a:lnTo>
                    <a:pt x="407" y="333"/>
                  </a:lnTo>
                  <a:lnTo>
                    <a:pt x="407" y="333"/>
                  </a:lnTo>
                  <a:lnTo>
                    <a:pt x="407" y="333"/>
                  </a:lnTo>
                  <a:lnTo>
                    <a:pt x="407" y="333"/>
                  </a:lnTo>
                  <a:lnTo>
                    <a:pt x="407" y="333"/>
                  </a:lnTo>
                  <a:lnTo>
                    <a:pt x="407" y="331"/>
                  </a:lnTo>
                  <a:lnTo>
                    <a:pt x="407" y="331"/>
                  </a:lnTo>
                  <a:lnTo>
                    <a:pt x="407" y="331"/>
                  </a:lnTo>
                  <a:lnTo>
                    <a:pt x="407" y="331"/>
                  </a:lnTo>
                  <a:lnTo>
                    <a:pt x="407" y="331"/>
                  </a:lnTo>
                  <a:lnTo>
                    <a:pt x="407" y="331"/>
                  </a:lnTo>
                  <a:lnTo>
                    <a:pt x="409" y="329"/>
                  </a:lnTo>
                  <a:lnTo>
                    <a:pt x="409" y="329"/>
                  </a:lnTo>
                  <a:lnTo>
                    <a:pt x="410" y="328"/>
                  </a:lnTo>
                  <a:lnTo>
                    <a:pt x="414" y="328"/>
                  </a:lnTo>
                  <a:lnTo>
                    <a:pt x="415" y="328"/>
                  </a:lnTo>
                  <a:lnTo>
                    <a:pt x="419" y="328"/>
                  </a:lnTo>
                  <a:lnTo>
                    <a:pt x="419" y="328"/>
                  </a:lnTo>
                  <a:lnTo>
                    <a:pt x="422" y="324"/>
                  </a:lnTo>
                  <a:lnTo>
                    <a:pt x="422" y="319"/>
                  </a:lnTo>
                  <a:lnTo>
                    <a:pt x="422" y="309"/>
                  </a:lnTo>
                  <a:lnTo>
                    <a:pt x="422" y="309"/>
                  </a:lnTo>
                  <a:lnTo>
                    <a:pt x="421" y="302"/>
                  </a:lnTo>
                  <a:lnTo>
                    <a:pt x="419" y="297"/>
                  </a:lnTo>
                  <a:lnTo>
                    <a:pt x="419" y="297"/>
                  </a:lnTo>
                  <a:close/>
                </a:path>
              </a:pathLst>
            </a:custGeom>
            <a:solidFill>
              <a:srgbClr val="93C47D"/>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4">
              <a:hlinkClick r:id="rId32"/>
            </p:cNvPr>
            <p:cNvSpPr/>
            <p:nvPr/>
          </p:nvSpPr>
          <p:spPr>
            <a:xfrm>
              <a:off x="8928100" y="1779588"/>
              <a:ext cx="122237" cy="152400"/>
            </a:xfrm>
            <a:custGeom>
              <a:rect b="b" l="l" r="r" t="t"/>
              <a:pathLst>
                <a:path extrusionOk="0" h="96" w="77">
                  <a:moveTo>
                    <a:pt x="67" y="73"/>
                  </a:moveTo>
                  <a:lnTo>
                    <a:pt x="67" y="73"/>
                  </a:lnTo>
                  <a:lnTo>
                    <a:pt x="58" y="66"/>
                  </a:lnTo>
                  <a:lnTo>
                    <a:pt x="51" y="59"/>
                  </a:lnTo>
                  <a:lnTo>
                    <a:pt x="51" y="59"/>
                  </a:lnTo>
                  <a:lnTo>
                    <a:pt x="50" y="49"/>
                  </a:lnTo>
                  <a:lnTo>
                    <a:pt x="48" y="44"/>
                  </a:lnTo>
                  <a:lnTo>
                    <a:pt x="45" y="40"/>
                  </a:lnTo>
                  <a:lnTo>
                    <a:pt x="45" y="40"/>
                  </a:lnTo>
                  <a:lnTo>
                    <a:pt x="39" y="35"/>
                  </a:lnTo>
                  <a:lnTo>
                    <a:pt x="36" y="30"/>
                  </a:lnTo>
                  <a:lnTo>
                    <a:pt x="36" y="28"/>
                  </a:lnTo>
                  <a:lnTo>
                    <a:pt x="36" y="27"/>
                  </a:lnTo>
                  <a:lnTo>
                    <a:pt x="36" y="27"/>
                  </a:lnTo>
                  <a:lnTo>
                    <a:pt x="39" y="27"/>
                  </a:lnTo>
                  <a:lnTo>
                    <a:pt x="41" y="28"/>
                  </a:lnTo>
                  <a:lnTo>
                    <a:pt x="41" y="28"/>
                  </a:lnTo>
                  <a:lnTo>
                    <a:pt x="41" y="27"/>
                  </a:lnTo>
                  <a:lnTo>
                    <a:pt x="41" y="27"/>
                  </a:lnTo>
                  <a:lnTo>
                    <a:pt x="39" y="25"/>
                  </a:lnTo>
                  <a:lnTo>
                    <a:pt x="38" y="22"/>
                  </a:lnTo>
                  <a:lnTo>
                    <a:pt x="38" y="17"/>
                  </a:lnTo>
                  <a:lnTo>
                    <a:pt x="38" y="17"/>
                  </a:lnTo>
                  <a:lnTo>
                    <a:pt x="36" y="13"/>
                  </a:lnTo>
                  <a:lnTo>
                    <a:pt x="34" y="10"/>
                  </a:lnTo>
                  <a:lnTo>
                    <a:pt x="34" y="8"/>
                  </a:lnTo>
                  <a:lnTo>
                    <a:pt x="34" y="8"/>
                  </a:lnTo>
                  <a:lnTo>
                    <a:pt x="36" y="5"/>
                  </a:lnTo>
                  <a:lnTo>
                    <a:pt x="36" y="3"/>
                  </a:lnTo>
                  <a:lnTo>
                    <a:pt x="36" y="3"/>
                  </a:lnTo>
                  <a:lnTo>
                    <a:pt x="34" y="3"/>
                  </a:lnTo>
                  <a:lnTo>
                    <a:pt x="34" y="3"/>
                  </a:lnTo>
                  <a:lnTo>
                    <a:pt x="31" y="1"/>
                  </a:lnTo>
                  <a:lnTo>
                    <a:pt x="26" y="1"/>
                  </a:lnTo>
                  <a:lnTo>
                    <a:pt x="26" y="1"/>
                  </a:lnTo>
                  <a:lnTo>
                    <a:pt x="22" y="0"/>
                  </a:lnTo>
                  <a:lnTo>
                    <a:pt x="19" y="1"/>
                  </a:lnTo>
                  <a:lnTo>
                    <a:pt x="19" y="1"/>
                  </a:lnTo>
                  <a:lnTo>
                    <a:pt x="11" y="6"/>
                  </a:lnTo>
                  <a:lnTo>
                    <a:pt x="11" y="6"/>
                  </a:lnTo>
                  <a:lnTo>
                    <a:pt x="9" y="6"/>
                  </a:lnTo>
                  <a:lnTo>
                    <a:pt x="7" y="8"/>
                  </a:lnTo>
                  <a:lnTo>
                    <a:pt x="7" y="8"/>
                  </a:lnTo>
                  <a:lnTo>
                    <a:pt x="7" y="12"/>
                  </a:lnTo>
                  <a:lnTo>
                    <a:pt x="7" y="12"/>
                  </a:lnTo>
                  <a:lnTo>
                    <a:pt x="2" y="15"/>
                  </a:lnTo>
                  <a:lnTo>
                    <a:pt x="2" y="15"/>
                  </a:lnTo>
                  <a:lnTo>
                    <a:pt x="0" y="18"/>
                  </a:lnTo>
                  <a:lnTo>
                    <a:pt x="17" y="15"/>
                  </a:lnTo>
                  <a:lnTo>
                    <a:pt x="34" y="96"/>
                  </a:lnTo>
                  <a:lnTo>
                    <a:pt x="77" y="84"/>
                  </a:lnTo>
                  <a:lnTo>
                    <a:pt x="77" y="84"/>
                  </a:lnTo>
                  <a:lnTo>
                    <a:pt x="75" y="84"/>
                  </a:lnTo>
                  <a:lnTo>
                    <a:pt x="75" y="84"/>
                  </a:lnTo>
                  <a:lnTo>
                    <a:pt x="72" y="78"/>
                  </a:lnTo>
                  <a:lnTo>
                    <a:pt x="67" y="73"/>
                  </a:lnTo>
                  <a:lnTo>
                    <a:pt x="67" y="73"/>
                  </a:lnTo>
                  <a:close/>
                </a:path>
              </a:pathLst>
            </a:custGeom>
            <a:solidFill>
              <a:srgbClr val="4C1130"/>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 name="Google Shape;78;p4"/>
            <p:cNvSpPr/>
            <p:nvPr/>
          </p:nvSpPr>
          <p:spPr>
            <a:xfrm>
              <a:off x="9263063" y="1401763"/>
              <a:ext cx="88900" cy="111125"/>
            </a:xfrm>
            <a:custGeom>
              <a:rect b="b" l="l" r="r" t="t"/>
              <a:pathLst>
                <a:path extrusionOk="0" h="70" w="56">
                  <a:moveTo>
                    <a:pt x="29" y="0"/>
                  </a:moveTo>
                  <a:lnTo>
                    <a:pt x="29" y="0"/>
                  </a:lnTo>
                  <a:lnTo>
                    <a:pt x="0" y="5"/>
                  </a:lnTo>
                  <a:lnTo>
                    <a:pt x="17" y="70"/>
                  </a:lnTo>
                  <a:lnTo>
                    <a:pt x="17" y="70"/>
                  </a:lnTo>
                  <a:lnTo>
                    <a:pt x="18" y="70"/>
                  </a:lnTo>
                  <a:lnTo>
                    <a:pt x="20" y="68"/>
                  </a:lnTo>
                  <a:lnTo>
                    <a:pt x="20" y="68"/>
                  </a:lnTo>
                  <a:lnTo>
                    <a:pt x="20" y="65"/>
                  </a:lnTo>
                  <a:lnTo>
                    <a:pt x="17" y="63"/>
                  </a:lnTo>
                  <a:lnTo>
                    <a:pt x="17" y="63"/>
                  </a:lnTo>
                  <a:lnTo>
                    <a:pt x="17" y="59"/>
                  </a:lnTo>
                  <a:lnTo>
                    <a:pt x="17" y="59"/>
                  </a:lnTo>
                  <a:lnTo>
                    <a:pt x="24" y="56"/>
                  </a:lnTo>
                  <a:lnTo>
                    <a:pt x="24" y="56"/>
                  </a:lnTo>
                  <a:lnTo>
                    <a:pt x="29" y="53"/>
                  </a:lnTo>
                  <a:lnTo>
                    <a:pt x="29" y="53"/>
                  </a:lnTo>
                  <a:lnTo>
                    <a:pt x="35" y="53"/>
                  </a:lnTo>
                  <a:lnTo>
                    <a:pt x="35" y="53"/>
                  </a:lnTo>
                  <a:lnTo>
                    <a:pt x="37" y="49"/>
                  </a:lnTo>
                  <a:lnTo>
                    <a:pt x="35" y="46"/>
                  </a:lnTo>
                  <a:lnTo>
                    <a:pt x="34" y="39"/>
                  </a:lnTo>
                  <a:lnTo>
                    <a:pt x="34" y="39"/>
                  </a:lnTo>
                  <a:lnTo>
                    <a:pt x="34" y="36"/>
                  </a:lnTo>
                  <a:lnTo>
                    <a:pt x="37" y="32"/>
                  </a:lnTo>
                  <a:lnTo>
                    <a:pt x="41" y="31"/>
                  </a:lnTo>
                  <a:lnTo>
                    <a:pt x="44" y="32"/>
                  </a:lnTo>
                  <a:lnTo>
                    <a:pt x="44" y="32"/>
                  </a:lnTo>
                  <a:lnTo>
                    <a:pt x="47" y="39"/>
                  </a:lnTo>
                  <a:lnTo>
                    <a:pt x="49" y="41"/>
                  </a:lnTo>
                  <a:lnTo>
                    <a:pt x="52" y="42"/>
                  </a:lnTo>
                  <a:lnTo>
                    <a:pt x="52" y="42"/>
                  </a:lnTo>
                  <a:lnTo>
                    <a:pt x="54" y="41"/>
                  </a:lnTo>
                  <a:lnTo>
                    <a:pt x="56" y="39"/>
                  </a:lnTo>
                  <a:lnTo>
                    <a:pt x="56" y="36"/>
                  </a:lnTo>
                  <a:lnTo>
                    <a:pt x="56" y="36"/>
                  </a:lnTo>
                  <a:lnTo>
                    <a:pt x="49" y="29"/>
                  </a:lnTo>
                  <a:lnTo>
                    <a:pt x="44" y="22"/>
                  </a:lnTo>
                  <a:lnTo>
                    <a:pt x="35" y="12"/>
                  </a:lnTo>
                  <a:lnTo>
                    <a:pt x="30" y="3"/>
                  </a:lnTo>
                  <a:lnTo>
                    <a:pt x="29" y="0"/>
                  </a:lnTo>
                  <a:lnTo>
                    <a:pt x="29" y="0"/>
                  </a:lnTo>
                  <a:close/>
                </a:path>
              </a:pathLst>
            </a:custGeom>
            <a:solidFill>
              <a:srgbClr val="DD7E6B"/>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 name="Google Shape;79;p4">
              <a:hlinkClick r:id="rId33"/>
            </p:cNvPr>
            <p:cNvSpPr/>
            <p:nvPr/>
          </p:nvSpPr>
          <p:spPr>
            <a:xfrm>
              <a:off x="8505825" y="1062038"/>
              <a:ext cx="776288" cy="593725"/>
            </a:xfrm>
            <a:custGeom>
              <a:rect b="b" l="l" r="r" t="t"/>
              <a:pathLst>
                <a:path extrusionOk="0" h="374" w="489">
                  <a:moveTo>
                    <a:pt x="467" y="311"/>
                  </a:moveTo>
                  <a:lnTo>
                    <a:pt x="467" y="311"/>
                  </a:lnTo>
                  <a:lnTo>
                    <a:pt x="460" y="314"/>
                  </a:lnTo>
                  <a:lnTo>
                    <a:pt x="456" y="318"/>
                  </a:lnTo>
                  <a:lnTo>
                    <a:pt x="456" y="318"/>
                  </a:lnTo>
                  <a:lnTo>
                    <a:pt x="451" y="323"/>
                  </a:lnTo>
                  <a:lnTo>
                    <a:pt x="448" y="324"/>
                  </a:lnTo>
                  <a:lnTo>
                    <a:pt x="445" y="324"/>
                  </a:lnTo>
                  <a:lnTo>
                    <a:pt x="445" y="324"/>
                  </a:lnTo>
                  <a:lnTo>
                    <a:pt x="446" y="321"/>
                  </a:lnTo>
                  <a:lnTo>
                    <a:pt x="448" y="318"/>
                  </a:lnTo>
                  <a:lnTo>
                    <a:pt x="455" y="312"/>
                  </a:lnTo>
                  <a:lnTo>
                    <a:pt x="455" y="312"/>
                  </a:lnTo>
                  <a:lnTo>
                    <a:pt x="462" y="306"/>
                  </a:lnTo>
                  <a:lnTo>
                    <a:pt x="463" y="302"/>
                  </a:lnTo>
                  <a:lnTo>
                    <a:pt x="465" y="297"/>
                  </a:lnTo>
                  <a:lnTo>
                    <a:pt x="465" y="297"/>
                  </a:lnTo>
                  <a:lnTo>
                    <a:pt x="462" y="297"/>
                  </a:lnTo>
                  <a:lnTo>
                    <a:pt x="460" y="299"/>
                  </a:lnTo>
                  <a:lnTo>
                    <a:pt x="456" y="304"/>
                  </a:lnTo>
                  <a:lnTo>
                    <a:pt x="456" y="304"/>
                  </a:lnTo>
                  <a:lnTo>
                    <a:pt x="451" y="307"/>
                  </a:lnTo>
                  <a:lnTo>
                    <a:pt x="448" y="311"/>
                  </a:lnTo>
                  <a:lnTo>
                    <a:pt x="448" y="311"/>
                  </a:lnTo>
                  <a:lnTo>
                    <a:pt x="439" y="316"/>
                  </a:lnTo>
                  <a:lnTo>
                    <a:pt x="439" y="316"/>
                  </a:lnTo>
                  <a:lnTo>
                    <a:pt x="431" y="318"/>
                  </a:lnTo>
                  <a:lnTo>
                    <a:pt x="431" y="318"/>
                  </a:lnTo>
                  <a:lnTo>
                    <a:pt x="426" y="318"/>
                  </a:lnTo>
                  <a:lnTo>
                    <a:pt x="423" y="321"/>
                  </a:lnTo>
                  <a:lnTo>
                    <a:pt x="423" y="321"/>
                  </a:lnTo>
                  <a:lnTo>
                    <a:pt x="416" y="328"/>
                  </a:lnTo>
                  <a:lnTo>
                    <a:pt x="416" y="328"/>
                  </a:lnTo>
                  <a:lnTo>
                    <a:pt x="411" y="329"/>
                  </a:lnTo>
                  <a:lnTo>
                    <a:pt x="407" y="329"/>
                  </a:lnTo>
                  <a:lnTo>
                    <a:pt x="402" y="329"/>
                  </a:lnTo>
                  <a:lnTo>
                    <a:pt x="399" y="329"/>
                  </a:lnTo>
                  <a:lnTo>
                    <a:pt x="399" y="329"/>
                  </a:lnTo>
                  <a:lnTo>
                    <a:pt x="395" y="333"/>
                  </a:lnTo>
                  <a:lnTo>
                    <a:pt x="392" y="338"/>
                  </a:lnTo>
                  <a:lnTo>
                    <a:pt x="389" y="340"/>
                  </a:lnTo>
                  <a:lnTo>
                    <a:pt x="383" y="340"/>
                  </a:lnTo>
                  <a:lnTo>
                    <a:pt x="383" y="340"/>
                  </a:lnTo>
                  <a:lnTo>
                    <a:pt x="387" y="335"/>
                  </a:lnTo>
                  <a:lnTo>
                    <a:pt x="389" y="329"/>
                  </a:lnTo>
                  <a:lnTo>
                    <a:pt x="389" y="329"/>
                  </a:lnTo>
                  <a:lnTo>
                    <a:pt x="390" y="326"/>
                  </a:lnTo>
                  <a:lnTo>
                    <a:pt x="372" y="245"/>
                  </a:lnTo>
                  <a:lnTo>
                    <a:pt x="372" y="245"/>
                  </a:lnTo>
                  <a:lnTo>
                    <a:pt x="372" y="243"/>
                  </a:lnTo>
                  <a:lnTo>
                    <a:pt x="372" y="243"/>
                  </a:lnTo>
                  <a:lnTo>
                    <a:pt x="372" y="239"/>
                  </a:lnTo>
                  <a:lnTo>
                    <a:pt x="372" y="239"/>
                  </a:lnTo>
                  <a:lnTo>
                    <a:pt x="372" y="234"/>
                  </a:lnTo>
                  <a:lnTo>
                    <a:pt x="372" y="234"/>
                  </a:lnTo>
                  <a:lnTo>
                    <a:pt x="373" y="221"/>
                  </a:lnTo>
                  <a:lnTo>
                    <a:pt x="373" y="221"/>
                  </a:lnTo>
                  <a:lnTo>
                    <a:pt x="373" y="206"/>
                  </a:lnTo>
                  <a:lnTo>
                    <a:pt x="373" y="190"/>
                  </a:lnTo>
                  <a:lnTo>
                    <a:pt x="373" y="189"/>
                  </a:lnTo>
                  <a:lnTo>
                    <a:pt x="373" y="189"/>
                  </a:lnTo>
                  <a:lnTo>
                    <a:pt x="373" y="189"/>
                  </a:lnTo>
                  <a:lnTo>
                    <a:pt x="372" y="183"/>
                  </a:lnTo>
                  <a:lnTo>
                    <a:pt x="372" y="183"/>
                  </a:lnTo>
                  <a:lnTo>
                    <a:pt x="372" y="177"/>
                  </a:lnTo>
                  <a:lnTo>
                    <a:pt x="372" y="177"/>
                  </a:lnTo>
                  <a:lnTo>
                    <a:pt x="372" y="172"/>
                  </a:lnTo>
                  <a:lnTo>
                    <a:pt x="372" y="165"/>
                  </a:lnTo>
                  <a:lnTo>
                    <a:pt x="372" y="165"/>
                  </a:lnTo>
                  <a:lnTo>
                    <a:pt x="367" y="151"/>
                  </a:lnTo>
                  <a:lnTo>
                    <a:pt x="367" y="151"/>
                  </a:lnTo>
                  <a:lnTo>
                    <a:pt x="365" y="146"/>
                  </a:lnTo>
                  <a:lnTo>
                    <a:pt x="365" y="146"/>
                  </a:lnTo>
                  <a:lnTo>
                    <a:pt x="365" y="143"/>
                  </a:lnTo>
                  <a:lnTo>
                    <a:pt x="365" y="143"/>
                  </a:lnTo>
                  <a:lnTo>
                    <a:pt x="363" y="139"/>
                  </a:lnTo>
                  <a:lnTo>
                    <a:pt x="363" y="139"/>
                  </a:lnTo>
                  <a:lnTo>
                    <a:pt x="358" y="127"/>
                  </a:lnTo>
                  <a:lnTo>
                    <a:pt x="358" y="127"/>
                  </a:lnTo>
                  <a:lnTo>
                    <a:pt x="355" y="122"/>
                  </a:lnTo>
                  <a:lnTo>
                    <a:pt x="351" y="117"/>
                  </a:lnTo>
                  <a:lnTo>
                    <a:pt x="351" y="117"/>
                  </a:lnTo>
                  <a:lnTo>
                    <a:pt x="350" y="114"/>
                  </a:lnTo>
                  <a:lnTo>
                    <a:pt x="350" y="109"/>
                  </a:lnTo>
                  <a:lnTo>
                    <a:pt x="350" y="104"/>
                  </a:lnTo>
                  <a:lnTo>
                    <a:pt x="350" y="104"/>
                  </a:lnTo>
                  <a:lnTo>
                    <a:pt x="350" y="97"/>
                  </a:lnTo>
                  <a:lnTo>
                    <a:pt x="350" y="97"/>
                  </a:lnTo>
                  <a:lnTo>
                    <a:pt x="350" y="92"/>
                  </a:lnTo>
                  <a:lnTo>
                    <a:pt x="350" y="90"/>
                  </a:lnTo>
                  <a:lnTo>
                    <a:pt x="350" y="90"/>
                  </a:lnTo>
                  <a:lnTo>
                    <a:pt x="346" y="77"/>
                  </a:lnTo>
                  <a:lnTo>
                    <a:pt x="346" y="71"/>
                  </a:lnTo>
                  <a:lnTo>
                    <a:pt x="346" y="65"/>
                  </a:lnTo>
                  <a:lnTo>
                    <a:pt x="346" y="65"/>
                  </a:lnTo>
                  <a:lnTo>
                    <a:pt x="348" y="60"/>
                  </a:lnTo>
                  <a:lnTo>
                    <a:pt x="348" y="60"/>
                  </a:lnTo>
                  <a:lnTo>
                    <a:pt x="350" y="54"/>
                  </a:lnTo>
                  <a:lnTo>
                    <a:pt x="350" y="54"/>
                  </a:lnTo>
                  <a:lnTo>
                    <a:pt x="350" y="51"/>
                  </a:lnTo>
                  <a:lnTo>
                    <a:pt x="350" y="51"/>
                  </a:lnTo>
                  <a:lnTo>
                    <a:pt x="351" y="48"/>
                  </a:lnTo>
                  <a:lnTo>
                    <a:pt x="351" y="48"/>
                  </a:lnTo>
                  <a:lnTo>
                    <a:pt x="350" y="43"/>
                  </a:lnTo>
                  <a:lnTo>
                    <a:pt x="350" y="43"/>
                  </a:lnTo>
                  <a:lnTo>
                    <a:pt x="346" y="36"/>
                  </a:lnTo>
                  <a:lnTo>
                    <a:pt x="346" y="36"/>
                  </a:lnTo>
                  <a:lnTo>
                    <a:pt x="344" y="31"/>
                  </a:lnTo>
                  <a:lnTo>
                    <a:pt x="344" y="31"/>
                  </a:lnTo>
                  <a:lnTo>
                    <a:pt x="344" y="26"/>
                  </a:lnTo>
                  <a:lnTo>
                    <a:pt x="343" y="22"/>
                  </a:lnTo>
                  <a:lnTo>
                    <a:pt x="343" y="22"/>
                  </a:lnTo>
                  <a:lnTo>
                    <a:pt x="341" y="15"/>
                  </a:lnTo>
                  <a:lnTo>
                    <a:pt x="341" y="10"/>
                  </a:lnTo>
                  <a:lnTo>
                    <a:pt x="341" y="10"/>
                  </a:lnTo>
                  <a:lnTo>
                    <a:pt x="339" y="0"/>
                  </a:lnTo>
                  <a:lnTo>
                    <a:pt x="339" y="0"/>
                  </a:lnTo>
                  <a:lnTo>
                    <a:pt x="305" y="7"/>
                  </a:lnTo>
                  <a:lnTo>
                    <a:pt x="305" y="7"/>
                  </a:lnTo>
                  <a:lnTo>
                    <a:pt x="265" y="17"/>
                  </a:lnTo>
                  <a:lnTo>
                    <a:pt x="265" y="17"/>
                  </a:lnTo>
                  <a:lnTo>
                    <a:pt x="248" y="21"/>
                  </a:lnTo>
                  <a:lnTo>
                    <a:pt x="248" y="21"/>
                  </a:lnTo>
                  <a:lnTo>
                    <a:pt x="243" y="24"/>
                  </a:lnTo>
                  <a:lnTo>
                    <a:pt x="243" y="24"/>
                  </a:lnTo>
                  <a:lnTo>
                    <a:pt x="238" y="31"/>
                  </a:lnTo>
                  <a:lnTo>
                    <a:pt x="238" y="31"/>
                  </a:lnTo>
                  <a:lnTo>
                    <a:pt x="226" y="41"/>
                  </a:lnTo>
                  <a:lnTo>
                    <a:pt x="215" y="53"/>
                  </a:lnTo>
                  <a:lnTo>
                    <a:pt x="215" y="53"/>
                  </a:lnTo>
                  <a:lnTo>
                    <a:pt x="205" y="66"/>
                  </a:lnTo>
                  <a:lnTo>
                    <a:pt x="205" y="66"/>
                  </a:lnTo>
                  <a:lnTo>
                    <a:pt x="200" y="71"/>
                  </a:lnTo>
                  <a:lnTo>
                    <a:pt x="197" y="77"/>
                  </a:lnTo>
                  <a:lnTo>
                    <a:pt x="197" y="77"/>
                  </a:lnTo>
                  <a:lnTo>
                    <a:pt x="197" y="83"/>
                  </a:lnTo>
                  <a:lnTo>
                    <a:pt x="197" y="83"/>
                  </a:lnTo>
                  <a:lnTo>
                    <a:pt x="197" y="88"/>
                  </a:lnTo>
                  <a:lnTo>
                    <a:pt x="195" y="92"/>
                  </a:lnTo>
                  <a:lnTo>
                    <a:pt x="188" y="99"/>
                  </a:lnTo>
                  <a:lnTo>
                    <a:pt x="188" y="99"/>
                  </a:lnTo>
                  <a:lnTo>
                    <a:pt x="182" y="104"/>
                  </a:lnTo>
                  <a:lnTo>
                    <a:pt x="176" y="109"/>
                  </a:lnTo>
                  <a:lnTo>
                    <a:pt x="176" y="109"/>
                  </a:lnTo>
                  <a:lnTo>
                    <a:pt x="170" y="114"/>
                  </a:lnTo>
                  <a:lnTo>
                    <a:pt x="166" y="117"/>
                  </a:lnTo>
                  <a:lnTo>
                    <a:pt x="165" y="121"/>
                  </a:lnTo>
                  <a:lnTo>
                    <a:pt x="165" y="121"/>
                  </a:lnTo>
                  <a:lnTo>
                    <a:pt x="166" y="122"/>
                  </a:lnTo>
                  <a:lnTo>
                    <a:pt x="170" y="122"/>
                  </a:lnTo>
                  <a:lnTo>
                    <a:pt x="176" y="119"/>
                  </a:lnTo>
                  <a:lnTo>
                    <a:pt x="176" y="119"/>
                  </a:lnTo>
                  <a:lnTo>
                    <a:pt x="182" y="114"/>
                  </a:lnTo>
                  <a:lnTo>
                    <a:pt x="183" y="112"/>
                  </a:lnTo>
                  <a:lnTo>
                    <a:pt x="188" y="112"/>
                  </a:lnTo>
                  <a:lnTo>
                    <a:pt x="188" y="112"/>
                  </a:lnTo>
                  <a:lnTo>
                    <a:pt x="187" y="117"/>
                  </a:lnTo>
                  <a:lnTo>
                    <a:pt x="187" y="117"/>
                  </a:lnTo>
                  <a:lnTo>
                    <a:pt x="185" y="122"/>
                  </a:lnTo>
                  <a:lnTo>
                    <a:pt x="183" y="127"/>
                  </a:lnTo>
                  <a:lnTo>
                    <a:pt x="182" y="131"/>
                  </a:lnTo>
                  <a:lnTo>
                    <a:pt x="182" y="136"/>
                  </a:lnTo>
                  <a:lnTo>
                    <a:pt x="182" y="136"/>
                  </a:lnTo>
                  <a:lnTo>
                    <a:pt x="183" y="143"/>
                  </a:lnTo>
                  <a:lnTo>
                    <a:pt x="185" y="148"/>
                  </a:lnTo>
                  <a:lnTo>
                    <a:pt x="183" y="151"/>
                  </a:lnTo>
                  <a:lnTo>
                    <a:pt x="178" y="156"/>
                  </a:lnTo>
                  <a:lnTo>
                    <a:pt x="178" y="156"/>
                  </a:lnTo>
                  <a:lnTo>
                    <a:pt x="170" y="161"/>
                  </a:lnTo>
                  <a:lnTo>
                    <a:pt x="166" y="165"/>
                  </a:lnTo>
                  <a:lnTo>
                    <a:pt x="163" y="170"/>
                  </a:lnTo>
                  <a:lnTo>
                    <a:pt x="163" y="170"/>
                  </a:lnTo>
                  <a:lnTo>
                    <a:pt x="158" y="178"/>
                  </a:lnTo>
                  <a:lnTo>
                    <a:pt x="153" y="182"/>
                  </a:lnTo>
                  <a:lnTo>
                    <a:pt x="148" y="182"/>
                  </a:lnTo>
                  <a:lnTo>
                    <a:pt x="148" y="182"/>
                  </a:lnTo>
                  <a:lnTo>
                    <a:pt x="143" y="182"/>
                  </a:lnTo>
                  <a:lnTo>
                    <a:pt x="137" y="182"/>
                  </a:lnTo>
                  <a:lnTo>
                    <a:pt x="137" y="182"/>
                  </a:lnTo>
                  <a:lnTo>
                    <a:pt x="132" y="183"/>
                  </a:lnTo>
                  <a:lnTo>
                    <a:pt x="127" y="187"/>
                  </a:lnTo>
                  <a:lnTo>
                    <a:pt x="127" y="187"/>
                  </a:lnTo>
                  <a:lnTo>
                    <a:pt x="117" y="190"/>
                  </a:lnTo>
                  <a:lnTo>
                    <a:pt x="112" y="192"/>
                  </a:lnTo>
                  <a:lnTo>
                    <a:pt x="105" y="192"/>
                  </a:lnTo>
                  <a:lnTo>
                    <a:pt x="105" y="192"/>
                  </a:lnTo>
                  <a:lnTo>
                    <a:pt x="95" y="189"/>
                  </a:lnTo>
                  <a:lnTo>
                    <a:pt x="90" y="189"/>
                  </a:lnTo>
                  <a:lnTo>
                    <a:pt x="85" y="189"/>
                  </a:lnTo>
                  <a:lnTo>
                    <a:pt x="85" y="189"/>
                  </a:lnTo>
                  <a:lnTo>
                    <a:pt x="80" y="190"/>
                  </a:lnTo>
                  <a:lnTo>
                    <a:pt x="75" y="192"/>
                  </a:lnTo>
                  <a:lnTo>
                    <a:pt x="75" y="192"/>
                  </a:lnTo>
                  <a:lnTo>
                    <a:pt x="64" y="190"/>
                  </a:lnTo>
                  <a:lnTo>
                    <a:pt x="64" y="190"/>
                  </a:lnTo>
                  <a:lnTo>
                    <a:pt x="59" y="192"/>
                  </a:lnTo>
                  <a:lnTo>
                    <a:pt x="54" y="194"/>
                  </a:lnTo>
                  <a:lnTo>
                    <a:pt x="44" y="197"/>
                  </a:lnTo>
                  <a:lnTo>
                    <a:pt x="44" y="197"/>
                  </a:lnTo>
                  <a:lnTo>
                    <a:pt x="34" y="202"/>
                  </a:lnTo>
                  <a:lnTo>
                    <a:pt x="27" y="207"/>
                  </a:lnTo>
                  <a:lnTo>
                    <a:pt x="27" y="207"/>
                  </a:lnTo>
                  <a:lnTo>
                    <a:pt x="31" y="212"/>
                  </a:lnTo>
                  <a:lnTo>
                    <a:pt x="32" y="216"/>
                  </a:lnTo>
                  <a:lnTo>
                    <a:pt x="32" y="216"/>
                  </a:lnTo>
                  <a:lnTo>
                    <a:pt x="37" y="219"/>
                  </a:lnTo>
                  <a:lnTo>
                    <a:pt x="41" y="222"/>
                  </a:lnTo>
                  <a:lnTo>
                    <a:pt x="41" y="222"/>
                  </a:lnTo>
                  <a:lnTo>
                    <a:pt x="42" y="228"/>
                  </a:lnTo>
                  <a:lnTo>
                    <a:pt x="44" y="233"/>
                  </a:lnTo>
                  <a:lnTo>
                    <a:pt x="42" y="245"/>
                  </a:lnTo>
                  <a:lnTo>
                    <a:pt x="42" y="245"/>
                  </a:lnTo>
                  <a:lnTo>
                    <a:pt x="39" y="253"/>
                  </a:lnTo>
                  <a:lnTo>
                    <a:pt x="32" y="262"/>
                  </a:lnTo>
                  <a:lnTo>
                    <a:pt x="32" y="262"/>
                  </a:lnTo>
                  <a:lnTo>
                    <a:pt x="22" y="273"/>
                  </a:lnTo>
                  <a:lnTo>
                    <a:pt x="22" y="273"/>
                  </a:lnTo>
                  <a:lnTo>
                    <a:pt x="17" y="279"/>
                  </a:lnTo>
                  <a:lnTo>
                    <a:pt x="12" y="284"/>
                  </a:lnTo>
                  <a:lnTo>
                    <a:pt x="12" y="284"/>
                  </a:lnTo>
                  <a:lnTo>
                    <a:pt x="8" y="290"/>
                  </a:lnTo>
                  <a:lnTo>
                    <a:pt x="7" y="292"/>
                  </a:lnTo>
                  <a:lnTo>
                    <a:pt x="5" y="295"/>
                  </a:lnTo>
                  <a:lnTo>
                    <a:pt x="5" y="295"/>
                  </a:lnTo>
                  <a:lnTo>
                    <a:pt x="0" y="295"/>
                  </a:lnTo>
                  <a:lnTo>
                    <a:pt x="5" y="329"/>
                  </a:lnTo>
                  <a:lnTo>
                    <a:pt x="5" y="329"/>
                  </a:lnTo>
                  <a:lnTo>
                    <a:pt x="114" y="306"/>
                  </a:lnTo>
                  <a:lnTo>
                    <a:pt x="200" y="287"/>
                  </a:lnTo>
                  <a:lnTo>
                    <a:pt x="261" y="273"/>
                  </a:lnTo>
                  <a:lnTo>
                    <a:pt x="261" y="273"/>
                  </a:lnTo>
                  <a:lnTo>
                    <a:pt x="263" y="273"/>
                  </a:lnTo>
                  <a:lnTo>
                    <a:pt x="263" y="273"/>
                  </a:lnTo>
                  <a:lnTo>
                    <a:pt x="266" y="273"/>
                  </a:lnTo>
                  <a:lnTo>
                    <a:pt x="270" y="275"/>
                  </a:lnTo>
                  <a:lnTo>
                    <a:pt x="270" y="275"/>
                  </a:lnTo>
                  <a:lnTo>
                    <a:pt x="275" y="279"/>
                  </a:lnTo>
                  <a:lnTo>
                    <a:pt x="275" y="279"/>
                  </a:lnTo>
                  <a:lnTo>
                    <a:pt x="280" y="280"/>
                  </a:lnTo>
                  <a:lnTo>
                    <a:pt x="280" y="280"/>
                  </a:lnTo>
                  <a:lnTo>
                    <a:pt x="285" y="282"/>
                  </a:lnTo>
                  <a:lnTo>
                    <a:pt x="285" y="282"/>
                  </a:lnTo>
                  <a:lnTo>
                    <a:pt x="287" y="285"/>
                  </a:lnTo>
                  <a:lnTo>
                    <a:pt x="287" y="285"/>
                  </a:lnTo>
                  <a:lnTo>
                    <a:pt x="287" y="290"/>
                  </a:lnTo>
                  <a:lnTo>
                    <a:pt x="287" y="295"/>
                  </a:lnTo>
                  <a:lnTo>
                    <a:pt x="287" y="295"/>
                  </a:lnTo>
                  <a:lnTo>
                    <a:pt x="292" y="301"/>
                  </a:lnTo>
                  <a:lnTo>
                    <a:pt x="292" y="301"/>
                  </a:lnTo>
                  <a:lnTo>
                    <a:pt x="292" y="302"/>
                  </a:lnTo>
                  <a:lnTo>
                    <a:pt x="294" y="302"/>
                  </a:lnTo>
                  <a:lnTo>
                    <a:pt x="294" y="302"/>
                  </a:lnTo>
                  <a:lnTo>
                    <a:pt x="295" y="302"/>
                  </a:lnTo>
                  <a:lnTo>
                    <a:pt x="295" y="302"/>
                  </a:lnTo>
                  <a:lnTo>
                    <a:pt x="299" y="304"/>
                  </a:lnTo>
                  <a:lnTo>
                    <a:pt x="302" y="304"/>
                  </a:lnTo>
                  <a:lnTo>
                    <a:pt x="302" y="304"/>
                  </a:lnTo>
                  <a:lnTo>
                    <a:pt x="304" y="307"/>
                  </a:lnTo>
                  <a:lnTo>
                    <a:pt x="307" y="309"/>
                  </a:lnTo>
                  <a:lnTo>
                    <a:pt x="307" y="309"/>
                  </a:lnTo>
                  <a:lnTo>
                    <a:pt x="312" y="311"/>
                  </a:lnTo>
                  <a:lnTo>
                    <a:pt x="316" y="312"/>
                  </a:lnTo>
                  <a:lnTo>
                    <a:pt x="317" y="314"/>
                  </a:lnTo>
                  <a:lnTo>
                    <a:pt x="317" y="314"/>
                  </a:lnTo>
                  <a:lnTo>
                    <a:pt x="319" y="319"/>
                  </a:lnTo>
                  <a:lnTo>
                    <a:pt x="319" y="319"/>
                  </a:lnTo>
                  <a:lnTo>
                    <a:pt x="319" y="319"/>
                  </a:lnTo>
                  <a:lnTo>
                    <a:pt x="319" y="319"/>
                  </a:lnTo>
                  <a:lnTo>
                    <a:pt x="321" y="321"/>
                  </a:lnTo>
                  <a:lnTo>
                    <a:pt x="322" y="321"/>
                  </a:lnTo>
                  <a:lnTo>
                    <a:pt x="322" y="321"/>
                  </a:lnTo>
                  <a:lnTo>
                    <a:pt x="333" y="323"/>
                  </a:lnTo>
                  <a:lnTo>
                    <a:pt x="333" y="323"/>
                  </a:lnTo>
                  <a:lnTo>
                    <a:pt x="338" y="324"/>
                  </a:lnTo>
                  <a:lnTo>
                    <a:pt x="338" y="324"/>
                  </a:lnTo>
                  <a:lnTo>
                    <a:pt x="344" y="326"/>
                  </a:lnTo>
                  <a:lnTo>
                    <a:pt x="344" y="326"/>
                  </a:lnTo>
                  <a:lnTo>
                    <a:pt x="355" y="329"/>
                  </a:lnTo>
                  <a:lnTo>
                    <a:pt x="355" y="329"/>
                  </a:lnTo>
                  <a:lnTo>
                    <a:pt x="363" y="333"/>
                  </a:lnTo>
                  <a:lnTo>
                    <a:pt x="367" y="335"/>
                  </a:lnTo>
                  <a:lnTo>
                    <a:pt x="370" y="340"/>
                  </a:lnTo>
                  <a:lnTo>
                    <a:pt x="370" y="340"/>
                  </a:lnTo>
                  <a:lnTo>
                    <a:pt x="372" y="345"/>
                  </a:lnTo>
                  <a:lnTo>
                    <a:pt x="373" y="348"/>
                  </a:lnTo>
                  <a:lnTo>
                    <a:pt x="372" y="351"/>
                  </a:lnTo>
                  <a:lnTo>
                    <a:pt x="372" y="351"/>
                  </a:lnTo>
                  <a:lnTo>
                    <a:pt x="372" y="355"/>
                  </a:lnTo>
                  <a:lnTo>
                    <a:pt x="372" y="358"/>
                  </a:lnTo>
                  <a:lnTo>
                    <a:pt x="372" y="358"/>
                  </a:lnTo>
                  <a:lnTo>
                    <a:pt x="373" y="365"/>
                  </a:lnTo>
                  <a:lnTo>
                    <a:pt x="373" y="365"/>
                  </a:lnTo>
                  <a:lnTo>
                    <a:pt x="373" y="368"/>
                  </a:lnTo>
                  <a:lnTo>
                    <a:pt x="373" y="372"/>
                  </a:lnTo>
                  <a:lnTo>
                    <a:pt x="373" y="372"/>
                  </a:lnTo>
                  <a:lnTo>
                    <a:pt x="375" y="374"/>
                  </a:lnTo>
                  <a:lnTo>
                    <a:pt x="375" y="374"/>
                  </a:lnTo>
                  <a:lnTo>
                    <a:pt x="377" y="367"/>
                  </a:lnTo>
                  <a:lnTo>
                    <a:pt x="378" y="363"/>
                  </a:lnTo>
                  <a:lnTo>
                    <a:pt x="382" y="362"/>
                  </a:lnTo>
                  <a:lnTo>
                    <a:pt x="382" y="362"/>
                  </a:lnTo>
                  <a:lnTo>
                    <a:pt x="382" y="367"/>
                  </a:lnTo>
                  <a:lnTo>
                    <a:pt x="383" y="368"/>
                  </a:lnTo>
                  <a:lnTo>
                    <a:pt x="385" y="368"/>
                  </a:lnTo>
                  <a:lnTo>
                    <a:pt x="385" y="368"/>
                  </a:lnTo>
                  <a:lnTo>
                    <a:pt x="385" y="367"/>
                  </a:lnTo>
                  <a:lnTo>
                    <a:pt x="385" y="365"/>
                  </a:lnTo>
                  <a:lnTo>
                    <a:pt x="387" y="362"/>
                  </a:lnTo>
                  <a:lnTo>
                    <a:pt x="387" y="362"/>
                  </a:lnTo>
                  <a:lnTo>
                    <a:pt x="389" y="360"/>
                  </a:lnTo>
                  <a:lnTo>
                    <a:pt x="392" y="358"/>
                  </a:lnTo>
                  <a:lnTo>
                    <a:pt x="392" y="358"/>
                  </a:lnTo>
                  <a:lnTo>
                    <a:pt x="399" y="355"/>
                  </a:lnTo>
                  <a:lnTo>
                    <a:pt x="399" y="355"/>
                  </a:lnTo>
                  <a:lnTo>
                    <a:pt x="406" y="353"/>
                  </a:lnTo>
                  <a:lnTo>
                    <a:pt x="406" y="353"/>
                  </a:lnTo>
                  <a:lnTo>
                    <a:pt x="411" y="348"/>
                  </a:lnTo>
                  <a:lnTo>
                    <a:pt x="417" y="345"/>
                  </a:lnTo>
                  <a:lnTo>
                    <a:pt x="417" y="345"/>
                  </a:lnTo>
                  <a:lnTo>
                    <a:pt x="423" y="343"/>
                  </a:lnTo>
                  <a:lnTo>
                    <a:pt x="428" y="340"/>
                  </a:lnTo>
                  <a:lnTo>
                    <a:pt x="428" y="340"/>
                  </a:lnTo>
                  <a:lnTo>
                    <a:pt x="433" y="336"/>
                  </a:lnTo>
                  <a:lnTo>
                    <a:pt x="438" y="336"/>
                  </a:lnTo>
                  <a:lnTo>
                    <a:pt x="443" y="335"/>
                  </a:lnTo>
                  <a:lnTo>
                    <a:pt x="448" y="333"/>
                  </a:lnTo>
                  <a:lnTo>
                    <a:pt x="448" y="333"/>
                  </a:lnTo>
                  <a:lnTo>
                    <a:pt x="458" y="328"/>
                  </a:lnTo>
                  <a:lnTo>
                    <a:pt x="458" y="328"/>
                  </a:lnTo>
                  <a:lnTo>
                    <a:pt x="463" y="326"/>
                  </a:lnTo>
                  <a:lnTo>
                    <a:pt x="468" y="323"/>
                  </a:lnTo>
                  <a:lnTo>
                    <a:pt x="468" y="323"/>
                  </a:lnTo>
                  <a:lnTo>
                    <a:pt x="473" y="316"/>
                  </a:lnTo>
                  <a:lnTo>
                    <a:pt x="478" y="309"/>
                  </a:lnTo>
                  <a:lnTo>
                    <a:pt x="478" y="309"/>
                  </a:lnTo>
                  <a:lnTo>
                    <a:pt x="484" y="304"/>
                  </a:lnTo>
                  <a:lnTo>
                    <a:pt x="487" y="301"/>
                  </a:lnTo>
                  <a:lnTo>
                    <a:pt x="489" y="297"/>
                  </a:lnTo>
                  <a:lnTo>
                    <a:pt x="489" y="297"/>
                  </a:lnTo>
                  <a:lnTo>
                    <a:pt x="482" y="299"/>
                  </a:lnTo>
                  <a:lnTo>
                    <a:pt x="477" y="302"/>
                  </a:lnTo>
                  <a:lnTo>
                    <a:pt x="477" y="302"/>
                  </a:lnTo>
                  <a:lnTo>
                    <a:pt x="472" y="307"/>
                  </a:lnTo>
                  <a:lnTo>
                    <a:pt x="470" y="309"/>
                  </a:lnTo>
                  <a:lnTo>
                    <a:pt x="467" y="311"/>
                  </a:lnTo>
                  <a:lnTo>
                    <a:pt x="467" y="311"/>
                  </a:lnTo>
                  <a:close/>
                </a:path>
              </a:pathLst>
            </a:custGeom>
            <a:solidFill>
              <a:srgbClr val="A64D79"/>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 name="Google Shape;80;p4">
              <a:hlinkClick r:id="rId34"/>
            </p:cNvPr>
            <p:cNvSpPr/>
            <p:nvPr/>
          </p:nvSpPr>
          <p:spPr>
            <a:xfrm>
              <a:off x="7789863" y="2590801"/>
              <a:ext cx="392112" cy="638175"/>
            </a:xfrm>
            <a:custGeom>
              <a:rect b="b" l="l" r="r" t="t"/>
              <a:pathLst>
                <a:path extrusionOk="0" h="402" w="247">
                  <a:moveTo>
                    <a:pt x="244" y="308"/>
                  </a:moveTo>
                  <a:lnTo>
                    <a:pt x="244" y="308"/>
                  </a:lnTo>
                  <a:lnTo>
                    <a:pt x="241" y="303"/>
                  </a:lnTo>
                  <a:lnTo>
                    <a:pt x="241" y="298"/>
                  </a:lnTo>
                  <a:lnTo>
                    <a:pt x="241" y="298"/>
                  </a:lnTo>
                  <a:lnTo>
                    <a:pt x="241" y="293"/>
                  </a:lnTo>
                  <a:lnTo>
                    <a:pt x="241" y="293"/>
                  </a:lnTo>
                  <a:lnTo>
                    <a:pt x="239" y="290"/>
                  </a:lnTo>
                  <a:lnTo>
                    <a:pt x="239" y="286"/>
                  </a:lnTo>
                  <a:lnTo>
                    <a:pt x="239" y="286"/>
                  </a:lnTo>
                  <a:lnTo>
                    <a:pt x="237" y="278"/>
                  </a:lnTo>
                  <a:lnTo>
                    <a:pt x="237" y="278"/>
                  </a:lnTo>
                  <a:lnTo>
                    <a:pt x="234" y="268"/>
                  </a:lnTo>
                  <a:lnTo>
                    <a:pt x="234" y="268"/>
                  </a:lnTo>
                  <a:lnTo>
                    <a:pt x="234" y="263"/>
                  </a:lnTo>
                  <a:lnTo>
                    <a:pt x="235" y="258"/>
                  </a:lnTo>
                  <a:lnTo>
                    <a:pt x="235" y="258"/>
                  </a:lnTo>
                  <a:lnTo>
                    <a:pt x="237" y="252"/>
                  </a:lnTo>
                  <a:lnTo>
                    <a:pt x="237" y="247"/>
                  </a:lnTo>
                  <a:lnTo>
                    <a:pt x="237" y="247"/>
                  </a:lnTo>
                  <a:lnTo>
                    <a:pt x="237" y="235"/>
                  </a:lnTo>
                  <a:lnTo>
                    <a:pt x="237" y="235"/>
                  </a:lnTo>
                  <a:lnTo>
                    <a:pt x="235" y="230"/>
                  </a:lnTo>
                  <a:lnTo>
                    <a:pt x="235" y="225"/>
                  </a:lnTo>
                  <a:lnTo>
                    <a:pt x="235" y="225"/>
                  </a:lnTo>
                  <a:lnTo>
                    <a:pt x="239" y="213"/>
                  </a:lnTo>
                  <a:lnTo>
                    <a:pt x="241" y="208"/>
                  </a:lnTo>
                  <a:lnTo>
                    <a:pt x="237" y="203"/>
                  </a:lnTo>
                  <a:lnTo>
                    <a:pt x="237" y="203"/>
                  </a:lnTo>
                  <a:lnTo>
                    <a:pt x="235" y="202"/>
                  </a:lnTo>
                  <a:lnTo>
                    <a:pt x="234" y="202"/>
                  </a:lnTo>
                  <a:lnTo>
                    <a:pt x="232" y="200"/>
                  </a:lnTo>
                  <a:lnTo>
                    <a:pt x="232" y="200"/>
                  </a:lnTo>
                  <a:lnTo>
                    <a:pt x="234" y="196"/>
                  </a:lnTo>
                  <a:lnTo>
                    <a:pt x="234" y="193"/>
                  </a:lnTo>
                  <a:lnTo>
                    <a:pt x="234" y="193"/>
                  </a:lnTo>
                  <a:lnTo>
                    <a:pt x="232" y="191"/>
                  </a:lnTo>
                  <a:lnTo>
                    <a:pt x="230" y="190"/>
                  </a:lnTo>
                  <a:lnTo>
                    <a:pt x="227" y="190"/>
                  </a:lnTo>
                  <a:lnTo>
                    <a:pt x="227" y="190"/>
                  </a:lnTo>
                  <a:lnTo>
                    <a:pt x="222" y="188"/>
                  </a:lnTo>
                  <a:lnTo>
                    <a:pt x="220" y="183"/>
                  </a:lnTo>
                  <a:lnTo>
                    <a:pt x="219" y="179"/>
                  </a:lnTo>
                  <a:lnTo>
                    <a:pt x="219" y="174"/>
                  </a:lnTo>
                  <a:lnTo>
                    <a:pt x="174" y="0"/>
                  </a:lnTo>
                  <a:lnTo>
                    <a:pt x="174" y="0"/>
                  </a:lnTo>
                  <a:lnTo>
                    <a:pt x="88" y="8"/>
                  </a:lnTo>
                  <a:lnTo>
                    <a:pt x="5" y="15"/>
                  </a:lnTo>
                  <a:lnTo>
                    <a:pt x="5" y="15"/>
                  </a:lnTo>
                  <a:lnTo>
                    <a:pt x="5" y="15"/>
                  </a:lnTo>
                  <a:lnTo>
                    <a:pt x="3" y="25"/>
                  </a:lnTo>
                  <a:lnTo>
                    <a:pt x="3" y="25"/>
                  </a:lnTo>
                  <a:lnTo>
                    <a:pt x="3" y="32"/>
                  </a:lnTo>
                  <a:lnTo>
                    <a:pt x="3" y="37"/>
                  </a:lnTo>
                  <a:lnTo>
                    <a:pt x="3" y="37"/>
                  </a:lnTo>
                  <a:lnTo>
                    <a:pt x="1" y="49"/>
                  </a:lnTo>
                  <a:lnTo>
                    <a:pt x="1" y="49"/>
                  </a:lnTo>
                  <a:lnTo>
                    <a:pt x="3" y="91"/>
                  </a:lnTo>
                  <a:lnTo>
                    <a:pt x="3" y="115"/>
                  </a:lnTo>
                  <a:lnTo>
                    <a:pt x="3" y="115"/>
                  </a:lnTo>
                  <a:lnTo>
                    <a:pt x="1" y="134"/>
                  </a:lnTo>
                  <a:lnTo>
                    <a:pt x="1" y="134"/>
                  </a:lnTo>
                  <a:lnTo>
                    <a:pt x="1" y="157"/>
                  </a:lnTo>
                  <a:lnTo>
                    <a:pt x="3" y="178"/>
                  </a:lnTo>
                  <a:lnTo>
                    <a:pt x="3" y="178"/>
                  </a:lnTo>
                  <a:lnTo>
                    <a:pt x="3" y="191"/>
                  </a:lnTo>
                  <a:lnTo>
                    <a:pt x="3" y="203"/>
                  </a:lnTo>
                  <a:lnTo>
                    <a:pt x="3" y="203"/>
                  </a:lnTo>
                  <a:lnTo>
                    <a:pt x="3" y="230"/>
                  </a:lnTo>
                  <a:lnTo>
                    <a:pt x="3" y="230"/>
                  </a:lnTo>
                  <a:lnTo>
                    <a:pt x="5" y="280"/>
                  </a:lnTo>
                  <a:lnTo>
                    <a:pt x="5" y="280"/>
                  </a:lnTo>
                  <a:lnTo>
                    <a:pt x="6" y="303"/>
                  </a:lnTo>
                  <a:lnTo>
                    <a:pt x="6" y="327"/>
                  </a:lnTo>
                  <a:lnTo>
                    <a:pt x="6" y="327"/>
                  </a:lnTo>
                  <a:lnTo>
                    <a:pt x="6" y="334"/>
                  </a:lnTo>
                  <a:lnTo>
                    <a:pt x="6" y="337"/>
                  </a:lnTo>
                  <a:lnTo>
                    <a:pt x="5" y="339"/>
                  </a:lnTo>
                  <a:lnTo>
                    <a:pt x="5" y="339"/>
                  </a:lnTo>
                  <a:lnTo>
                    <a:pt x="1" y="344"/>
                  </a:lnTo>
                  <a:lnTo>
                    <a:pt x="1" y="347"/>
                  </a:lnTo>
                  <a:lnTo>
                    <a:pt x="1" y="347"/>
                  </a:lnTo>
                  <a:lnTo>
                    <a:pt x="3" y="354"/>
                  </a:lnTo>
                  <a:lnTo>
                    <a:pt x="3" y="354"/>
                  </a:lnTo>
                  <a:lnTo>
                    <a:pt x="5" y="356"/>
                  </a:lnTo>
                  <a:lnTo>
                    <a:pt x="5" y="359"/>
                  </a:lnTo>
                  <a:lnTo>
                    <a:pt x="1" y="364"/>
                  </a:lnTo>
                  <a:lnTo>
                    <a:pt x="1" y="364"/>
                  </a:lnTo>
                  <a:lnTo>
                    <a:pt x="1" y="366"/>
                  </a:lnTo>
                  <a:lnTo>
                    <a:pt x="0" y="368"/>
                  </a:lnTo>
                  <a:lnTo>
                    <a:pt x="0" y="368"/>
                  </a:lnTo>
                  <a:lnTo>
                    <a:pt x="1" y="380"/>
                  </a:lnTo>
                  <a:lnTo>
                    <a:pt x="1" y="380"/>
                  </a:lnTo>
                  <a:lnTo>
                    <a:pt x="1" y="387"/>
                  </a:lnTo>
                  <a:lnTo>
                    <a:pt x="0" y="392"/>
                  </a:lnTo>
                  <a:lnTo>
                    <a:pt x="0" y="392"/>
                  </a:lnTo>
                  <a:lnTo>
                    <a:pt x="1" y="392"/>
                  </a:lnTo>
                  <a:lnTo>
                    <a:pt x="1" y="392"/>
                  </a:lnTo>
                  <a:lnTo>
                    <a:pt x="5" y="395"/>
                  </a:lnTo>
                  <a:lnTo>
                    <a:pt x="8" y="398"/>
                  </a:lnTo>
                  <a:lnTo>
                    <a:pt x="12" y="400"/>
                  </a:lnTo>
                  <a:lnTo>
                    <a:pt x="17" y="402"/>
                  </a:lnTo>
                  <a:lnTo>
                    <a:pt x="17" y="402"/>
                  </a:lnTo>
                  <a:lnTo>
                    <a:pt x="18" y="395"/>
                  </a:lnTo>
                  <a:lnTo>
                    <a:pt x="20" y="393"/>
                  </a:lnTo>
                  <a:lnTo>
                    <a:pt x="22" y="392"/>
                  </a:lnTo>
                  <a:lnTo>
                    <a:pt x="22" y="392"/>
                  </a:lnTo>
                  <a:lnTo>
                    <a:pt x="25" y="392"/>
                  </a:lnTo>
                  <a:lnTo>
                    <a:pt x="27" y="392"/>
                  </a:lnTo>
                  <a:lnTo>
                    <a:pt x="32" y="395"/>
                  </a:lnTo>
                  <a:lnTo>
                    <a:pt x="32" y="395"/>
                  </a:lnTo>
                  <a:lnTo>
                    <a:pt x="32" y="390"/>
                  </a:lnTo>
                  <a:lnTo>
                    <a:pt x="34" y="387"/>
                  </a:lnTo>
                  <a:lnTo>
                    <a:pt x="39" y="378"/>
                  </a:lnTo>
                  <a:lnTo>
                    <a:pt x="39" y="378"/>
                  </a:lnTo>
                  <a:lnTo>
                    <a:pt x="40" y="368"/>
                  </a:lnTo>
                  <a:lnTo>
                    <a:pt x="44" y="364"/>
                  </a:lnTo>
                  <a:lnTo>
                    <a:pt x="45" y="363"/>
                  </a:lnTo>
                  <a:lnTo>
                    <a:pt x="47" y="363"/>
                  </a:lnTo>
                  <a:lnTo>
                    <a:pt x="47" y="363"/>
                  </a:lnTo>
                  <a:lnTo>
                    <a:pt x="45" y="368"/>
                  </a:lnTo>
                  <a:lnTo>
                    <a:pt x="47" y="371"/>
                  </a:lnTo>
                  <a:lnTo>
                    <a:pt x="51" y="375"/>
                  </a:lnTo>
                  <a:lnTo>
                    <a:pt x="54" y="378"/>
                  </a:lnTo>
                  <a:lnTo>
                    <a:pt x="54" y="378"/>
                  </a:lnTo>
                  <a:lnTo>
                    <a:pt x="56" y="381"/>
                  </a:lnTo>
                  <a:lnTo>
                    <a:pt x="56" y="387"/>
                  </a:lnTo>
                  <a:lnTo>
                    <a:pt x="52" y="397"/>
                  </a:lnTo>
                  <a:lnTo>
                    <a:pt x="52" y="397"/>
                  </a:lnTo>
                  <a:lnTo>
                    <a:pt x="61" y="395"/>
                  </a:lnTo>
                  <a:lnTo>
                    <a:pt x="69" y="393"/>
                  </a:lnTo>
                  <a:lnTo>
                    <a:pt x="69" y="393"/>
                  </a:lnTo>
                  <a:lnTo>
                    <a:pt x="71" y="392"/>
                  </a:lnTo>
                  <a:lnTo>
                    <a:pt x="74" y="392"/>
                  </a:lnTo>
                  <a:lnTo>
                    <a:pt x="74" y="392"/>
                  </a:lnTo>
                  <a:lnTo>
                    <a:pt x="76" y="393"/>
                  </a:lnTo>
                  <a:lnTo>
                    <a:pt x="76" y="395"/>
                  </a:lnTo>
                  <a:lnTo>
                    <a:pt x="78" y="397"/>
                  </a:lnTo>
                  <a:lnTo>
                    <a:pt x="78" y="397"/>
                  </a:lnTo>
                  <a:lnTo>
                    <a:pt x="79" y="397"/>
                  </a:lnTo>
                  <a:lnTo>
                    <a:pt x="79" y="397"/>
                  </a:lnTo>
                  <a:lnTo>
                    <a:pt x="79" y="385"/>
                  </a:lnTo>
                  <a:lnTo>
                    <a:pt x="79" y="385"/>
                  </a:lnTo>
                  <a:lnTo>
                    <a:pt x="78" y="381"/>
                  </a:lnTo>
                  <a:lnTo>
                    <a:pt x="76" y="378"/>
                  </a:lnTo>
                  <a:lnTo>
                    <a:pt x="73" y="375"/>
                  </a:lnTo>
                  <a:lnTo>
                    <a:pt x="71" y="371"/>
                  </a:lnTo>
                  <a:lnTo>
                    <a:pt x="71" y="371"/>
                  </a:lnTo>
                  <a:lnTo>
                    <a:pt x="71" y="366"/>
                  </a:lnTo>
                  <a:lnTo>
                    <a:pt x="71" y="361"/>
                  </a:lnTo>
                  <a:lnTo>
                    <a:pt x="71" y="361"/>
                  </a:lnTo>
                  <a:lnTo>
                    <a:pt x="69" y="358"/>
                  </a:lnTo>
                  <a:lnTo>
                    <a:pt x="66" y="354"/>
                  </a:lnTo>
                  <a:lnTo>
                    <a:pt x="66" y="354"/>
                  </a:lnTo>
                  <a:lnTo>
                    <a:pt x="61" y="347"/>
                  </a:lnTo>
                  <a:lnTo>
                    <a:pt x="61" y="344"/>
                  </a:lnTo>
                  <a:lnTo>
                    <a:pt x="61" y="339"/>
                  </a:lnTo>
                  <a:lnTo>
                    <a:pt x="61" y="339"/>
                  </a:lnTo>
                  <a:lnTo>
                    <a:pt x="64" y="341"/>
                  </a:lnTo>
                  <a:lnTo>
                    <a:pt x="68" y="341"/>
                  </a:lnTo>
                  <a:lnTo>
                    <a:pt x="78" y="341"/>
                  </a:lnTo>
                  <a:lnTo>
                    <a:pt x="98" y="337"/>
                  </a:lnTo>
                  <a:lnTo>
                    <a:pt x="98" y="337"/>
                  </a:lnTo>
                  <a:lnTo>
                    <a:pt x="247" y="320"/>
                  </a:lnTo>
                  <a:lnTo>
                    <a:pt x="247" y="320"/>
                  </a:lnTo>
                  <a:lnTo>
                    <a:pt x="247" y="315"/>
                  </a:lnTo>
                  <a:lnTo>
                    <a:pt x="247" y="315"/>
                  </a:lnTo>
                  <a:lnTo>
                    <a:pt x="246" y="312"/>
                  </a:lnTo>
                  <a:lnTo>
                    <a:pt x="244" y="308"/>
                  </a:lnTo>
                  <a:lnTo>
                    <a:pt x="244" y="308"/>
                  </a:lnTo>
                  <a:close/>
                </a:path>
              </a:pathLst>
            </a:custGeom>
            <a:solidFill>
              <a:srgbClr val="CFE2F3"/>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 name="Google Shape;81;p4">
              <a:hlinkClick r:id="rId35"/>
            </p:cNvPr>
            <p:cNvSpPr/>
            <p:nvPr/>
          </p:nvSpPr>
          <p:spPr>
            <a:xfrm>
              <a:off x="6224588" y="763588"/>
              <a:ext cx="685800" cy="430213"/>
            </a:xfrm>
            <a:custGeom>
              <a:rect b="b" l="l" r="r" t="t"/>
              <a:pathLst>
                <a:path extrusionOk="0" h="271" w="432">
                  <a:moveTo>
                    <a:pt x="424" y="244"/>
                  </a:moveTo>
                  <a:lnTo>
                    <a:pt x="424" y="244"/>
                  </a:lnTo>
                  <a:lnTo>
                    <a:pt x="422" y="239"/>
                  </a:lnTo>
                  <a:lnTo>
                    <a:pt x="422" y="239"/>
                  </a:lnTo>
                  <a:lnTo>
                    <a:pt x="421" y="236"/>
                  </a:lnTo>
                  <a:lnTo>
                    <a:pt x="421" y="232"/>
                  </a:lnTo>
                  <a:lnTo>
                    <a:pt x="421" y="232"/>
                  </a:lnTo>
                  <a:lnTo>
                    <a:pt x="421" y="225"/>
                  </a:lnTo>
                  <a:lnTo>
                    <a:pt x="421" y="225"/>
                  </a:lnTo>
                  <a:lnTo>
                    <a:pt x="419" y="222"/>
                  </a:lnTo>
                  <a:lnTo>
                    <a:pt x="417" y="219"/>
                  </a:lnTo>
                  <a:lnTo>
                    <a:pt x="417" y="219"/>
                  </a:lnTo>
                  <a:lnTo>
                    <a:pt x="417" y="212"/>
                  </a:lnTo>
                  <a:lnTo>
                    <a:pt x="417" y="207"/>
                  </a:lnTo>
                  <a:lnTo>
                    <a:pt x="417" y="207"/>
                  </a:lnTo>
                  <a:lnTo>
                    <a:pt x="419" y="203"/>
                  </a:lnTo>
                  <a:lnTo>
                    <a:pt x="419" y="200"/>
                  </a:lnTo>
                  <a:lnTo>
                    <a:pt x="419" y="200"/>
                  </a:lnTo>
                  <a:lnTo>
                    <a:pt x="419" y="193"/>
                  </a:lnTo>
                  <a:lnTo>
                    <a:pt x="419" y="193"/>
                  </a:lnTo>
                  <a:lnTo>
                    <a:pt x="419" y="188"/>
                  </a:lnTo>
                  <a:lnTo>
                    <a:pt x="419" y="183"/>
                  </a:lnTo>
                  <a:lnTo>
                    <a:pt x="419" y="183"/>
                  </a:lnTo>
                  <a:lnTo>
                    <a:pt x="416" y="176"/>
                  </a:lnTo>
                  <a:lnTo>
                    <a:pt x="416" y="171"/>
                  </a:lnTo>
                  <a:lnTo>
                    <a:pt x="416" y="168"/>
                  </a:lnTo>
                  <a:lnTo>
                    <a:pt x="416" y="168"/>
                  </a:lnTo>
                  <a:lnTo>
                    <a:pt x="419" y="161"/>
                  </a:lnTo>
                  <a:lnTo>
                    <a:pt x="419" y="161"/>
                  </a:lnTo>
                  <a:lnTo>
                    <a:pt x="421" y="158"/>
                  </a:lnTo>
                  <a:lnTo>
                    <a:pt x="421" y="154"/>
                  </a:lnTo>
                  <a:lnTo>
                    <a:pt x="421" y="154"/>
                  </a:lnTo>
                  <a:lnTo>
                    <a:pt x="421" y="149"/>
                  </a:lnTo>
                  <a:lnTo>
                    <a:pt x="419" y="146"/>
                  </a:lnTo>
                  <a:lnTo>
                    <a:pt x="419" y="146"/>
                  </a:lnTo>
                  <a:lnTo>
                    <a:pt x="417" y="142"/>
                  </a:lnTo>
                  <a:lnTo>
                    <a:pt x="417" y="142"/>
                  </a:lnTo>
                  <a:lnTo>
                    <a:pt x="414" y="139"/>
                  </a:lnTo>
                  <a:lnTo>
                    <a:pt x="414" y="139"/>
                  </a:lnTo>
                  <a:lnTo>
                    <a:pt x="412" y="136"/>
                  </a:lnTo>
                  <a:lnTo>
                    <a:pt x="410" y="132"/>
                  </a:lnTo>
                  <a:lnTo>
                    <a:pt x="410" y="132"/>
                  </a:lnTo>
                  <a:lnTo>
                    <a:pt x="410" y="129"/>
                  </a:lnTo>
                  <a:lnTo>
                    <a:pt x="409" y="125"/>
                  </a:lnTo>
                  <a:lnTo>
                    <a:pt x="409" y="125"/>
                  </a:lnTo>
                  <a:lnTo>
                    <a:pt x="407" y="122"/>
                  </a:lnTo>
                  <a:lnTo>
                    <a:pt x="404" y="119"/>
                  </a:lnTo>
                  <a:lnTo>
                    <a:pt x="404" y="119"/>
                  </a:lnTo>
                  <a:lnTo>
                    <a:pt x="404" y="110"/>
                  </a:lnTo>
                  <a:lnTo>
                    <a:pt x="404" y="110"/>
                  </a:lnTo>
                  <a:lnTo>
                    <a:pt x="402" y="102"/>
                  </a:lnTo>
                  <a:lnTo>
                    <a:pt x="402" y="95"/>
                  </a:lnTo>
                  <a:lnTo>
                    <a:pt x="402" y="95"/>
                  </a:lnTo>
                  <a:lnTo>
                    <a:pt x="404" y="86"/>
                  </a:lnTo>
                  <a:lnTo>
                    <a:pt x="404" y="80"/>
                  </a:lnTo>
                  <a:lnTo>
                    <a:pt x="404" y="80"/>
                  </a:lnTo>
                  <a:lnTo>
                    <a:pt x="400" y="74"/>
                  </a:lnTo>
                  <a:lnTo>
                    <a:pt x="400" y="74"/>
                  </a:lnTo>
                  <a:lnTo>
                    <a:pt x="400" y="73"/>
                  </a:lnTo>
                  <a:lnTo>
                    <a:pt x="400" y="73"/>
                  </a:lnTo>
                  <a:lnTo>
                    <a:pt x="399" y="71"/>
                  </a:lnTo>
                  <a:lnTo>
                    <a:pt x="399" y="71"/>
                  </a:lnTo>
                  <a:lnTo>
                    <a:pt x="397" y="66"/>
                  </a:lnTo>
                  <a:lnTo>
                    <a:pt x="397" y="63"/>
                  </a:lnTo>
                  <a:lnTo>
                    <a:pt x="399" y="61"/>
                  </a:lnTo>
                  <a:lnTo>
                    <a:pt x="399" y="61"/>
                  </a:lnTo>
                  <a:lnTo>
                    <a:pt x="399" y="52"/>
                  </a:lnTo>
                  <a:lnTo>
                    <a:pt x="399" y="52"/>
                  </a:lnTo>
                  <a:lnTo>
                    <a:pt x="400" y="49"/>
                  </a:lnTo>
                  <a:lnTo>
                    <a:pt x="402" y="44"/>
                  </a:lnTo>
                  <a:lnTo>
                    <a:pt x="402" y="44"/>
                  </a:lnTo>
                  <a:lnTo>
                    <a:pt x="402" y="40"/>
                  </a:lnTo>
                  <a:lnTo>
                    <a:pt x="400" y="37"/>
                  </a:lnTo>
                  <a:lnTo>
                    <a:pt x="400" y="37"/>
                  </a:lnTo>
                  <a:lnTo>
                    <a:pt x="399" y="30"/>
                  </a:lnTo>
                  <a:lnTo>
                    <a:pt x="399" y="30"/>
                  </a:lnTo>
                  <a:lnTo>
                    <a:pt x="395" y="25"/>
                  </a:lnTo>
                  <a:lnTo>
                    <a:pt x="395" y="20"/>
                  </a:lnTo>
                  <a:lnTo>
                    <a:pt x="395" y="20"/>
                  </a:lnTo>
                  <a:lnTo>
                    <a:pt x="393" y="13"/>
                  </a:lnTo>
                  <a:lnTo>
                    <a:pt x="393" y="13"/>
                  </a:lnTo>
                  <a:lnTo>
                    <a:pt x="297" y="13"/>
                  </a:lnTo>
                  <a:lnTo>
                    <a:pt x="200" y="10"/>
                  </a:lnTo>
                  <a:lnTo>
                    <a:pt x="108" y="5"/>
                  </a:lnTo>
                  <a:lnTo>
                    <a:pt x="17" y="0"/>
                  </a:lnTo>
                  <a:lnTo>
                    <a:pt x="0" y="254"/>
                  </a:lnTo>
                  <a:lnTo>
                    <a:pt x="0" y="254"/>
                  </a:lnTo>
                  <a:lnTo>
                    <a:pt x="198" y="265"/>
                  </a:lnTo>
                  <a:lnTo>
                    <a:pt x="329" y="270"/>
                  </a:lnTo>
                  <a:lnTo>
                    <a:pt x="387" y="271"/>
                  </a:lnTo>
                  <a:lnTo>
                    <a:pt x="431" y="271"/>
                  </a:lnTo>
                  <a:lnTo>
                    <a:pt x="431" y="271"/>
                  </a:lnTo>
                  <a:lnTo>
                    <a:pt x="432" y="265"/>
                  </a:lnTo>
                  <a:lnTo>
                    <a:pt x="431" y="258"/>
                  </a:lnTo>
                  <a:lnTo>
                    <a:pt x="431" y="258"/>
                  </a:lnTo>
                  <a:lnTo>
                    <a:pt x="424" y="244"/>
                  </a:lnTo>
                  <a:lnTo>
                    <a:pt x="424" y="244"/>
                  </a:lnTo>
                  <a:close/>
                </a:path>
              </a:pathLst>
            </a:custGeom>
            <a:solidFill>
              <a:srgbClr val="FFE599"/>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 name="Google Shape;82;p4">
              <a:hlinkClick r:id="rId36"/>
            </p:cNvPr>
            <p:cNvSpPr/>
            <p:nvPr/>
          </p:nvSpPr>
          <p:spPr>
            <a:xfrm>
              <a:off x="4435475" y="493713"/>
              <a:ext cx="688975" cy="501650"/>
            </a:xfrm>
            <a:custGeom>
              <a:rect b="b" l="l" r="r" t="t"/>
              <a:pathLst>
                <a:path extrusionOk="0" h="316" w="434">
                  <a:moveTo>
                    <a:pt x="127" y="7"/>
                  </a:moveTo>
                  <a:lnTo>
                    <a:pt x="127" y="7"/>
                  </a:lnTo>
                  <a:lnTo>
                    <a:pt x="129" y="8"/>
                  </a:lnTo>
                  <a:lnTo>
                    <a:pt x="129" y="12"/>
                  </a:lnTo>
                  <a:lnTo>
                    <a:pt x="129" y="12"/>
                  </a:lnTo>
                  <a:lnTo>
                    <a:pt x="127" y="14"/>
                  </a:lnTo>
                  <a:lnTo>
                    <a:pt x="127" y="17"/>
                  </a:lnTo>
                  <a:lnTo>
                    <a:pt x="127" y="17"/>
                  </a:lnTo>
                  <a:lnTo>
                    <a:pt x="131" y="19"/>
                  </a:lnTo>
                  <a:lnTo>
                    <a:pt x="134" y="20"/>
                  </a:lnTo>
                  <a:lnTo>
                    <a:pt x="141" y="24"/>
                  </a:lnTo>
                  <a:lnTo>
                    <a:pt x="141" y="24"/>
                  </a:lnTo>
                  <a:lnTo>
                    <a:pt x="144" y="27"/>
                  </a:lnTo>
                  <a:lnTo>
                    <a:pt x="144" y="27"/>
                  </a:lnTo>
                  <a:lnTo>
                    <a:pt x="143" y="31"/>
                  </a:lnTo>
                  <a:lnTo>
                    <a:pt x="141" y="32"/>
                  </a:lnTo>
                  <a:lnTo>
                    <a:pt x="141" y="32"/>
                  </a:lnTo>
                  <a:lnTo>
                    <a:pt x="143" y="34"/>
                  </a:lnTo>
                  <a:lnTo>
                    <a:pt x="144" y="36"/>
                  </a:lnTo>
                  <a:lnTo>
                    <a:pt x="144" y="36"/>
                  </a:lnTo>
                  <a:lnTo>
                    <a:pt x="144" y="39"/>
                  </a:lnTo>
                  <a:lnTo>
                    <a:pt x="143" y="42"/>
                  </a:lnTo>
                  <a:lnTo>
                    <a:pt x="143" y="42"/>
                  </a:lnTo>
                  <a:lnTo>
                    <a:pt x="138" y="41"/>
                  </a:lnTo>
                  <a:lnTo>
                    <a:pt x="134" y="41"/>
                  </a:lnTo>
                  <a:lnTo>
                    <a:pt x="131" y="41"/>
                  </a:lnTo>
                  <a:lnTo>
                    <a:pt x="131" y="41"/>
                  </a:lnTo>
                  <a:lnTo>
                    <a:pt x="124" y="42"/>
                  </a:lnTo>
                  <a:lnTo>
                    <a:pt x="119" y="48"/>
                  </a:lnTo>
                  <a:lnTo>
                    <a:pt x="119" y="48"/>
                  </a:lnTo>
                  <a:lnTo>
                    <a:pt x="117" y="54"/>
                  </a:lnTo>
                  <a:lnTo>
                    <a:pt x="117" y="58"/>
                  </a:lnTo>
                  <a:lnTo>
                    <a:pt x="119" y="59"/>
                  </a:lnTo>
                  <a:lnTo>
                    <a:pt x="119" y="59"/>
                  </a:lnTo>
                  <a:lnTo>
                    <a:pt x="122" y="61"/>
                  </a:lnTo>
                  <a:lnTo>
                    <a:pt x="124" y="59"/>
                  </a:lnTo>
                  <a:lnTo>
                    <a:pt x="126" y="54"/>
                  </a:lnTo>
                  <a:lnTo>
                    <a:pt x="126" y="54"/>
                  </a:lnTo>
                  <a:lnTo>
                    <a:pt x="127" y="53"/>
                  </a:lnTo>
                  <a:lnTo>
                    <a:pt x="129" y="51"/>
                  </a:lnTo>
                  <a:lnTo>
                    <a:pt x="129" y="51"/>
                  </a:lnTo>
                  <a:lnTo>
                    <a:pt x="131" y="51"/>
                  </a:lnTo>
                  <a:lnTo>
                    <a:pt x="131" y="53"/>
                  </a:lnTo>
                  <a:lnTo>
                    <a:pt x="131" y="53"/>
                  </a:lnTo>
                  <a:lnTo>
                    <a:pt x="131" y="56"/>
                  </a:lnTo>
                  <a:lnTo>
                    <a:pt x="129" y="58"/>
                  </a:lnTo>
                  <a:lnTo>
                    <a:pt x="129" y="58"/>
                  </a:lnTo>
                  <a:lnTo>
                    <a:pt x="127" y="61"/>
                  </a:lnTo>
                  <a:lnTo>
                    <a:pt x="126" y="63"/>
                  </a:lnTo>
                  <a:lnTo>
                    <a:pt x="126" y="63"/>
                  </a:lnTo>
                  <a:lnTo>
                    <a:pt x="126" y="64"/>
                  </a:lnTo>
                  <a:lnTo>
                    <a:pt x="129" y="66"/>
                  </a:lnTo>
                  <a:lnTo>
                    <a:pt x="132" y="70"/>
                  </a:lnTo>
                  <a:lnTo>
                    <a:pt x="132" y="70"/>
                  </a:lnTo>
                  <a:lnTo>
                    <a:pt x="134" y="75"/>
                  </a:lnTo>
                  <a:lnTo>
                    <a:pt x="134" y="76"/>
                  </a:lnTo>
                  <a:lnTo>
                    <a:pt x="132" y="76"/>
                  </a:lnTo>
                  <a:lnTo>
                    <a:pt x="132" y="76"/>
                  </a:lnTo>
                  <a:lnTo>
                    <a:pt x="129" y="76"/>
                  </a:lnTo>
                  <a:lnTo>
                    <a:pt x="127" y="75"/>
                  </a:lnTo>
                  <a:lnTo>
                    <a:pt x="124" y="70"/>
                  </a:lnTo>
                  <a:lnTo>
                    <a:pt x="124" y="70"/>
                  </a:lnTo>
                  <a:lnTo>
                    <a:pt x="121" y="66"/>
                  </a:lnTo>
                  <a:lnTo>
                    <a:pt x="117" y="64"/>
                  </a:lnTo>
                  <a:lnTo>
                    <a:pt x="115" y="64"/>
                  </a:lnTo>
                  <a:lnTo>
                    <a:pt x="115" y="64"/>
                  </a:lnTo>
                  <a:lnTo>
                    <a:pt x="117" y="66"/>
                  </a:lnTo>
                  <a:lnTo>
                    <a:pt x="119" y="70"/>
                  </a:lnTo>
                  <a:lnTo>
                    <a:pt x="119" y="70"/>
                  </a:lnTo>
                  <a:lnTo>
                    <a:pt x="124" y="75"/>
                  </a:lnTo>
                  <a:lnTo>
                    <a:pt x="124" y="75"/>
                  </a:lnTo>
                  <a:lnTo>
                    <a:pt x="127" y="81"/>
                  </a:lnTo>
                  <a:lnTo>
                    <a:pt x="127" y="85"/>
                  </a:lnTo>
                  <a:lnTo>
                    <a:pt x="127" y="88"/>
                  </a:lnTo>
                  <a:lnTo>
                    <a:pt x="127" y="88"/>
                  </a:lnTo>
                  <a:lnTo>
                    <a:pt x="124" y="87"/>
                  </a:lnTo>
                  <a:lnTo>
                    <a:pt x="121" y="83"/>
                  </a:lnTo>
                  <a:lnTo>
                    <a:pt x="121" y="83"/>
                  </a:lnTo>
                  <a:lnTo>
                    <a:pt x="119" y="80"/>
                  </a:lnTo>
                  <a:lnTo>
                    <a:pt x="117" y="75"/>
                  </a:lnTo>
                  <a:lnTo>
                    <a:pt x="117" y="75"/>
                  </a:lnTo>
                  <a:lnTo>
                    <a:pt x="115" y="76"/>
                  </a:lnTo>
                  <a:lnTo>
                    <a:pt x="114" y="75"/>
                  </a:lnTo>
                  <a:lnTo>
                    <a:pt x="114" y="75"/>
                  </a:lnTo>
                  <a:lnTo>
                    <a:pt x="112" y="73"/>
                  </a:lnTo>
                  <a:lnTo>
                    <a:pt x="109" y="71"/>
                  </a:lnTo>
                  <a:lnTo>
                    <a:pt x="109" y="71"/>
                  </a:lnTo>
                  <a:lnTo>
                    <a:pt x="107" y="73"/>
                  </a:lnTo>
                  <a:lnTo>
                    <a:pt x="105" y="73"/>
                  </a:lnTo>
                  <a:lnTo>
                    <a:pt x="105" y="76"/>
                  </a:lnTo>
                  <a:lnTo>
                    <a:pt x="105" y="80"/>
                  </a:lnTo>
                  <a:lnTo>
                    <a:pt x="104" y="81"/>
                  </a:lnTo>
                  <a:lnTo>
                    <a:pt x="104" y="81"/>
                  </a:lnTo>
                  <a:lnTo>
                    <a:pt x="102" y="81"/>
                  </a:lnTo>
                  <a:lnTo>
                    <a:pt x="102" y="80"/>
                  </a:lnTo>
                  <a:lnTo>
                    <a:pt x="102" y="78"/>
                  </a:lnTo>
                  <a:lnTo>
                    <a:pt x="102" y="78"/>
                  </a:lnTo>
                  <a:lnTo>
                    <a:pt x="102" y="75"/>
                  </a:lnTo>
                  <a:lnTo>
                    <a:pt x="100" y="71"/>
                  </a:lnTo>
                  <a:lnTo>
                    <a:pt x="100" y="71"/>
                  </a:lnTo>
                  <a:lnTo>
                    <a:pt x="97" y="70"/>
                  </a:lnTo>
                  <a:lnTo>
                    <a:pt x="93" y="68"/>
                  </a:lnTo>
                  <a:lnTo>
                    <a:pt x="87" y="68"/>
                  </a:lnTo>
                  <a:lnTo>
                    <a:pt x="87" y="68"/>
                  </a:lnTo>
                  <a:lnTo>
                    <a:pt x="80" y="66"/>
                  </a:lnTo>
                  <a:lnTo>
                    <a:pt x="75" y="63"/>
                  </a:lnTo>
                  <a:lnTo>
                    <a:pt x="75" y="63"/>
                  </a:lnTo>
                  <a:lnTo>
                    <a:pt x="61" y="59"/>
                  </a:lnTo>
                  <a:lnTo>
                    <a:pt x="61" y="59"/>
                  </a:lnTo>
                  <a:lnTo>
                    <a:pt x="54" y="54"/>
                  </a:lnTo>
                  <a:lnTo>
                    <a:pt x="49" y="49"/>
                  </a:lnTo>
                  <a:lnTo>
                    <a:pt x="49" y="49"/>
                  </a:lnTo>
                  <a:lnTo>
                    <a:pt x="37" y="39"/>
                  </a:lnTo>
                  <a:lnTo>
                    <a:pt x="37" y="39"/>
                  </a:lnTo>
                  <a:lnTo>
                    <a:pt x="31" y="32"/>
                  </a:lnTo>
                  <a:lnTo>
                    <a:pt x="22" y="24"/>
                  </a:lnTo>
                  <a:lnTo>
                    <a:pt x="22" y="24"/>
                  </a:lnTo>
                  <a:lnTo>
                    <a:pt x="19" y="22"/>
                  </a:lnTo>
                  <a:lnTo>
                    <a:pt x="15" y="20"/>
                  </a:lnTo>
                  <a:lnTo>
                    <a:pt x="12" y="22"/>
                  </a:lnTo>
                  <a:lnTo>
                    <a:pt x="10" y="25"/>
                  </a:lnTo>
                  <a:lnTo>
                    <a:pt x="10" y="25"/>
                  </a:lnTo>
                  <a:lnTo>
                    <a:pt x="9" y="31"/>
                  </a:lnTo>
                  <a:lnTo>
                    <a:pt x="9" y="37"/>
                  </a:lnTo>
                  <a:lnTo>
                    <a:pt x="9" y="37"/>
                  </a:lnTo>
                  <a:lnTo>
                    <a:pt x="5" y="48"/>
                  </a:lnTo>
                  <a:lnTo>
                    <a:pt x="5" y="48"/>
                  </a:lnTo>
                  <a:lnTo>
                    <a:pt x="3" y="56"/>
                  </a:lnTo>
                  <a:lnTo>
                    <a:pt x="3" y="64"/>
                  </a:lnTo>
                  <a:lnTo>
                    <a:pt x="3" y="64"/>
                  </a:lnTo>
                  <a:lnTo>
                    <a:pt x="5" y="71"/>
                  </a:lnTo>
                  <a:lnTo>
                    <a:pt x="7" y="80"/>
                  </a:lnTo>
                  <a:lnTo>
                    <a:pt x="7" y="80"/>
                  </a:lnTo>
                  <a:lnTo>
                    <a:pt x="9" y="87"/>
                  </a:lnTo>
                  <a:lnTo>
                    <a:pt x="9" y="93"/>
                  </a:lnTo>
                  <a:lnTo>
                    <a:pt x="10" y="109"/>
                  </a:lnTo>
                  <a:lnTo>
                    <a:pt x="10" y="109"/>
                  </a:lnTo>
                  <a:lnTo>
                    <a:pt x="10" y="122"/>
                  </a:lnTo>
                  <a:lnTo>
                    <a:pt x="10" y="134"/>
                  </a:lnTo>
                  <a:lnTo>
                    <a:pt x="10" y="134"/>
                  </a:lnTo>
                  <a:lnTo>
                    <a:pt x="10" y="151"/>
                  </a:lnTo>
                  <a:lnTo>
                    <a:pt x="10" y="151"/>
                  </a:lnTo>
                  <a:lnTo>
                    <a:pt x="10" y="158"/>
                  </a:lnTo>
                  <a:lnTo>
                    <a:pt x="9" y="165"/>
                  </a:lnTo>
                  <a:lnTo>
                    <a:pt x="9" y="165"/>
                  </a:lnTo>
                  <a:lnTo>
                    <a:pt x="3" y="173"/>
                  </a:lnTo>
                  <a:lnTo>
                    <a:pt x="3" y="173"/>
                  </a:lnTo>
                  <a:lnTo>
                    <a:pt x="2" y="177"/>
                  </a:lnTo>
                  <a:lnTo>
                    <a:pt x="0" y="182"/>
                  </a:lnTo>
                  <a:lnTo>
                    <a:pt x="0" y="182"/>
                  </a:lnTo>
                  <a:lnTo>
                    <a:pt x="2" y="188"/>
                  </a:lnTo>
                  <a:lnTo>
                    <a:pt x="5" y="193"/>
                  </a:lnTo>
                  <a:lnTo>
                    <a:pt x="5" y="193"/>
                  </a:lnTo>
                  <a:lnTo>
                    <a:pt x="9" y="197"/>
                  </a:lnTo>
                  <a:lnTo>
                    <a:pt x="15" y="199"/>
                  </a:lnTo>
                  <a:lnTo>
                    <a:pt x="15" y="199"/>
                  </a:lnTo>
                  <a:lnTo>
                    <a:pt x="19" y="199"/>
                  </a:lnTo>
                  <a:lnTo>
                    <a:pt x="20" y="200"/>
                  </a:lnTo>
                  <a:lnTo>
                    <a:pt x="24" y="205"/>
                  </a:lnTo>
                  <a:lnTo>
                    <a:pt x="24" y="205"/>
                  </a:lnTo>
                  <a:lnTo>
                    <a:pt x="29" y="209"/>
                  </a:lnTo>
                  <a:lnTo>
                    <a:pt x="29" y="209"/>
                  </a:lnTo>
                  <a:lnTo>
                    <a:pt x="29" y="209"/>
                  </a:lnTo>
                  <a:lnTo>
                    <a:pt x="29" y="209"/>
                  </a:lnTo>
                  <a:lnTo>
                    <a:pt x="34" y="212"/>
                  </a:lnTo>
                  <a:lnTo>
                    <a:pt x="34" y="212"/>
                  </a:lnTo>
                  <a:lnTo>
                    <a:pt x="37" y="212"/>
                  </a:lnTo>
                  <a:lnTo>
                    <a:pt x="37" y="212"/>
                  </a:lnTo>
                  <a:lnTo>
                    <a:pt x="41" y="216"/>
                  </a:lnTo>
                  <a:lnTo>
                    <a:pt x="41" y="216"/>
                  </a:lnTo>
                  <a:lnTo>
                    <a:pt x="44" y="217"/>
                  </a:lnTo>
                  <a:lnTo>
                    <a:pt x="44" y="217"/>
                  </a:lnTo>
                  <a:lnTo>
                    <a:pt x="48" y="219"/>
                  </a:lnTo>
                  <a:lnTo>
                    <a:pt x="48" y="219"/>
                  </a:lnTo>
                  <a:lnTo>
                    <a:pt x="49" y="219"/>
                  </a:lnTo>
                  <a:lnTo>
                    <a:pt x="51" y="217"/>
                  </a:lnTo>
                  <a:lnTo>
                    <a:pt x="53" y="214"/>
                  </a:lnTo>
                  <a:lnTo>
                    <a:pt x="53" y="214"/>
                  </a:lnTo>
                  <a:lnTo>
                    <a:pt x="56" y="212"/>
                  </a:lnTo>
                  <a:lnTo>
                    <a:pt x="58" y="214"/>
                  </a:lnTo>
                  <a:lnTo>
                    <a:pt x="61" y="217"/>
                  </a:lnTo>
                  <a:lnTo>
                    <a:pt x="61" y="217"/>
                  </a:lnTo>
                  <a:lnTo>
                    <a:pt x="63" y="221"/>
                  </a:lnTo>
                  <a:lnTo>
                    <a:pt x="63" y="224"/>
                  </a:lnTo>
                  <a:lnTo>
                    <a:pt x="63" y="224"/>
                  </a:lnTo>
                  <a:lnTo>
                    <a:pt x="61" y="227"/>
                  </a:lnTo>
                  <a:lnTo>
                    <a:pt x="59" y="229"/>
                  </a:lnTo>
                  <a:lnTo>
                    <a:pt x="59" y="229"/>
                  </a:lnTo>
                  <a:lnTo>
                    <a:pt x="61" y="233"/>
                  </a:lnTo>
                  <a:lnTo>
                    <a:pt x="65" y="236"/>
                  </a:lnTo>
                  <a:lnTo>
                    <a:pt x="65" y="236"/>
                  </a:lnTo>
                  <a:lnTo>
                    <a:pt x="65" y="239"/>
                  </a:lnTo>
                  <a:lnTo>
                    <a:pt x="61" y="244"/>
                  </a:lnTo>
                  <a:lnTo>
                    <a:pt x="61" y="244"/>
                  </a:lnTo>
                  <a:lnTo>
                    <a:pt x="59" y="248"/>
                  </a:lnTo>
                  <a:lnTo>
                    <a:pt x="59" y="251"/>
                  </a:lnTo>
                  <a:lnTo>
                    <a:pt x="59" y="251"/>
                  </a:lnTo>
                  <a:lnTo>
                    <a:pt x="61" y="255"/>
                  </a:lnTo>
                  <a:lnTo>
                    <a:pt x="65" y="260"/>
                  </a:lnTo>
                  <a:lnTo>
                    <a:pt x="65" y="260"/>
                  </a:lnTo>
                  <a:lnTo>
                    <a:pt x="65" y="265"/>
                  </a:lnTo>
                  <a:lnTo>
                    <a:pt x="65" y="265"/>
                  </a:lnTo>
                  <a:lnTo>
                    <a:pt x="65" y="268"/>
                  </a:lnTo>
                  <a:lnTo>
                    <a:pt x="65" y="268"/>
                  </a:lnTo>
                  <a:lnTo>
                    <a:pt x="65" y="270"/>
                  </a:lnTo>
                  <a:lnTo>
                    <a:pt x="68" y="272"/>
                  </a:lnTo>
                  <a:lnTo>
                    <a:pt x="68" y="272"/>
                  </a:lnTo>
                  <a:lnTo>
                    <a:pt x="75" y="272"/>
                  </a:lnTo>
                  <a:lnTo>
                    <a:pt x="75" y="272"/>
                  </a:lnTo>
                  <a:lnTo>
                    <a:pt x="78" y="273"/>
                  </a:lnTo>
                  <a:lnTo>
                    <a:pt x="82" y="275"/>
                  </a:lnTo>
                  <a:lnTo>
                    <a:pt x="82" y="275"/>
                  </a:lnTo>
                  <a:lnTo>
                    <a:pt x="85" y="278"/>
                  </a:lnTo>
                  <a:lnTo>
                    <a:pt x="88" y="278"/>
                  </a:lnTo>
                  <a:lnTo>
                    <a:pt x="95" y="277"/>
                  </a:lnTo>
                  <a:lnTo>
                    <a:pt x="95" y="277"/>
                  </a:lnTo>
                  <a:lnTo>
                    <a:pt x="102" y="278"/>
                  </a:lnTo>
                  <a:lnTo>
                    <a:pt x="102" y="278"/>
                  </a:lnTo>
                  <a:lnTo>
                    <a:pt x="107" y="278"/>
                  </a:lnTo>
                  <a:lnTo>
                    <a:pt x="114" y="278"/>
                  </a:lnTo>
                  <a:lnTo>
                    <a:pt x="114" y="278"/>
                  </a:lnTo>
                  <a:lnTo>
                    <a:pt x="119" y="280"/>
                  </a:lnTo>
                  <a:lnTo>
                    <a:pt x="126" y="282"/>
                  </a:lnTo>
                  <a:lnTo>
                    <a:pt x="126" y="282"/>
                  </a:lnTo>
                  <a:lnTo>
                    <a:pt x="132" y="280"/>
                  </a:lnTo>
                  <a:lnTo>
                    <a:pt x="134" y="280"/>
                  </a:lnTo>
                  <a:lnTo>
                    <a:pt x="138" y="282"/>
                  </a:lnTo>
                  <a:lnTo>
                    <a:pt x="138" y="282"/>
                  </a:lnTo>
                  <a:lnTo>
                    <a:pt x="143" y="285"/>
                  </a:lnTo>
                  <a:lnTo>
                    <a:pt x="148" y="287"/>
                  </a:lnTo>
                  <a:lnTo>
                    <a:pt x="148" y="287"/>
                  </a:lnTo>
                  <a:lnTo>
                    <a:pt x="158" y="290"/>
                  </a:lnTo>
                  <a:lnTo>
                    <a:pt x="158" y="290"/>
                  </a:lnTo>
                  <a:lnTo>
                    <a:pt x="163" y="290"/>
                  </a:lnTo>
                  <a:lnTo>
                    <a:pt x="163" y="290"/>
                  </a:lnTo>
                  <a:lnTo>
                    <a:pt x="170" y="290"/>
                  </a:lnTo>
                  <a:lnTo>
                    <a:pt x="177" y="290"/>
                  </a:lnTo>
                  <a:lnTo>
                    <a:pt x="177" y="290"/>
                  </a:lnTo>
                  <a:lnTo>
                    <a:pt x="183" y="292"/>
                  </a:lnTo>
                  <a:lnTo>
                    <a:pt x="185" y="294"/>
                  </a:lnTo>
                  <a:lnTo>
                    <a:pt x="188" y="294"/>
                  </a:lnTo>
                  <a:lnTo>
                    <a:pt x="188" y="294"/>
                  </a:lnTo>
                  <a:lnTo>
                    <a:pt x="192" y="292"/>
                  </a:lnTo>
                  <a:lnTo>
                    <a:pt x="194" y="292"/>
                  </a:lnTo>
                  <a:lnTo>
                    <a:pt x="194" y="292"/>
                  </a:lnTo>
                  <a:lnTo>
                    <a:pt x="197" y="292"/>
                  </a:lnTo>
                  <a:lnTo>
                    <a:pt x="199" y="294"/>
                  </a:lnTo>
                  <a:lnTo>
                    <a:pt x="199" y="294"/>
                  </a:lnTo>
                  <a:lnTo>
                    <a:pt x="202" y="292"/>
                  </a:lnTo>
                  <a:lnTo>
                    <a:pt x="204" y="290"/>
                  </a:lnTo>
                  <a:lnTo>
                    <a:pt x="204" y="290"/>
                  </a:lnTo>
                  <a:lnTo>
                    <a:pt x="207" y="289"/>
                  </a:lnTo>
                  <a:lnTo>
                    <a:pt x="209" y="289"/>
                  </a:lnTo>
                  <a:lnTo>
                    <a:pt x="209" y="289"/>
                  </a:lnTo>
                  <a:lnTo>
                    <a:pt x="222" y="285"/>
                  </a:lnTo>
                  <a:lnTo>
                    <a:pt x="222" y="285"/>
                  </a:lnTo>
                  <a:lnTo>
                    <a:pt x="226" y="285"/>
                  </a:lnTo>
                  <a:lnTo>
                    <a:pt x="227" y="289"/>
                  </a:lnTo>
                  <a:lnTo>
                    <a:pt x="227" y="289"/>
                  </a:lnTo>
                  <a:lnTo>
                    <a:pt x="234" y="289"/>
                  </a:lnTo>
                  <a:lnTo>
                    <a:pt x="234" y="289"/>
                  </a:lnTo>
                  <a:lnTo>
                    <a:pt x="238" y="292"/>
                  </a:lnTo>
                  <a:lnTo>
                    <a:pt x="238" y="292"/>
                  </a:lnTo>
                  <a:lnTo>
                    <a:pt x="244" y="294"/>
                  </a:lnTo>
                  <a:lnTo>
                    <a:pt x="244" y="294"/>
                  </a:lnTo>
                  <a:lnTo>
                    <a:pt x="250" y="295"/>
                  </a:lnTo>
                  <a:lnTo>
                    <a:pt x="256" y="295"/>
                  </a:lnTo>
                  <a:lnTo>
                    <a:pt x="256" y="295"/>
                  </a:lnTo>
                  <a:lnTo>
                    <a:pt x="266" y="292"/>
                  </a:lnTo>
                  <a:lnTo>
                    <a:pt x="272" y="290"/>
                  </a:lnTo>
                  <a:lnTo>
                    <a:pt x="275" y="292"/>
                  </a:lnTo>
                  <a:lnTo>
                    <a:pt x="277" y="292"/>
                  </a:lnTo>
                  <a:lnTo>
                    <a:pt x="389" y="316"/>
                  </a:lnTo>
                  <a:lnTo>
                    <a:pt x="389" y="314"/>
                  </a:lnTo>
                  <a:lnTo>
                    <a:pt x="434" y="73"/>
                  </a:lnTo>
                  <a:lnTo>
                    <a:pt x="434" y="73"/>
                  </a:lnTo>
                  <a:lnTo>
                    <a:pt x="304" y="46"/>
                  </a:lnTo>
                  <a:lnTo>
                    <a:pt x="207" y="22"/>
                  </a:lnTo>
                  <a:lnTo>
                    <a:pt x="148" y="7"/>
                  </a:lnTo>
                  <a:lnTo>
                    <a:pt x="127" y="0"/>
                  </a:lnTo>
                  <a:lnTo>
                    <a:pt x="127" y="0"/>
                  </a:lnTo>
                  <a:lnTo>
                    <a:pt x="126" y="3"/>
                  </a:lnTo>
                  <a:lnTo>
                    <a:pt x="127" y="7"/>
                  </a:lnTo>
                  <a:lnTo>
                    <a:pt x="127" y="7"/>
                  </a:lnTo>
                  <a:close/>
                </a:path>
              </a:pathLst>
            </a:custGeom>
            <a:solidFill>
              <a:srgbClr val="980000"/>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 name="Google Shape;83;p4">
              <a:hlinkClick r:id="rId37"/>
            </p:cNvPr>
            <p:cNvSpPr/>
            <p:nvPr/>
          </p:nvSpPr>
          <p:spPr>
            <a:xfrm>
              <a:off x="5621338" y="1771651"/>
              <a:ext cx="747713" cy="595313"/>
            </a:xfrm>
            <a:custGeom>
              <a:rect b="b" l="l" r="r" t="t"/>
              <a:pathLst>
                <a:path extrusionOk="0" h="375" w="471">
                  <a:moveTo>
                    <a:pt x="349" y="33"/>
                  </a:moveTo>
                  <a:lnTo>
                    <a:pt x="349" y="33"/>
                  </a:lnTo>
                  <a:lnTo>
                    <a:pt x="273" y="27"/>
                  </a:lnTo>
                  <a:lnTo>
                    <a:pt x="191" y="18"/>
                  </a:lnTo>
                  <a:lnTo>
                    <a:pt x="40" y="0"/>
                  </a:lnTo>
                  <a:lnTo>
                    <a:pt x="0" y="336"/>
                  </a:lnTo>
                  <a:lnTo>
                    <a:pt x="0" y="336"/>
                  </a:lnTo>
                  <a:lnTo>
                    <a:pt x="100" y="347"/>
                  </a:lnTo>
                  <a:lnTo>
                    <a:pt x="200" y="356"/>
                  </a:lnTo>
                  <a:lnTo>
                    <a:pt x="297" y="364"/>
                  </a:lnTo>
                  <a:lnTo>
                    <a:pt x="392" y="371"/>
                  </a:lnTo>
                  <a:lnTo>
                    <a:pt x="392" y="371"/>
                  </a:lnTo>
                  <a:lnTo>
                    <a:pt x="454" y="375"/>
                  </a:lnTo>
                  <a:lnTo>
                    <a:pt x="466" y="123"/>
                  </a:lnTo>
                  <a:lnTo>
                    <a:pt x="471" y="37"/>
                  </a:lnTo>
                  <a:lnTo>
                    <a:pt x="471" y="37"/>
                  </a:lnTo>
                  <a:lnTo>
                    <a:pt x="446" y="37"/>
                  </a:lnTo>
                  <a:lnTo>
                    <a:pt x="417" y="37"/>
                  </a:lnTo>
                  <a:lnTo>
                    <a:pt x="349" y="33"/>
                  </a:lnTo>
                  <a:lnTo>
                    <a:pt x="349" y="33"/>
                  </a:lnTo>
                  <a:close/>
                </a:path>
              </a:pathLst>
            </a:custGeom>
            <a:solidFill>
              <a:srgbClr val="F6B26B"/>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 name="Google Shape;84;p4">
              <a:hlinkClick r:id="rId38"/>
            </p:cNvPr>
            <p:cNvSpPr/>
            <p:nvPr/>
          </p:nvSpPr>
          <p:spPr>
            <a:xfrm>
              <a:off x="7458075" y="2614613"/>
              <a:ext cx="341312" cy="657225"/>
            </a:xfrm>
            <a:custGeom>
              <a:rect b="b" l="l" r="r" t="t"/>
              <a:pathLst>
                <a:path extrusionOk="0" h="414" w="215">
                  <a:moveTo>
                    <a:pt x="215" y="312"/>
                  </a:moveTo>
                  <a:lnTo>
                    <a:pt x="215" y="288"/>
                  </a:lnTo>
                  <a:lnTo>
                    <a:pt x="215" y="288"/>
                  </a:lnTo>
                  <a:lnTo>
                    <a:pt x="214" y="265"/>
                  </a:lnTo>
                  <a:lnTo>
                    <a:pt x="214" y="265"/>
                  </a:lnTo>
                  <a:lnTo>
                    <a:pt x="212" y="215"/>
                  </a:lnTo>
                  <a:lnTo>
                    <a:pt x="212" y="215"/>
                  </a:lnTo>
                  <a:lnTo>
                    <a:pt x="212" y="188"/>
                  </a:lnTo>
                  <a:lnTo>
                    <a:pt x="212" y="188"/>
                  </a:lnTo>
                  <a:lnTo>
                    <a:pt x="212" y="176"/>
                  </a:lnTo>
                  <a:lnTo>
                    <a:pt x="212" y="163"/>
                  </a:lnTo>
                  <a:lnTo>
                    <a:pt x="212" y="163"/>
                  </a:lnTo>
                  <a:lnTo>
                    <a:pt x="210" y="142"/>
                  </a:lnTo>
                  <a:lnTo>
                    <a:pt x="210" y="119"/>
                  </a:lnTo>
                  <a:lnTo>
                    <a:pt x="210" y="119"/>
                  </a:lnTo>
                  <a:lnTo>
                    <a:pt x="212" y="100"/>
                  </a:lnTo>
                  <a:lnTo>
                    <a:pt x="212" y="76"/>
                  </a:lnTo>
                  <a:lnTo>
                    <a:pt x="212" y="76"/>
                  </a:lnTo>
                  <a:lnTo>
                    <a:pt x="210" y="34"/>
                  </a:lnTo>
                  <a:lnTo>
                    <a:pt x="210" y="34"/>
                  </a:lnTo>
                  <a:lnTo>
                    <a:pt x="212" y="22"/>
                  </a:lnTo>
                  <a:lnTo>
                    <a:pt x="212" y="22"/>
                  </a:lnTo>
                  <a:lnTo>
                    <a:pt x="212" y="17"/>
                  </a:lnTo>
                  <a:lnTo>
                    <a:pt x="212" y="10"/>
                  </a:lnTo>
                  <a:lnTo>
                    <a:pt x="212" y="10"/>
                  </a:lnTo>
                  <a:lnTo>
                    <a:pt x="214" y="0"/>
                  </a:lnTo>
                  <a:lnTo>
                    <a:pt x="214" y="0"/>
                  </a:lnTo>
                  <a:lnTo>
                    <a:pt x="214" y="0"/>
                  </a:lnTo>
                  <a:lnTo>
                    <a:pt x="73" y="10"/>
                  </a:lnTo>
                  <a:lnTo>
                    <a:pt x="73" y="10"/>
                  </a:lnTo>
                  <a:lnTo>
                    <a:pt x="66" y="20"/>
                  </a:lnTo>
                  <a:lnTo>
                    <a:pt x="63" y="32"/>
                  </a:lnTo>
                  <a:lnTo>
                    <a:pt x="63" y="32"/>
                  </a:lnTo>
                  <a:lnTo>
                    <a:pt x="63" y="37"/>
                  </a:lnTo>
                  <a:lnTo>
                    <a:pt x="63" y="41"/>
                  </a:lnTo>
                  <a:lnTo>
                    <a:pt x="61" y="42"/>
                  </a:lnTo>
                  <a:lnTo>
                    <a:pt x="61" y="42"/>
                  </a:lnTo>
                  <a:lnTo>
                    <a:pt x="59" y="42"/>
                  </a:lnTo>
                  <a:lnTo>
                    <a:pt x="56" y="42"/>
                  </a:lnTo>
                  <a:lnTo>
                    <a:pt x="56" y="42"/>
                  </a:lnTo>
                  <a:lnTo>
                    <a:pt x="54" y="46"/>
                  </a:lnTo>
                  <a:lnTo>
                    <a:pt x="54" y="49"/>
                  </a:lnTo>
                  <a:lnTo>
                    <a:pt x="54" y="49"/>
                  </a:lnTo>
                  <a:lnTo>
                    <a:pt x="53" y="59"/>
                  </a:lnTo>
                  <a:lnTo>
                    <a:pt x="49" y="66"/>
                  </a:lnTo>
                  <a:lnTo>
                    <a:pt x="49" y="68"/>
                  </a:lnTo>
                  <a:lnTo>
                    <a:pt x="46" y="68"/>
                  </a:lnTo>
                  <a:lnTo>
                    <a:pt x="46" y="68"/>
                  </a:lnTo>
                  <a:lnTo>
                    <a:pt x="44" y="66"/>
                  </a:lnTo>
                  <a:lnTo>
                    <a:pt x="42" y="66"/>
                  </a:lnTo>
                  <a:lnTo>
                    <a:pt x="39" y="68"/>
                  </a:lnTo>
                  <a:lnTo>
                    <a:pt x="37" y="69"/>
                  </a:lnTo>
                  <a:lnTo>
                    <a:pt x="37" y="69"/>
                  </a:lnTo>
                  <a:lnTo>
                    <a:pt x="36" y="71"/>
                  </a:lnTo>
                  <a:lnTo>
                    <a:pt x="36" y="73"/>
                  </a:lnTo>
                  <a:lnTo>
                    <a:pt x="36" y="78"/>
                  </a:lnTo>
                  <a:lnTo>
                    <a:pt x="36" y="83"/>
                  </a:lnTo>
                  <a:lnTo>
                    <a:pt x="34" y="86"/>
                  </a:lnTo>
                  <a:lnTo>
                    <a:pt x="34" y="88"/>
                  </a:lnTo>
                  <a:lnTo>
                    <a:pt x="34" y="88"/>
                  </a:lnTo>
                  <a:lnTo>
                    <a:pt x="29" y="90"/>
                  </a:lnTo>
                  <a:lnTo>
                    <a:pt x="27" y="91"/>
                  </a:lnTo>
                  <a:lnTo>
                    <a:pt x="27" y="93"/>
                  </a:lnTo>
                  <a:lnTo>
                    <a:pt x="27" y="93"/>
                  </a:lnTo>
                  <a:lnTo>
                    <a:pt x="25" y="100"/>
                  </a:lnTo>
                  <a:lnTo>
                    <a:pt x="27" y="107"/>
                  </a:lnTo>
                  <a:lnTo>
                    <a:pt x="27" y="107"/>
                  </a:lnTo>
                  <a:lnTo>
                    <a:pt x="25" y="112"/>
                  </a:lnTo>
                  <a:lnTo>
                    <a:pt x="22" y="117"/>
                  </a:lnTo>
                  <a:lnTo>
                    <a:pt x="22" y="117"/>
                  </a:lnTo>
                  <a:lnTo>
                    <a:pt x="19" y="120"/>
                  </a:lnTo>
                  <a:lnTo>
                    <a:pt x="17" y="125"/>
                  </a:lnTo>
                  <a:lnTo>
                    <a:pt x="17" y="125"/>
                  </a:lnTo>
                  <a:lnTo>
                    <a:pt x="12" y="136"/>
                  </a:lnTo>
                  <a:lnTo>
                    <a:pt x="12" y="141"/>
                  </a:lnTo>
                  <a:lnTo>
                    <a:pt x="12" y="142"/>
                  </a:lnTo>
                  <a:lnTo>
                    <a:pt x="14" y="146"/>
                  </a:lnTo>
                  <a:lnTo>
                    <a:pt x="14" y="146"/>
                  </a:lnTo>
                  <a:lnTo>
                    <a:pt x="20" y="137"/>
                  </a:lnTo>
                  <a:lnTo>
                    <a:pt x="24" y="136"/>
                  </a:lnTo>
                  <a:lnTo>
                    <a:pt x="24" y="136"/>
                  </a:lnTo>
                  <a:lnTo>
                    <a:pt x="25" y="137"/>
                  </a:lnTo>
                  <a:lnTo>
                    <a:pt x="25" y="137"/>
                  </a:lnTo>
                  <a:lnTo>
                    <a:pt x="27" y="141"/>
                  </a:lnTo>
                  <a:lnTo>
                    <a:pt x="25" y="142"/>
                  </a:lnTo>
                  <a:lnTo>
                    <a:pt x="24" y="147"/>
                  </a:lnTo>
                  <a:lnTo>
                    <a:pt x="20" y="151"/>
                  </a:lnTo>
                  <a:lnTo>
                    <a:pt x="19" y="156"/>
                  </a:lnTo>
                  <a:lnTo>
                    <a:pt x="19" y="156"/>
                  </a:lnTo>
                  <a:lnTo>
                    <a:pt x="24" y="158"/>
                  </a:lnTo>
                  <a:lnTo>
                    <a:pt x="27" y="159"/>
                  </a:lnTo>
                  <a:lnTo>
                    <a:pt x="27" y="161"/>
                  </a:lnTo>
                  <a:lnTo>
                    <a:pt x="25" y="166"/>
                  </a:lnTo>
                  <a:lnTo>
                    <a:pt x="25" y="166"/>
                  </a:lnTo>
                  <a:lnTo>
                    <a:pt x="24" y="171"/>
                  </a:lnTo>
                  <a:lnTo>
                    <a:pt x="24" y="176"/>
                  </a:lnTo>
                  <a:lnTo>
                    <a:pt x="24" y="176"/>
                  </a:lnTo>
                  <a:lnTo>
                    <a:pt x="24" y="178"/>
                  </a:lnTo>
                  <a:lnTo>
                    <a:pt x="24" y="178"/>
                  </a:lnTo>
                  <a:lnTo>
                    <a:pt x="24" y="178"/>
                  </a:lnTo>
                  <a:lnTo>
                    <a:pt x="27" y="183"/>
                  </a:lnTo>
                  <a:lnTo>
                    <a:pt x="27" y="183"/>
                  </a:lnTo>
                  <a:lnTo>
                    <a:pt x="29" y="185"/>
                  </a:lnTo>
                  <a:lnTo>
                    <a:pt x="30" y="183"/>
                  </a:lnTo>
                  <a:lnTo>
                    <a:pt x="32" y="183"/>
                  </a:lnTo>
                  <a:lnTo>
                    <a:pt x="34" y="187"/>
                  </a:lnTo>
                  <a:lnTo>
                    <a:pt x="34" y="187"/>
                  </a:lnTo>
                  <a:lnTo>
                    <a:pt x="32" y="188"/>
                  </a:lnTo>
                  <a:lnTo>
                    <a:pt x="30" y="190"/>
                  </a:lnTo>
                  <a:lnTo>
                    <a:pt x="27" y="193"/>
                  </a:lnTo>
                  <a:lnTo>
                    <a:pt x="27" y="193"/>
                  </a:lnTo>
                  <a:lnTo>
                    <a:pt x="27" y="202"/>
                  </a:lnTo>
                  <a:lnTo>
                    <a:pt x="29" y="210"/>
                  </a:lnTo>
                  <a:lnTo>
                    <a:pt x="29" y="210"/>
                  </a:lnTo>
                  <a:lnTo>
                    <a:pt x="30" y="212"/>
                  </a:lnTo>
                  <a:lnTo>
                    <a:pt x="34" y="212"/>
                  </a:lnTo>
                  <a:lnTo>
                    <a:pt x="37" y="210"/>
                  </a:lnTo>
                  <a:lnTo>
                    <a:pt x="41" y="212"/>
                  </a:lnTo>
                  <a:lnTo>
                    <a:pt x="41" y="212"/>
                  </a:lnTo>
                  <a:lnTo>
                    <a:pt x="42" y="214"/>
                  </a:lnTo>
                  <a:lnTo>
                    <a:pt x="41" y="217"/>
                  </a:lnTo>
                  <a:lnTo>
                    <a:pt x="37" y="224"/>
                  </a:lnTo>
                  <a:lnTo>
                    <a:pt x="37" y="224"/>
                  </a:lnTo>
                  <a:lnTo>
                    <a:pt x="37" y="227"/>
                  </a:lnTo>
                  <a:lnTo>
                    <a:pt x="36" y="231"/>
                  </a:lnTo>
                  <a:lnTo>
                    <a:pt x="36" y="231"/>
                  </a:lnTo>
                  <a:lnTo>
                    <a:pt x="37" y="232"/>
                  </a:lnTo>
                  <a:lnTo>
                    <a:pt x="39" y="234"/>
                  </a:lnTo>
                  <a:lnTo>
                    <a:pt x="39" y="234"/>
                  </a:lnTo>
                  <a:lnTo>
                    <a:pt x="39" y="241"/>
                  </a:lnTo>
                  <a:lnTo>
                    <a:pt x="37" y="246"/>
                  </a:lnTo>
                  <a:lnTo>
                    <a:pt x="37" y="246"/>
                  </a:lnTo>
                  <a:lnTo>
                    <a:pt x="32" y="249"/>
                  </a:lnTo>
                  <a:lnTo>
                    <a:pt x="32" y="249"/>
                  </a:lnTo>
                  <a:lnTo>
                    <a:pt x="32" y="253"/>
                  </a:lnTo>
                  <a:lnTo>
                    <a:pt x="32" y="256"/>
                  </a:lnTo>
                  <a:lnTo>
                    <a:pt x="32" y="256"/>
                  </a:lnTo>
                  <a:lnTo>
                    <a:pt x="32" y="259"/>
                  </a:lnTo>
                  <a:lnTo>
                    <a:pt x="30" y="259"/>
                  </a:lnTo>
                  <a:lnTo>
                    <a:pt x="27" y="263"/>
                  </a:lnTo>
                  <a:lnTo>
                    <a:pt x="27" y="263"/>
                  </a:lnTo>
                  <a:lnTo>
                    <a:pt x="24" y="265"/>
                  </a:lnTo>
                  <a:lnTo>
                    <a:pt x="24" y="268"/>
                  </a:lnTo>
                  <a:lnTo>
                    <a:pt x="22" y="270"/>
                  </a:lnTo>
                  <a:lnTo>
                    <a:pt x="20" y="273"/>
                  </a:lnTo>
                  <a:lnTo>
                    <a:pt x="20" y="273"/>
                  </a:lnTo>
                  <a:lnTo>
                    <a:pt x="17" y="275"/>
                  </a:lnTo>
                  <a:lnTo>
                    <a:pt x="14" y="276"/>
                  </a:lnTo>
                  <a:lnTo>
                    <a:pt x="14" y="278"/>
                  </a:lnTo>
                  <a:lnTo>
                    <a:pt x="14" y="278"/>
                  </a:lnTo>
                  <a:lnTo>
                    <a:pt x="14" y="283"/>
                  </a:lnTo>
                  <a:lnTo>
                    <a:pt x="14" y="283"/>
                  </a:lnTo>
                  <a:lnTo>
                    <a:pt x="17" y="283"/>
                  </a:lnTo>
                  <a:lnTo>
                    <a:pt x="17" y="283"/>
                  </a:lnTo>
                  <a:lnTo>
                    <a:pt x="15" y="287"/>
                  </a:lnTo>
                  <a:lnTo>
                    <a:pt x="15" y="287"/>
                  </a:lnTo>
                  <a:lnTo>
                    <a:pt x="10" y="290"/>
                  </a:lnTo>
                  <a:lnTo>
                    <a:pt x="8" y="292"/>
                  </a:lnTo>
                  <a:lnTo>
                    <a:pt x="7" y="295"/>
                  </a:lnTo>
                  <a:lnTo>
                    <a:pt x="7" y="295"/>
                  </a:lnTo>
                  <a:lnTo>
                    <a:pt x="8" y="297"/>
                  </a:lnTo>
                  <a:lnTo>
                    <a:pt x="10" y="299"/>
                  </a:lnTo>
                  <a:lnTo>
                    <a:pt x="12" y="300"/>
                  </a:lnTo>
                  <a:lnTo>
                    <a:pt x="10" y="302"/>
                  </a:lnTo>
                  <a:lnTo>
                    <a:pt x="10" y="302"/>
                  </a:lnTo>
                  <a:lnTo>
                    <a:pt x="8" y="304"/>
                  </a:lnTo>
                  <a:lnTo>
                    <a:pt x="5" y="305"/>
                  </a:lnTo>
                  <a:lnTo>
                    <a:pt x="5" y="307"/>
                  </a:lnTo>
                  <a:lnTo>
                    <a:pt x="5" y="310"/>
                  </a:lnTo>
                  <a:lnTo>
                    <a:pt x="5" y="310"/>
                  </a:lnTo>
                  <a:lnTo>
                    <a:pt x="8" y="314"/>
                  </a:lnTo>
                  <a:lnTo>
                    <a:pt x="8" y="316"/>
                  </a:lnTo>
                  <a:lnTo>
                    <a:pt x="7" y="319"/>
                  </a:lnTo>
                  <a:lnTo>
                    <a:pt x="7" y="319"/>
                  </a:lnTo>
                  <a:lnTo>
                    <a:pt x="0" y="324"/>
                  </a:lnTo>
                  <a:lnTo>
                    <a:pt x="0" y="326"/>
                  </a:lnTo>
                  <a:lnTo>
                    <a:pt x="0" y="331"/>
                  </a:lnTo>
                  <a:lnTo>
                    <a:pt x="0" y="331"/>
                  </a:lnTo>
                  <a:lnTo>
                    <a:pt x="2" y="348"/>
                  </a:lnTo>
                  <a:lnTo>
                    <a:pt x="2" y="348"/>
                  </a:lnTo>
                  <a:lnTo>
                    <a:pt x="8" y="348"/>
                  </a:lnTo>
                  <a:lnTo>
                    <a:pt x="15" y="346"/>
                  </a:lnTo>
                  <a:lnTo>
                    <a:pt x="15" y="346"/>
                  </a:lnTo>
                  <a:lnTo>
                    <a:pt x="63" y="344"/>
                  </a:lnTo>
                  <a:lnTo>
                    <a:pt x="63" y="344"/>
                  </a:lnTo>
                  <a:lnTo>
                    <a:pt x="98" y="341"/>
                  </a:lnTo>
                  <a:lnTo>
                    <a:pt x="98" y="341"/>
                  </a:lnTo>
                  <a:lnTo>
                    <a:pt x="112" y="339"/>
                  </a:lnTo>
                  <a:lnTo>
                    <a:pt x="119" y="339"/>
                  </a:lnTo>
                  <a:lnTo>
                    <a:pt x="124" y="339"/>
                  </a:lnTo>
                  <a:lnTo>
                    <a:pt x="124" y="339"/>
                  </a:lnTo>
                  <a:lnTo>
                    <a:pt x="125" y="341"/>
                  </a:lnTo>
                  <a:lnTo>
                    <a:pt x="127" y="343"/>
                  </a:lnTo>
                  <a:lnTo>
                    <a:pt x="127" y="346"/>
                  </a:lnTo>
                  <a:lnTo>
                    <a:pt x="124" y="356"/>
                  </a:lnTo>
                  <a:lnTo>
                    <a:pt x="124" y="356"/>
                  </a:lnTo>
                  <a:lnTo>
                    <a:pt x="122" y="361"/>
                  </a:lnTo>
                  <a:lnTo>
                    <a:pt x="122" y="368"/>
                  </a:lnTo>
                  <a:lnTo>
                    <a:pt x="122" y="368"/>
                  </a:lnTo>
                  <a:lnTo>
                    <a:pt x="125" y="375"/>
                  </a:lnTo>
                  <a:lnTo>
                    <a:pt x="125" y="375"/>
                  </a:lnTo>
                  <a:lnTo>
                    <a:pt x="127" y="378"/>
                  </a:lnTo>
                  <a:lnTo>
                    <a:pt x="131" y="382"/>
                  </a:lnTo>
                  <a:lnTo>
                    <a:pt x="131" y="382"/>
                  </a:lnTo>
                  <a:lnTo>
                    <a:pt x="139" y="388"/>
                  </a:lnTo>
                  <a:lnTo>
                    <a:pt x="139" y="388"/>
                  </a:lnTo>
                  <a:lnTo>
                    <a:pt x="142" y="394"/>
                  </a:lnTo>
                  <a:lnTo>
                    <a:pt x="144" y="399"/>
                  </a:lnTo>
                  <a:lnTo>
                    <a:pt x="144" y="399"/>
                  </a:lnTo>
                  <a:lnTo>
                    <a:pt x="144" y="402"/>
                  </a:lnTo>
                  <a:lnTo>
                    <a:pt x="144" y="405"/>
                  </a:lnTo>
                  <a:lnTo>
                    <a:pt x="144" y="405"/>
                  </a:lnTo>
                  <a:lnTo>
                    <a:pt x="148" y="407"/>
                  </a:lnTo>
                  <a:lnTo>
                    <a:pt x="151" y="407"/>
                  </a:lnTo>
                  <a:lnTo>
                    <a:pt x="151" y="407"/>
                  </a:lnTo>
                  <a:lnTo>
                    <a:pt x="156" y="411"/>
                  </a:lnTo>
                  <a:lnTo>
                    <a:pt x="159" y="414"/>
                  </a:lnTo>
                  <a:lnTo>
                    <a:pt x="159" y="414"/>
                  </a:lnTo>
                  <a:lnTo>
                    <a:pt x="159" y="412"/>
                  </a:lnTo>
                  <a:lnTo>
                    <a:pt x="159" y="412"/>
                  </a:lnTo>
                  <a:lnTo>
                    <a:pt x="158" y="407"/>
                  </a:lnTo>
                  <a:lnTo>
                    <a:pt x="156" y="404"/>
                  </a:lnTo>
                  <a:lnTo>
                    <a:pt x="156" y="402"/>
                  </a:lnTo>
                  <a:lnTo>
                    <a:pt x="156" y="402"/>
                  </a:lnTo>
                  <a:lnTo>
                    <a:pt x="158" y="399"/>
                  </a:lnTo>
                  <a:lnTo>
                    <a:pt x="163" y="395"/>
                  </a:lnTo>
                  <a:lnTo>
                    <a:pt x="171" y="390"/>
                  </a:lnTo>
                  <a:lnTo>
                    <a:pt x="171" y="390"/>
                  </a:lnTo>
                  <a:lnTo>
                    <a:pt x="181" y="388"/>
                  </a:lnTo>
                  <a:lnTo>
                    <a:pt x="187" y="388"/>
                  </a:lnTo>
                  <a:lnTo>
                    <a:pt x="192" y="387"/>
                  </a:lnTo>
                  <a:lnTo>
                    <a:pt x="192" y="387"/>
                  </a:lnTo>
                  <a:lnTo>
                    <a:pt x="193" y="383"/>
                  </a:lnTo>
                  <a:lnTo>
                    <a:pt x="193" y="383"/>
                  </a:lnTo>
                  <a:lnTo>
                    <a:pt x="195" y="383"/>
                  </a:lnTo>
                  <a:lnTo>
                    <a:pt x="195" y="385"/>
                  </a:lnTo>
                  <a:lnTo>
                    <a:pt x="195" y="385"/>
                  </a:lnTo>
                  <a:lnTo>
                    <a:pt x="198" y="387"/>
                  </a:lnTo>
                  <a:lnTo>
                    <a:pt x="202" y="390"/>
                  </a:lnTo>
                  <a:lnTo>
                    <a:pt x="202" y="390"/>
                  </a:lnTo>
                  <a:lnTo>
                    <a:pt x="205" y="390"/>
                  </a:lnTo>
                  <a:lnTo>
                    <a:pt x="207" y="388"/>
                  </a:lnTo>
                  <a:lnTo>
                    <a:pt x="209" y="382"/>
                  </a:lnTo>
                  <a:lnTo>
                    <a:pt x="209" y="382"/>
                  </a:lnTo>
                  <a:lnTo>
                    <a:pt x="209" y="377"/>
                  </a:lnTo>
                  <a:lnTo>
                    <a:pt x="209" y="377"/>
                  </a:lnTo>
                  <a:lnTo>
                    <a:pt x="210" y="372"/>
                  </a:lnTo>
                  <a:lnTo>
                    <a:pt x="210" y="365"/>
                  </a:lnTo>
                  <a:lnTo>
                    <a:pt x="210" y="365"/>
                  </a:lnTo>
                  <a:lnTo>
                    <a:pt x="209" y="353"/>
                  </a:lnTo>
                  <a:lnTo>
                    <a:pt x="209" y="353"/>
                  </a:lnTo>
                  <a:lnTo>
                    <a:pt x="210" y="351"/>
                  </a:lnTo>
                  <a:lnTo>
                    <a:pt x="210" y="349"/>
                  </a:lnTo>
                  <a:lnTo>
                    <a:pt x="210" y="349"/>
                  </a:lnTo>
                  <a:lnTo>
                    <a:pt x="214" y="344"/>
                  </a:lnTo>
                  <a:lnTo>
                    <a:pt x="214" y="341"/>
                  </a:lnTo>
                  <a:lnTo>
                    <a:pt x="212" y="339"/>
                  </a:lnTo>
                  <a:lnTo>
                    <a:pt x="212" y="339"/>
                  </a:lnTo>
                  <a:lnTo>
                    <a:pt x="210" y="332"/>
                  </a:lnTo>
                  <a:lnTo>
                    <a:pt x="210" y="332"/>
                  </a:lnTo>
                  <a:lnTo>
                    <a:pt x="210" y="329"/>
                  </a:lnTo>
                  <a:lnTo>
                    <a:pt x="214" y="324"/>
                  </a:lnTo>
                  <a:lnTo>
                    <a:pt x="214" y="324"/>
                  </a:lnTo>
                  <a:lnTo>
                    <a:pt x="215" y="322"/>
                  </a:lnTo>
                  <a:lnTo>
                    <a:pt x="215" y="319"/>
                  </a:lnTo>
                  <a:lnTo>
                    <a:pt x="215" y="312"/>
                  </a:lnTo>
                  <a:lnTo>
                    <a:pt x="215" y="312"/>
                  </a:lnTo>
                  <a:close/>
                </a:path>
              </a:pathLst>
            </a:custGeom>
            <a:solidFill>
              <a:srgbClr val="3D85C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 name="Google Shape;85;p4"/>
            <p:cNvSpPr/>
            <p:nvPr/>
          </p:nvSpPr>
          <p:spPr>
            <a:xfrm>
              <a:off x="7764463" y="3222626"/>
              <a:ext cx="3175" cy="0"/>
            </a:xfrm>
            <a:custGeom>
              <a:rect b="b" l="l" r="r" t="t"/>
              <a:pathLst>
                <a:path extrusionOk="0" h="120000" w="2">
                  <a:moveTo>
                    <a:pt x="0" y="0"/>
                  </a:moveTo>
                  <a:lnTo>
                    <a:pt x="0" y="0"/>
                  </a:lnTo>
                  <a:lnTo>
                    <a:pt x="2" y="0"/>
                  </a:lnTo>
                  <a:lnTo>
                    <a:pt x="0" y="0"/>
                  </a:lnTo>
                  <a:lnTo>
                    <a:pt x="0"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 name="Google Shape;86;p4">
              <a:hlinkClick r:id="rId39"/>
            </p:cNvPr>
            <p:cNvSpPr/>
            <p:nvPr/>
          </p:nvSpPr>
          <p:spPr>
            <a:xfrm>
              <a:off x="4933950" y="2225676"/>
              <a:ext cx="687388" cy="811213"/>
            </a:xfrm>
            <a:custGeom>
              <a:rect b="b" l="l" r="r" t="t"/>
              <a:pathLst>
                <a:path extrusionOk="0" h="511" w="433">
                  <a:moveTo>
                    <a:pt x="102" y="68"/>
                  </a:moveTo>
                  <a:lnTo>
                    <a:pt x="102" y="61"/>
                  </a:lnTo>
                  <a:lnTo>
                    <a:pt x="102" y="61"/>
                  </a:lnTo>
                  <a:lnTo>
                    <a:pt x="102" y="67"/>
                  </a:lnTo>
                  <a:lnTo>
                    <a:pt x="102" y="67"/>
                  </a:lnTo>
                  <a:lnTo>
                    <a:pt x="102" y="68"/>
                  </a:lnTo>
                  <a:lnTo>
                    <a:pt x="100" y="70"/>
                  </a:lnTo>
                  <a:lnTo>
                    <a:pt x="100" y="70"/>
                  </a:lnTo>
                  <a:lnTo>
                    <a:pt x="95" y="72"/>
                  </a:lnTo>
                  <a:lnTo>
                    <a:pt x="93" y="72"/>
                  </a:lnTo>
                  <a:lnTo>
                    <a:pt x="92" y="73"/>
                  </a:lnTo>
                  <a:lnTo>
                    <a:pt x="92" y="73"/>
                  </a:lnTo>
                  <a:lnTo>
                    <a:pt x="88" y="75"/>
                  </a:lnTo>
                  <a:lnTo>
                    <a:pt x="87" y="75"/>
                  </a:lnTo>
                  <a:lnTo>
                    <a:pt x="85" y="73"/>
                  </a:lnTo>
                  <a:lnTo>
                    <a:pt x="85" y="73"/>
                  </a:lnTo>
                  <a:lnTo>
                    <a:pt x="81" y="70"/>
                  </a:lnTo>
                  <a:lnTo>
                    <a:pt x="78" y="68"/>
                  </a:lnTo>
                  <a:lnTo>
                    <a:pt x="78" y="68"/>
                  </a:lnTo>
                  <a:lnTo>
                    <a:pt x="73" y="68"/>
                  </a:lnTo>
                  <a:lnTo>
                    <a:pt x="68" y="65"/>
                  </a:lnTo>
                  <a:lnTo>
                    <a:pt x="68" y="65"/>
                  </a:lnTo>
                  <a:lnTo>
                    <a:pt x="63" y="65"/>
                  </a:lnTo>
                  <a:lnTo>
                    <a:pt x="61" y="65"/>
                  </a:lnTo>
                  <a:lnTo>
                    <a:pt x="59" y="67"/>
                  </a:lnTo>
                  <a:lnTo>
                    <a:pt x="59" y="67"/>
                  </a:lnTo>
                  <a:lnTo>
                    <a:pt x="59" y="72"/>
                  </a:lnTo>
                  <a:lnTo>
                    <a:pt x="59" y="77"/>
                  </a:lnTo>
                  <a:lnTo>
                    <a:pt x="61" y="82"/>
                  </a:lnTo>
                  <a:lnTo>
                    <a:pt x="61" y="87"/>
                  </a:lnTo>
                  <a:lnTo>
                    <a:pt x="61" y="87"/>
                  </a:lnTo>
                  <a:lnTo>
                    <a:pt x="59" y="90"/>
                  </a:lnTo>
                  <a:lnTo>
                    <a:pt x="56" y="94"/>
                  </a:lnTo>
                  <a:lnTo>
                    <a:pt x="56" y="94"/>
                  </a:lnTo>
                  <a:lnTo>
                    <a:pt x="56" y="97"/>
                  </a:lnTo>
                  <a:lnTo>
                    <a:pt x="56" y="99"/>
                  </a:lnTo>
                  <a:lnTo>
                    <a:pt x="56" y="104"/>
                  </a:lnTo>
                  <a:lnTo>
                    <a:pt x="56" y="104"/>
                  </a:lnTo>
                  <a:lnTo>
                    <a:pt x="53" y="114"/>
                  </a:lnTo>
                  <a:lnTo>
                    <a:pt x="51" y="119"/>
                  </a:lnTo>
                  <a:lnTo>
                    <a:pt x="51" y="121"/>
                  </a:lnTo>
                  <a:lnTo>
                    <a:pt x="53" y="121"/>
                  </a:lnTo>
                  <a:lnTo>
                    <a:pt x="53" y="121"/>
                  </a:lnTo>
                  <a:lnTo>
                    <a:pt x="54" y="128"/>
                  </a:lnTo>
                  <a:lnTo>
                    <a:pt x="53" y="134"/>
                  </a:lnTo>
                  <a:lnTo>
                    <a:pt x="53" y="134"/>
                  </a:lnTo>
                  <a:lnTo>
                    <a:pt x="51" y="136"/>
                  </a:lnTo>
                  <a:lnTo>
                    <a:pt x="49" y="138"/>
                  </a:lnTo>
                  <a:lnTo>
                    <a:pt x="49" y="138"/>
                  </a:lnTo>
                  <a:lnTo>
                    <a:pt x="51" y="143"/>
                  </a:lnTo>
                  <a:lnTo>
                    <a:pt x="51" y="143"/>
                  </a:lnTo>
                  <a:lnTo>
                    <a:pt x="49" y="150"/>
                  </a:lnTo>
                  <a:lnTo>
                    <a:pt x="49" y="150"/>
                  </a:lnTo>
                  <a:lnTo>
                    <a:pt x="51" y="155"/>
                  </a:lnTo>
                  <a:lnTo>
                    <a:pt x="51" y="155"/>
                  </a:lnTo>
                  <a:lnTo>
                    <a:pt x="51" y="158"/>
                  </a:lnTo>
                  <a:lnTo>
                    <a:pt x="51" y="158"/>
                  </a:lnTo>
                  <a:lnTo>
                    <a:pt x="51" y="165"/>
                  </a:lnTo>
                  <a:lnTo>
                    <a:pt x="51" y="165"/>
                  </a:lnTo>
                  <a:lnTo>
                    <a:pt x="51" y="170"/>
                  </a:lnTo>
                  <a:lnTo>
                    <a:pt x="49" y="175"/>
                  </a:lnTo>
                  <a:lnTo>
                    <a:pt x="49" y="175"/>
                  </a:lnTo>
                  <a:lnTo>
                    <a:pt x="51" y="177"/>
                  </a:lnTo>
                  <a:lnTo>
                    <a:pt x="53" y="180"/>
                  </a:lnTo>
                  <a:lnTo>
                    <a:pt x="53" y="180"/>
                  </a:lnTo>
                  <a:lnTo>
                    <a:pt x="53" y="185"/>
                  </a:lnTo>
                  <a:lnTo>
                    <a:pt x="53" y="185"/>
                  </a:lnTo>
                  <a:lnTo>
                    <a:pt x="51" y="187"/>
                  </a:lnTo>
                  <a:lnTo>
                    <a:pt x="51" y="190"/>
                  </a:lnTo>
                  <a:lnTo>
                    <a:pt x="51" y="190"/>
                  </a:lnTo>
                  <a:lnTo>
                    <a:pt x="49" y="192"/>
                  </a:lnTo>
                  <a:lnTo>
                    <a:pt x="49" y="194"/>
                  </a:lnTo>
                  <a:lnTo>
                    <a:pt x="49" y="194"/>
                  </a:lnTo>
                  <a:lnTo>
                    <a:pt x="51" y="199"/>
                  </a:lnTo>
                  <a:lnTo>
                    <a:pt x="56" y="201"/>
                  </a:lnTo>
                  <a:lnTo>
                    <a:pt x="56" y="201"/>
                  </a:lnTo>
                  <a:lnTo>
                    <a:pt x="58" y="204"/>
                  </a:lnTo>
                  <a:lnTo>
                    <a:pt x="61" y="207"/>
                  </a:lnTo>
                  <a:lnTo>
                    <a:pt x="61" y="207"/>
                  </a:lnTo>
                  <a:lnTo>
                    <a:pt x="64" y="213"/>
                  </a:lnTo>
                  <a:lnTo>
                    <a:pt x="64" y="213"/>
                  </a:lnTo>
                  <a:lnTo>
                    <a:pt x="64" y="213"/>
                  </a:lnTo>
                  <a:lnTo>
                    <a:pt x="64" y="214"/>
                  </a:lnTo>
                  <a:lnTo>
                    <a:pt x="64" y="214"/>
                  </a:lnTo>
                  <a:lnTo>
                    <a:pt x="66" y="214"/>
                  </a:lnTo>
                  <a:lnTo>
                    <a:pt x="66" y="214"/>
                  </a:lnTo>
                  <a:lnTo>
                    <a:pt x="64" y="214"/>
                  </a:lnTo>
                  <a:lnTo>
                    <a:pt x="64" y="214"/>
                  </a:lnTo>
                  <a:lnTo>
                    <a:pt x="64" y="214"/>
                  </a:lnTo>
                  <a:lnTo>
                    <a:pt x="64" y="214"/>
                  </a:lnTo>
                  <a:lnTo>
                    <a:pt x="68" y="216"/>
                  </a:lnTo>
                  <a:lnTo>
                    <a:pt x="68" y="216"/>
                  </a:lnTo>
                  <a:lnTo>
                    <a:pt x="68" y="219"/>
                  </a:lnTo>
                  <a:lnTo>
                    <a:pt x="68" y="223"/>
                  </a:lnTo>
                  <a:lnTo>
                    <a:pt x="68" y="223"/>
                  </a:lnTo>
                  <a:lnTo>
                    <a:pt x="66" y="226"/>
                  </a:lnTo>
                  <a:lnTo>
                    <a:pt x="64" y="228"/>
                  </a:lnTo>
                  <a:lnTo>
                    <a:pt x="64" y="228"/>
                  </a:lnTo>
                  <a:lnTo>
                    <a:pt x="64" y="228"/>
                  </a:lnTo>
                  <a:lnTo>
                    <a:pt x="63" y="230"/>
                  </a:lnTo>
                  <a:lnTo>
                    <a:pt x="63" y="230"/>
                  </a:lnTo>
                  <a:lnTo>
                    <a:pt x="63" y="230"/>
                  </a:lnTo>
                  <a:lnTo>
                    <a:pt x="63" y="230"/>
                  </a:lnTo>
                  <a:lnTo>
                    <a:pt x="59" y="230"/>
                  </a:lnTo>
                  <a:lnTo>
                    <a:pt x="59" y="230"/>
                  </a:lnTo>
                  <a:lnTo>
                    <a:pt x="54" y="233"/>
                  </a:lnTo>
                  <a:lnTo>
                    <a:pt x="54" y="233"/>
                  </a:lnTo>
                  <a:lnTo>
                    <a:pt x="49" y="233"/>
                  </a:lnTo>
                  <a:lnTo>
                    <a:pt x="44" y="236"/>
                  </a:lnTo>
                  <a:lnTo>
                    <a:pt x="44" y="236"/>
                  </a:lnTo>
                  <a:lnTo>
                    <a:pt x="42" y="238"/>
                  </a:lnTo>
                  <a:lnTo>
                    <a:pt x="42" y="241"/>
                  </a:lnTo>
                  <a:lnTo>
                    <a:pt x="41" y="245"/>
                  </a:lnTo>
                  <a:lnTo>
                    <a:pt x="41" y="247"/>
                  </a:lnTo>
                  <a:lnTo>
                    <a:pt x="41" y="247"/>
                  </a:lnTo>
                  <a:lnTo>
                    <a:pt x="37" y="250"/>
                  </a:lnTo>
                  <a:lnTo>
                    <a:pt x="37" y="250"/>
                  </a:lnTo>
                  <a:lnTo>
                    <a:pt x="36" y="250"/>
                  </a:lnTo>
                  <a:lnTo>
                    <a:pt x="34" y="252"/>
                  </a:lnTo>
                  <a:lnTo>
                    <a:pt x="34" y="252"/>
                  </a:lnTo>
                  <a:lnTo>
                    <a:pt x="36" y="253"/>
                  </a:lnTo>
                  <a:lnTo>
                    <a:pt x="37" y="253"/>
                  </a:lnTo>
                  <a:lnTo>
                    <a:pt x="37" y="253"/>
                  </a:lnTo>
                  <a:lnTo>
                    <a:pt x="37" y="257"/>
                  </a:lnTo>
                  <a:lnTo>
                    <a:pt x="37" y="257"/>
                  </a:lnTo>
                  <a:lnTo>
                    <a:pt x="36" y="262"/>
                  </a:lnTo>
                  <a:lnTo>
                    <a:pt x="36" y="262"/>
                  </a:lnTo>
                  <a:lnTo>
                    <a:pt x="36" y="265"/>
                  </a:lnTo>
                  <a:lnTo>
                    <a:pt x="37" y="270"/>
                  </a:lnTo>
                  <a:lnTo>
                    <a:pt x="37" y="270"/>
                  </a:lnTo>
                  <a:lnTo>
                    <a:pt x="37" y="274"/>
                  </a:lnTo>
                  <a:lnTo>
                    <a:pt x="34" y="277"/>
                  </a:lnTo>
                  <a:lnTo>
                    <a:pt x="34" y="277"/>
                  </a:lnTo>
                  <a:lnTo>
                    <a:pt x="31" y="279"/>
                  </a:lnTo>
                  <a:lnTo>
                    <a:pt x="27" y="280"/>
                  </a:lnTo>
                  <a:lnTo>
                    <a:pt x="27" y="280"/>
                  </a:lnTo>
                  <a:lnTo>
                    <a:pt x="25" y="284"/>
                  </a:lnTo>
                  <a:lnTo>
                    <a:pt x="25" y="287"/>
                  </a:lnTo>
                  <a:lnTo>
                    <a:pt x="25" y="287"/>
                  </a:lnTo>
                  <a:lnTo>
                    <a:pt x="22" y="291"/>
                  </a:lnTo>
                  <a:lnTo>
                    <a:pt x="19" y="292"/>
                  </a:lnTo>
                  <a:lnTo>
                    <a:pt x="19" y="292"/>
                  </a:lnTo>
                  <a:lnTo>
                    <a:pt x="17" y="292"/>
                  </a:lnTo>
                  <a:lnTo>
                    <a:pt x="15" y="294"/>
                  </a:lnTo>
                  <a:lnTo>
                    <a:pt x="12" y="297"/>
                  </a:lnTo>
                  <a:lnTo>
                    <a:pt x="12" y="297"/>
                  </a:lnTo>
                  <a:lnTo>
                    <a:pt x="12" y="299"/>
                  </a:lnTo>
                  <a:lnTo>
                    <a:pt x="12" y="301"/>
                  </a:lnTo>
                  <a:lnTo>
                    <a:pt x="12" y="301"/>
                  </a:lnTo>
                  <a:lnTo>
                    <a:pt x="14" y="306"/>
                  </a:lnTo>
                  <a:lnTo>
                    <a:pt x="14" y="306"/>
                  </a:lnTo>
                  <a:lnTo>
                    <a:pt x="14" y="309"/>
                  </a:lnTo>
                  <a:lnTo>
                    <a:pt x="17" y="314"/>
                  </a:lnTo>
                  <a:lnTo>
                    <a:pt x="17" y="314"/>
                  </a:lnTo>
                  <a:lnTo>
                    <a:pt x="20" y="316"/>
                  </a:lnTo>
                  <a:lnTo>
                    <a:pt x="20" y="316"/>
                  </a:lnTo>
                  <a:lnTo>
                    <a:pt x="22" y="318"/>
                  </a:lnTo>
                  <a:lnTo>
                    <a:pt x="22" y="318"/>
                  </a:lnTo>
                  <a:lnTo>
                    <a:pt x="24" y="318"/>
                  </a:lnTo>
                  <a:lnTo>
                    <a:pt x="24" y="319"/>
                  </a:lnTo>
                  <a:lnTo>
                    <a:pt x="24" y="319"/>
                  </a:lnTo>
                  <a:lnTo>
                    <a:pt x="27" y="319"/>
                  </a:lnTo>
                  <a:lnTo>
                    <a:pt x="27" y="319"/>
                  </a:lnTo>
                  <a:lnTo>
                    <a:pt x="25" y="321"/>
                  </a:lnTo>
                  <a:lnTo>
                    <a:pt x="24" y="323"/>
                  </a:lnTo>
                  <a:lnTo>
                    <a:pt x="24" y="323"/>
                  </a:lnTo>
                  <a:lnTo>
                    <a:pt x="24" y="328"/>
                  </a:lnTo>
                  <a:lnTo>
                    <a:pt x="24" y="331"/>
                  </a:lnTo>
                  <a:lnTo>
                    <a:pt x="24" y="331"/>
                  </a:lnTo>
                  <a:lnTo>
                    <a:pt x="20" y="333"/>
                  </a:lnTo>
                  <a:lnTo>
                    <a:pt x="19" y="335"/>
                  </a:lnTo>
                  <a:lnTo>
                    <a:pt x="14" y="335"/>
                  </a:lnTo>
                  <a:lnTo>
                    <a:pt x="14" y="335"/>
                  </a:lnTo>
                  <a:lnTo>
                    <a:pt x="10" y="336"/>
                  </a:lnTo>
                  <a:lnTo>
                    <a:pt x="10" y="336"/>
                  </a:lnTo>
                  <a:lnTo>
                    <a:pt x="12" y="336"/>
                  </a:lnTo>
                  <a:lnTo>
                    <a:pt x="0" y="359"/>
                  </a:lnTo>
                  <a:lnTo>
                    <a:pt x="0" y="359"/>
                  </a:lnTo>
                  <a:lnTo>
                    <a:pt x="241" y="494"/>
                  </a:lnTo>
                  <a:lnTo>
                    <a:pt x="241" y="494"/>
                  </a:lnTo>
                  <a:lnTo>
                    <a:pt x="373" y="511"/>
                  </a:lnTo>
                  <a:lnTo>
                    <a:pt x="433" y="50"/>
                  </a:lnTo>
                  <a:lnTo>
                    <a:pt x="433" y="50"/>
                  </a:lnTo>
                  <a:lnTo>
                    <a:pt x="351" y="39"/>
                  </a:lnTo>
                  <a:lnTo>
                    <a:pt x="270" y="28"/>
                  </a:lnTo>
                  <a:lnTo>
                    <a:pt x="192" y="16"/>
                  </a:lnTo>
                  <a:lnTo>
                    <a:pt x="114" y="0"/>
                  </a:lnTo>
                  <a:lnTo>
                    <a:pt x="102" y="68"/>
                  </a:lnTo>
                  <a:close/>
                </a:path>
              </a:pathLst>
            </a:custGeom>
            <a:solidFill>
              <a:srgbClr val="E0666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 name="Google Shape;87;p4">
              <a:hlinkClick r:id="rId40"/>
            </p:cNvPr>
            <p:cNvSpPr/>
            <p:nvPr/>
          </p:nvSpPr>
          <p:spPr>
            <a:xfrm>
              <a:off x="8589963" y="1803401"/>
              <a:ext cx="476250" cy="325438"/>
            </a:xfrm>
            <a:custGeom>
              <a:rect b="b" l="l" r="r" t="t"/>
              <a:pathLst>
                <a:path extrusionOk="0" h="205" w="300">
                  <a:moveTo>
                    <a:pt x="298" y="100"/>
                  </a:moveTo>
                  <a:lnTo>
                    <a:pt x="298" y="100"/>
                  </a:lnTo>
                  <a:lnTo>
                    <a:pt x="297" y="103"/>
                  </a:lnTo>
                  <a:lnTo>
                    <a:pt x="297" y="107"/>
                  </a:lnTo>
                  <a:lnTo>
                    <a:pt x="297" y="107"/>
                  </a:lnTo>
                  <a:lnTo>
                    <a:pt x="297" y="110"/>
                  </a:lnTo>
                  <a:lnTo>
                    <a:pt x="295" y="110"/>
                  </a:lnTo>
                  <a:lnTo>
                    <a:pt x="293" y="110"/>
                  </a:lnTo>
                  <a:lnTo>
                    <a:pt x="293" y="110"/>
                  </a:lnTo>
                  <a:lnTo>
                    <a:pt x="293" y="109"/>
                  </a:lnTo>
                  <a:lnTo>
                    <a:pt x="293" y="109"/>
                  </a:lnTo>
                  <a:lnTo>
                    <a:pt x="291" y="110"/>
                  </a:lnTo>
                  <a:lnTo>
                    <a:pt x="290" y="114"/>
                  </a:lnTo>
                  <a:lnTo>
                    <a:pt x="290" y="114"/>
                  </a:lnTo>
                  <a:lnTo>
                    <a:pt x="288" y="117"/>
                  </a:lnTo>
                  <a:lnTo>
                    <a:pt x="288" y="117"/>
                  </a:lnTo>
                  <a:lnTo>
                    <a:pt x="285" y="120"/>
                  </a:lnTo>
                  <a:lnTo>
                    <a:pt x="285" y="120"/>
                  </a:lnTo>
                  <a:lnTo>
                    <a:pt x="285" y="122"/>
                  </a:lnTo>
                  <a:lnTo>
                    <a:pt x="283" y="124"/>
                  </a:lnTo>
                  <a:lnTo>
                    <a:pt x="283" y="124"/>
                  </a:lnTo>
                  <a:lnTo>
                    <a:pt x="283" y="120"/>
                  </a:lnTo>
                  <a:lnTo>
                    <a:pt x="281" y="119"/>
                  </a:lnTo>
                  <a:lnTo>
                    <a:pt x="281" y="117"/>
                  </a:lnTo>
                  <a:lnTo>
                    <a:pt x="281" y="117"/>
                  </a:lnTo>
                  <a:lnTo>
                    <a:pt x="278" y="117"/>
                  </a:lnTo>
                  <a:lnTo>
                    <a:pt x="278" y="119"/>
                  </a:lnTo>
                  <a:lnTo>
                    <a:pt x="276" y="122"/>
                  </a:lnTo>
                  <a:lnTo>
                    <a:pt x="276" y="122"/>
                  </a:lnTo>
                  <a:lnTo>
                    <a:pt x="276" y="126"/>
                  </a:lnTo>
                  <a:lnTo>
                    <a:pt x="280" y="129"/>
                  </a:lnTo>
                  <a:lnTo>
                    <a:pt x="280" y="129"/>
                  </a:lnTo>
                  <a:lnTo>
                    <a:pt x="285" y="132"/>
                  </a:lnTo>
                  <a:lnTo>
                    <a:pt x="285" y="132"/>
                  </a:lnTo>
                  <a:lnTo>
                    <a:pt x="285" y="129"/>
                  </a:lnTo>
                  <a:lnTo>
                    <a:pt x="286" y="126"/>
                  </a:lnTo>
                  <a:lnTo>
                    <a:pt x="286" y="126"/>
                  </a:lnTo>
                  <a:lnTo>
                    <a:pt x="288" y="124"/>
                  </a:lnTo>
                  <a:lnTo>
                    <a:pt x="290" y="126"/>
                  </a:lnTo>
                  <a:lnTo>
                    <a:pt x="291" y="129"/>
                  </a:lnTo>
                  <a:lnTo>
                    <a:pt x="291" y="129"/>
                  </a:lnTo>
                  <a:lnTo>
                    <a:pt x="291" y="132"/>
                  </a:lnTo>
                  <a:lnTo>
                    <a:pt x="290" y="134"/>
                  </a:lnTo>
                  <a:lnTo>
                    <a:pt x="285" y="139"/>
                  </a:lnTo>
                  <a:lnTo>
                    <a:pt x="285" y="139"/>
                  </a:lnTo>
                  <a:lnTo>
                    <a:pt x="281" y="142"/>
                  </a:lnTo>
                  <a:lnTo>
                    <a:pt x="281" y="146"/>
                  </a:lnTo>
                  <a:lnTo>
                    <a:pt x="281" y="151"/>
                  </a:lnTo>
                  <a:lnTo>
                    <a:pt x="281" y="154"/>
                  </a:lnTo>
                  <a:lnTo>
                    <a:pt x="281" y="154"/>
                  </a:lnTo>
                  <a:lnTo>
                    <a:pt x="278" y="161"/>
                  </a:lnTo>
                  <a:lnTo>
                    <a:pt x="271" y="165"/>
                  </a:lnTo>
                  <a:lnTo>
                    <a:pt x="271" y="165"/>
                  </a:lnTo>
                  <a:lnTo>
                    <a:pt x="269" y="166"/>
                  </a:lnTo>
                  <a:lnTo>
                    <a:pt x="269" y="166"/>
                  </a:lnTo>
                  <a:lnTo>
                    <a:pt x="269" y="170"/>
                  </a:lnTo>
                  <a:lnTo>
                    <a:pt x="273" y="173"/>
                  </a:lnTo>
                  <a:lnTo>
                    <a:pt x="274" y="176"/>
                  </a:lnTo>
                  <a:lnTo>
                    <a:pt x="274" y="176"/>
                  </a:lnTo>
                  <a:lnTo>
                    <a:pt x="271" y="176"/>
                  </a:lnTo>
                  <a:lnTo>
                    <a:pt x="268" y="176"/>
                  </a:lnTo>
                  <a:lnTo>
                    <a:pt x="266" y="180"/>
                  </a:lnTo>
                  <a:lnTo>
                    <a:pt x="266" y="183"/>
                  </a:lnTo>
                  <a:lnTo>
                    <a:pt x="266" y="183"/>
                  </a:lnTo>
                  <a:lnTo>
                    <a:pt x="269" y="190"/>
                  </a:lnTo>
                  <a:lnTo>
                    <a:pt x="269" y="190"/>
                  </a:lnTo>
                  <a:lnTo>
                    <a:pt x="269" y="193"/>
                  </a:lnTo>
                  <a:lnTo>
                    <a:pt x="268" y="197"/>
                  </a:lnTo>
                  <a:lnTo>
                    <a:pt x="268" y="197"/>
                  </a:lnTo>
                  <a:lnTo>
                    <a:pt x="266" y="204"/>
                  </a:lnTo>
                  <a:lnTo>
                    <a:pt x="263" y="205"/>
                  </a:lnTo>
                  <a:lnTo>
                    <a:pt x="259" y="205"/>
                  </a:lnTo>
                  <a:lnTo>
                    <a:pt x="259" y="205"/>
                  </a:lnTo>
                  <a:lnTo>
                    <a:pt x="258" y="204"/>
                  </a:lnTo>
                  <a:lnTo>
                    <a:pt x="256" y="200"/>
                  </a:lnTo>
                  <a:lnTo>
                    <a:pt x="258" y="193"/>
                  </a:lnTo>
                  <a:lnTo>
                    <a:pt x="258" y="193"/>
                  </a:lnTo>
                  <a:lnTo>
                    <a:pt x="256" y="187"/>
                  </a:lnTo>
                  <a:lnTo>
                    <a:pt x="252" y="182"/>
                  </a:lnTo>
                  <a:lnTo>
                    <a:pt x="252" y="182"/>
                  </a:lnTo>
                  <a:lnTo>
                    <a:pt x="254" y="182"/>
                  </a:lnTo>
                  <a:lnTo>
                    <a:pt x="254" y="182"/>
                  </a:lnTo>
                  <a:lnTo>
                    <a:pt x="254" y="178"/>
                  </a:lnTo>
                  <a:lnTo>
                    <a:pt x="254" y="178"/>
                  </a:lnTo>
                  <a:lnTo>
                    <a:pt x="252" y="176"/>
                  </a:lnTo>
                  <a:lnTo>
                    <a:pt x="252" y="175"/>
                  </a:lnTo>
                  <a:lnTo>
                    <a:pt x="252" y="173"/>
                  </a:lnTo>
                  <a:lnTo>
                    <a:pt x="252" y="173"/>
                  </a:lnTo>
                  <a:lnTo>
                    <a:pt x="256" y="171"/>
                  </a:lnTo>
                  <a:lnTo>
                    <a:pt x="256" y="170"/>
                  </a:lnTo>
                  <a:lnTo>
                    <a:pt x="256" y="170"/>
                  </a:lnTo>
                  <a:lnTo>
                    <a:pt x="254" y="166"/>
                  </a:lnTo>
                  <a:lnTo>
                    <a:pt x="252" y="163"/>
                  </a:lnTo>
                  <a:lnTo>
                    <a:pt x="252" y="163"/>
                  </a:lnTo>
                  <a:lnTo>
                    <a:pt x="254" y="161"/>
                  </a:lnTo>
                  <a:lnTo>
                    <a:pt x="254" y="161"/>
                  </a:lnTo>
                  <a:lnTo>
                    <a:pt x="256" y="161"/>
                  </a:lnTo>
                  <a:lnTo>
                    <a:pt x="256" y="159"/>
                  </a:lnTo>
                  <a:lnTo>
                    <a:pt x="256" y="159"/>
                  </a:lnTo>
                  <a:lnTo>
                    <a:pt x="254" y="156"/>
                  </a:lnTo>
                  <a:lnTo>
                    <a:pt x="254" y="156"/>
                  </a:lnTo>
                  <a:lnTo>
                    <a:pt x="256" y="154"/>
                  </a:lnTo>
                  <a:lnTo>
                    <a:pt x="256" y="154"/>
                  </a:lnTo>
                  <a:lnTo>
                    <a:pt x="258" y="154"/>
                  </a:lnTo>
                  <a:lnTo>
                    <a:pt x="259" y="154"/>
                  </a:lnTo>
                  <a:lnTo>
                    <a:pt x="259" y="154"/>
                  </a:lnTo>
                  <a:lnTo>
                    <a:pt x="261" y="151"/>
                  </a:lnTo>
                  <a:lnTo>
                    <a:pt x="261" y="151"/>
                  </a:lnTo>
                  <a:lnTo>
                    <a:pt x="264" y="151"/>
                  </a:lnTo>
                  <a:lnTo>
                    <a:pt x="264" y="151"/>
                  </a:lnTo>
                  <a:lnTo>
                    <a:pt x="266" y="148"/>
                  </a:lnTo>
                  <a:lnTo>
                    <a:pt x="266" y="148"/>
                  </a:lnTo>
                  <a:lnTo>
                    <a:pt x="269" y="146"/>
                  </a:lnTo>
                  <a:lnTo>
                    <a:pt x="271" y="146"/>
                  </a:lnTo>
                  <a:lnTo>
                    <a:pt x="271" y="144"/>
                  </a:lnTo>
                  <a:lnTo>
                    <a:pt x="271" y="144"/>
                  </a:lnTo>
                  <a:lnTo>
                    <a:pt x="269" y="142"/>
                  </a:lnTo>
                  <a:lnTo>
                    <a:pt x="266" y="142"/>
                  </a:lnTo>
                  <a:lnTo>
                    <a:pt x="263" y="144"/>
                  </a:lnTo>
                  <a:lnTo>
                    <a:pt x="263" y="144"/>
                  </a:lnTo>
                  <a:lnTo>
                    <a:pt x="263" y="139"/>
                  </a:lnTo>
                  <a:lnTo>
                    <a:pt x="263" y="139"/>
                  </a:lnTo>
                  <a:lnTo>
                    <a:pt x="259" y="139"/>
                  </a:lnTo>
                  <a:lnTo>
                    <a:pt x="258" y="142"/>
                  </a:lnTo>
                  <a:lnTo>
                    <a:pt x="258" y="142"/>
                  </a:lnTo>
                  <a:lnTo>
                    <a:pt x="256" y="142"/>
                  </a:lnTo>
                  <a:lnTo>
                    <a:pt x="256" y="142"/>
                  </a:lnTo>
                  <a:lnTo>
                    <a:pt x="254" y="137"/>
                  </a:lnTo>
                  <a:lnTo>
                    <a:pt x="254" y="137"/>
                  </a:lnTo>
                  <a:lnTo>
                    <a:pt x="254" y="134"/>
                  </a:lnTo>
                  <a:lnTo>
                    <a:pt x="254" y="134"/>
                  </a:lnTo>
                  <a:lnTo>
                    <a:pt x="252" y="132"/>
                  </a:lnTo>
                  <a:lnTo>
                    <a:pt x="249" y="131"/>
                  </a:lnTo>
                  <a:lnTo>
                    <a:pt x="249" y="131"/>
                  </a:lnTo>
                  <a:lnTo>
                    <a:pt x="251" y="127"/>
                  </a:lnTo>
                  <a:lnTo>
                    <a:pt x="251" y="124"/>
                  </a:lnTo>
                  <a:lnTo>
                    <a:pt x="251" y="124"/>
                  </a:lnTo>
                  <a:lnTo>
                    <a:pt x="246" y="124"/>
                  </a:lnTo>
                  <a:lnTo>
                    <a:pt x="246" y="124"/>
                  </a:lnTo>
                  <a:lnTo>
                    <a:pt x="246" y="122"/>
                  </a:lnTo>
                  <a:lnTo>
                    <a:pt x="247" y="120"/>
                  </a:lnTo>
                  <a:lnTo>
                    <a:pt x="249" y="119"/>
                  </a:lnTo>
                  <a:lnTo>
                    <a:pt x="249" y="119"/>
                  </a:lnTo>
                  <a:lnTo>
                    <a:pt x="249" y="114"/>
                  </a:lnTo>
                  <a:lnTo>
                    <a:pt x="247" y="110"/>
                  </a:lnTo>
                  <a:lnTo>
                    <a:pt x="247" y="110"/>
                  </a:lnTo>
                  <a:lnTo>
                    <a:pt x="247" y="107"/>
                  </a:lnTo>
                  <a:lnTo>
                    <a:pt x="244" y="105"/>
                  </a:lnTo>
                  <a:lnTo>
                    <a:pt x="244" y="105"/>
                  </a:lnTo>
                  <a:lnTo>
                    <a:pt x="241" y="105"/>
                  </a:lnTo>
                  <a:lnTo>
                    <a:pt x="237" y="107"/>
                  </a:lnTo>
                  <a:lnTo>
                    <a:pt x="237" y="110"/>
                  </a:lnTo>
                  <a:lnTo>
                    <a:pt x="235" y="115"/>
                  </a:lnTo>
                  <a:lnTo>
                    <a:pt x="234" y="117"/>
                  </a:lnTo>
                  <a:lnTo>
                    <a:pt x="230" y="115"/>
                  </a:lnTo>
                  <a:lnTo>
                    <a:pt x="230" y="115"/>
                  </a:lnTo>
                  <a:lnTo>
                    <a:pt x="227" y="115"/>
                  </a:lnTo>
                  <a:lnTo>
                    <a:pt x="225" y="114"/>
                  </a:lnTo>
                  <a:lnTo>
                    <a:pt x="224" y="109"/>
                  </a:lnTo>
                  <a:lnTo>
                    <a:pt x="224" y="109"/>
                  </a:lnTo>
                  <a:lnTo>
                    <a:pt x="222" y="103"/>
                  </a:lnTo>
                  <a:lnTo>
                    <a:pt x="220" y="100"/>
                  </a:lnTo>
                  <a:lnTo>
                    <a:pt x="220" y="100"/>
                  </a:lnTo>
                  <a:lnTo>
                    <a:pt x="217" y="98"/>
                  </a:lnTo>
                  <a:lnTo>
                    <a:pt x="213" y="97"/>
                  </a:lnTo>
                  <a:lnTo>
                    <a:pt x="213" y="97"/>
                  </a:lnTo>
                  <a:lnTo>
                    <a:pt x="212" y="92"/>
                  </a:lnTo>
                  <a:lnTo>
                    <a:pt x="212" y="86"/>
                  </a:lnTo>
                  <a:lnTo>
                    <a:pt x="212" y="86"/>
                  </a:lnTo>
                  <a:lnTo>
                    <a:pt x="210" y="78"/>
                  </a:lnTo>
                  <a:lnTo>
                    <a:pt x="207" y="73"/>
                  </a:lnTo>
                  <a:lnTo>
                    <a:pt x="203" y="71"/>
                  </a:lnTo>
                  <a:lnTo>
                    <a:pt x="203" y="71"/>
                  </a:lnTo>
                  <a:lnTo>
                    <a:pt x="200" y="69"/>
                  </a:lnTo>
                  <a:lnTo>
                    <a:pt x="198" y="71"/>
                  </a:lnTo>
                  <a:lnTo>
                    <a:pt x="195" y="75"/>
                  </a:lnTo>
                  <a:lnTo>
                    <a:pt x="193" y="81"/>
                  </a:lnTo>
                  <a:lnTo>
                    <a:pt x="195" y="86"/>
                  </a:lnTo>
                  <a:lnTo>
                    <a:pt x="195" y="86"/>
                  </a:lnTo>
                  <a:lnTo>
                    <a:pt x="212" y="120"/>
                  </a:lnTo>
                  <a:lnTo>
                    <a:pt x="212" y="120"/>
                  </a:lnTo>
                  <a:lnTo>
                    <a:pt x="213" y="124"/>
                  </a:lnTo>
                  <a:lnTo>
                    <a:pt x="215" y="127"/>
                  </a:lnTo>
                  <a:lnTo>
                    <a:pt x="213" y="131"/>
                  </a:lnTo>
                  <a:lnTo>
                    <a:pt x="208" y="132"/>
                  </a:lnTo>
                  <a:lnTo>
                    <a:pt x="208" y="132"/>
                  </a:lnTo>
                  <a:lnTo>
                    <a:pt x="205" y="132"/>
                  </a:lnTo>
                  <a:lnTo>
                    <a:pt x="203" y="131"/>
                  </a:lnTo>
                  <a:lnTo>
                    <a:pt x="200" y="127"/>
                  </a:lnTo>
                  <a:lnTo>
                    <a:pt x="198" y="122"/>
                  </a:lnTo>
                  <a:lnTo>
                    <a:pt x="195" y="120"/>
                  </a:lnTo>
                  <a:lnTo>
                    <a:pt x="195" y="120"/>
                  </a:lnTo>
                  <a:lnTo>
                    <a:pt x="191" y="119"/>
                  </a:lnTo>
                  <a:lnTo>
                    <a:pt x="190" y="120"/>
                  </a:lnTo>
                  <a:lnTo>
                    <a:pt x="185" y="124"/>
                  </a:lnTo>
                  <a:lnTo>
                    <a:pt x="185" y="124"/>
                  </a:lnTo>
                  <a:lnTo>
                    <a:pt x="181" y="124"/>
                  </a:lnTo>
                  <a:lnTo>
                    <a:pt x="179" y="122"/>
                  </a:lnTo>
                  <a:lnTo>
                    <a:pt x="179" y="122"/>
                  </a:lnTo>
                  <a:lnTo>
                    <a:pt x="174" y="122"/>
                  </a:lnTo>
                  <a:lnTo>
                    <a:pt x="169" y="122"/>
                  </a:lnTo>
                  <a:lnTo>
                    <a:pt x="166" y="122"/>
                  </a:lnTo>
                  <a:lnTo>
                    <a:pt x="161" y="120"/>
                  </a:lnTo>
                  <a:lnTo>
                    <a:pt x="161" y="120"/>
                  </a:lnTo>
                  <a:lnTo>
                    <a:pt x="161" y="124"/>
                  </a:lnTo>
                  <a:lnTo>
                    <a:pt x="162" y="127"/>
                  </a:lnTo>
                  <a:lnTo>
                    <a:pt x="162" y="127"/>
                  </a:lnTo>
                  <a:lnTo>
                    <a:pt x="159" y="127"/>
                  </a:lnTo>
                  <a:lnTo>
                    <a:pt x="159" y="127"/>
                  </a:lnTo>
                  <a:lnTo>
                    <a:pt x="154" y="126"/>
                  </a:lnTo>
                  <a:lnTo>
                    <a:pt x="154" y="126"/>
                  </a:lnTo>
                  <a:lnTo>
                    <a:pt x="154" y="126"/>
                  </a:lnTo>
                  <a:lnTo>
                    <a:pt x="154" y="126"/>
                  </a:lnTo>
                  <a:lnTo>
                    <a:pt x="154" y="126"/>
                  </a:lnTo>
                  <a:lnTo>
                    <a:pt x="154" y="126"/>
                  </a:lnTo>
                  <a:lnTo>
                    <a:pt x="154" y="126"/>
                  </a:lnTo>
                  <a:lnTo>
                    <a:pt x="152" y="124"/>
                  </a:lnTo>
                  <a:lnTo>
                    <a:pt x="152" y="124"/>
                  </a:lnTo>
                  <a:lnTo>
                    <a:pt x="152" y="122"/>
                  </a:lnTo>
                  <a:lnTo>
                    <a:pt x="152" y="122"/>
                  </a:lnTo>
                  <a:lnTo>
                    <a:pt x="156" y="117"/>
                  </a:lnTo>
                  <a:lnTo>
                    <a:pt x="159" y="114"/>
                  </a:lnTo>
                  <a:lnTo>
                    <a:pt x="159" y="114"/>
                  </a:lnTo>
                  <a:lnTo>
                    <a:pt x="159" y="114"/>
                  </a:lnTo>
                  <a:lnTo>
                    <a:pt x="159" y="114"/>
                  </a:lnTo>
                  <a:lnTo>
                    <a:pt x="161" y="112"/>
                  </a:lnTo>
                  <a:lnTo>
                    <a:pt x="161" y="112"/>
                  </a:lnTo>
                  <a:lnTo>
                    <a:pt x="161" y="110"/>
                  </a:lnTo>
                  <a:lnTo>
                    <a:pt x="161" y="110"/>
                  </a:lnTo>
                  <a:lnTo>
                    <a:pt x="161" y="109"/>
                  </a:lnTo>
                  <a:lnTo>
                    <a:pt x="161" y="102"/>
                  </a:lnTo>
                  <a:lnTo>
                    <a:pt x="161" y="102"/>
                  </a:lnTo>
                  <a:lnTo>
                    <a:pt x="161" y="100"/>
                  </a:lnTo>
                  <a:lnTo>
                    <a:pt x="161" y="100"/>
                  </a:lnTo>
                  <a:lnTo>
                    <a:pt x="159" y="100"/>
                  </a:lnTo>
                  <a:lnTo>
                    <a:pt x="159" y="100"/>
                  </a:lnTo>
                  <a:lnTo>
                    <a:pt x="159" y="100"/>
                  </a:lnTo>
                  <a:lnTo>
                    <a:pt x="159" y="98"/>
                  </a:lnTo>
                  <a:lnTo>
                    <a:pt x="159" y="98"/>
                  </a:lnTo>
                  <a:lnTo>
                    <a:pt x="159" y="98"/>
                  </a:lnTo>
                  <a:lnTo>
                    <a:pt x="159" y="98"/>
                  </a:lnTo>
                  <a:lnTo>
                    <a:pt x="159" y="97"/>
                  </a:lnTo>
                  <a:lnTo>
                    <a:pt x="159" y="97"/>
                  </a:lnTo>
                  <a:lnTo>
                    <a:pt x="159" y="97"/>
                  </a:lnTo>
                  <a:lnTo>
                    <a:pt x="159" y="97"/>
                  </a:lnTo>
                  <a:lnTo>
                    <a:pt x="161" y="95"/>
                  </a:lnTo>
                  <a:lnTo>
                    <a:pt x="161" y="95"/>
                  </a:lnTo>
                  <a:lnTo>
                    <a:pt x="161" y="92"/>
                  </a:lnTo>
                  <a:lnTo>
                    <a:pt x="161" y="92"/>
                  </a:lnTo>
                  <a:lnTo>
                    <a:pt x="161" y="90"/>
                  </a:lnTo>
                  <a:lnTo>
                    <a:pt x="161" y="90"/>
                  </a:lnTo>
                  <a:lnTo>
                    <a:pt x="159" y="88"/>
                  </a:lnTo>
                  <a:lnTo>
                    <a:pt x="159" y="88"/>
                  </a:lnTo>
                  <a:lnTo>
                    <a:pt x="159" y="88"/>
                  </a:lnTo>
                  <a:lnTo>
                    <a:pt x="159" y="88"/>
                  </a:lnTo>
                  <a:lnTo>
                    <a:pt x="159" y="88"/>
                  </a:lnTo>
                  <a:lnTo>
                    <a:pt x="159" y="88"/>
                  </a:lnTo>
                  <a:lnTo>
                    <a:pt x="159" y="88"/>
                  </a:lnTo>
                  <a:lnTo>
                    <a:pt x="157" y="86"/>
                  </a:lnTo>
                  <a:lnTo>
                    <a:pt x="157" y="86"/>
                  </a:lnTo>
                  <a:lnTo>
                    <a:pt x="156" y="85"/>
                  </a:lnTo>
                  <a:lnTo>
                    <a:pt x="156" y="85"/>
                  </a:lnTo>
                  <a:lnTo>
                    <a:pt x="149" y="83"/>
                  </a:lnTo>
                  <a:lnTo>
                    <a:pt x="149" y="83"/>
                  </a:lnTo>
                  <a:lnTo>
                    <a:pt x="144" y="78"/>
                  </a:lnTo>
                  <a:lnTo>
                    <a:pt x="142" y="76"/>
                  </a:lnTo>
                  <a:lnTo>
                    <a:pt x="139" y="75"/>
                  </a:lnTo>
                  <a:lnTo>
                    <a:pt x="139" y="75"/>
                  </a:lnTo>
                  <a:lnTo>
                    <a:pt x="135" y="75"/>
                  </a:lnTo>
                  <a:lnTo>
                    <a:pt x="135" y="75"/>
                  </a:lnTo>
                  <a:lnTo>
                    <a:pt x="135" y="75"/>
                  </a:lnTo>
                  <a:lnTo>
                    <a:pt x="135" y="75"/>
                  </a:lnTo>
                  <a:lnTo>
                    <a:pt x="135" y="75"/>
                  </a:lnTo>
                  <a:lnTo>
                    <a:pt x="135" y="75"/>
                  </a:lnTo>
                  <a:lnTo>
                    <a:pt x="134" y="75"/>
                  </a:lnTo>
                  <a:lnTo>
                    <a:pt x="134" y="75"/>
                  </a:lnTo>
                  <a:lnTo>
                    <a:pt x="134" y="75"/>
                  </a:lnTo>
                  <a:lnTo>
                    <a:pt x="134" y="75"/>
                  </a:lnTo>
                  <a:lnTo>
                    <a:pt x="134" y="75"/>
                  </a:lnTo>
                  <a:lnTo>
                    <a:pt x="134" y="75"/>
                  </a:lnTo>
                  <a:lnTo>
                    <a:pt x="134" y="73"/>
                  </a:lnTo>
                  <a:lnTo>
                    <a:pt x="134" y="73"/>
                  </a:lnTo>
                  <a:lnTo>
                    <a:pt x="132" y="73"/>
                  </a:lnTo>
                  <a:lnTo>
                    <a:pt x="132" y="73"/>
                  </a:lnTo>
                  <a:lnTo>
                    <a:pt x="132" y="71"/>
                  </a:lnTo>
                  <a:lnTo>
                    <a:pt x="132" y="71"/>
                  </a:lnTo>
                  <a:lnTo>
                    <a:pt x="132" y="71"/>
                  </a:lnTo>
                  <a:lnTo>
                    <a:pt x="130" y="71"/>
                  </a:lnTo>
                  <a:lnTo>
                    <a:pt x="130" y="71"/>
                  </a:lnTo>
                  <a:lnTo>
                    <a:pt x="130" y="71"/>
                  </a:lnTo>
                  <a:lnTo>
                    <a:pt x="130" y="69"/>
                  </a:lnTo>
                  <a:lnTo>
                    <a:pt x="130" y="69"/>
                  </a:lnTo>
                  <a:lnTo>
                    <a:pt x="130" y="68"/>
                  </a:lnTo>
                  <a:lnTo>
                    <a:pt x="130" y="68"/>
                  </a:lnTo>
                  <a:lnTo>
                    <a:pt x="130" y="68"/>
                  </a:lnTo>
                  <a:lnTo>
                    <a:pt x="130" y="68"/>
                  </a:lnTo>
                  <a:lnTo>
                    <a:pt x="129" y="66"/>
                  </a:lnTo>
                  <a:lnTo>
                    <a:pt x="129" y="66"/>
                  </a:lnTo>
                  <a:lnTo>
                    <a:pt x="129" y="66"/>
                  </a:lnTo>
                  <a:lnTo>
                    <a:pt x="129" y="64"/>
                  </a:lnTo>
                  <a:lnTo>
                    <a:pt x="129" y="64"/>
                  </a:lnTo>
                  <a:lnTo>
                    <a:pt x="129" y="63"/>
                  </a:lnTo>
                  <a:lnTo>
                    <a:pt x="129" y="63"/>
                  </a:lnTo>
                  <a:lnTo>
                    <a:pt x="129" y="63"/>
                  </a:lnTo>
                  <a:lnTo>
                    <a:pt x="129" y="63"/>
                  </a:lnTo>
                  <a:lnTo>
                    <a:pt x="129" y="63"/>
                  </a:lnTo>
                  <a:lnTo>
                    <a:pt x="129" y="61"/>
                  </a:lnTo>
                  <a:lnTo>
                    <a:pt x="129" y="61"/>
                  </a:lnTo>
                  <a:lnTo>
                    <a:pt x="129" y="61"/>
                  </a:lnTo>
                  <a:lnTo>
                    <a:pt x="127" y="61"/>
                  </a:lnTo>
                  <a:lnTo>
                    <a:pt x="127" y="61"/>
                  </a:lnTo>
                  <a:lnTo>
                    <a:pt x="127" y="59"/>
                  </a:lnTo>
                  <a:lnTo>
                    <a:pt x="127" y="59"/>
                  </a:lnTo>
                  <a:lnTo>
                    <a:pt x="127" y="59"/>
                  </a:lnTo>
                  <a:lnTo>
                    <a:pt x="125" y="59"/>
                  </a:lnTo>
                  <a:lnTo>
                    <a:pt x="125" y="59"/>
                  </a:lnTo>
                  <a:lnTo>
                    <a:pt x="125" y="59"/>
                  </a:lnTo>
                  <a:lnTo>
                    <a:pt x="123" y="59"/>
                  </a:lnTo>
                  <a:lnTo>
                    <a:pt x="123" y="59"/>
                  </a:lnTo>
                  <a:lnTo>
                    <a:pt x="120" y="58"/>
                  </a:lnTo>
                  <a:lnTo>
                    <a:pt x="117" y="59"/>
                  </a:lnTo>
                  <a:lnTo>
                    <a:pt x="117" y="59"/>
                  </a:lnTo>
                  <a:lnTo>
                    <a:pt x="117" y="59"/>
                  </a:lnTo>
                  <a:lnTo>
                    <a:pt x="117" y="59"/>
                  </a:lnTo>
                  <a:lnTo>
                    <a:pt x="117" y="59"/>
                  </a:lnTo>
                  <a:lnTo>
                    <a:pt x="117" y="59"/>
                  </a:lnTo>
                  <a:lnTo>
                    <a:pt x="115" y="59"/>
                  </a:lnTo>
                  <a:lnTo>
                    <a:pt x="115" y="59"/>
                  </a:lnTo>
                  <a:lnTo>
                    <a:pt x="115" y="59"/>
                  </a:lnTo>
                  <a:lnTo>
                    <a:pt x="115" y="59"/>
                  </a:lnTo>
                  <a:lnTo>
                    <a:pt x="115" y="59"/>
                  </a:lnTo>
                  <a:lnTo>
                    <a:pt x="115" y="59"/>
                  </a:lnTo>
                  <a:lnTo>
                    <a:pt x="115" y="59"/>
                  </a:lnTo>
                  <a:lnTo>
                    <a:pt x="115" y="59"/>
                  </a:lnTo>
                  <a:lnTo>
                    <a:pt x="113" y="56"/>
                  </a:lnTo>
                  <a:lnTo>
                    <a:pt x="113" y="56"/>
                  </a:lnTo>
                  <a:lnTo>
                    <a:pt x="113" y="56"/>
                  </a:lnTo>
                  <a:lnTo>
                    <a:pt x="113" y="56"/>
                  </a:lnTo>
                  <a:lnTo>
                    <a:pt x="112" y="54"/>
                  </a:lnTo>
                  <a:lnTo>
                    <a:pt x="112" y="54"/>
                  </a:lnTo>
                  <a:lnTo>
                    <a:pt x="112" y="54"/>
                  </a:lnTo>
                  <a:lnTo>
                    <a:pt x="112" y="54"/>
                  </a:lnTo>
                  <a:lnTo>
                    <a:pt x="110" y="53"/>
                  </a:lnTo>
                  <a:lnTo>
                    <a:pt x="110" y="53"/>
                  </a:lnTo>
                  <a:lnTo>
                    <a:pt x="108" y="51"/>
                  </a:lnTo>
                  <a:lnTo>
                    <a:pt x="108" y="51"/>
                  </a:lnTo>
                  <a:lnTo>
                    <a:pt x="106" y="51"/>
                  </a:lnTo>
                  <a:lnTo>
                    <a:pt x="106" y="51"/>
                  </a:lnTo>
                  <a:lnTo>
                    <a:pt x="106" y="51"/>
                  </a:lnTo>
                  <a:lnTo>
                    <a:pt x="106" y="51"/>
                  </a:lnTo>
                  <a:lnTo>
                    <a:pt x="100" y="49"/>
                  </a:lnTo>
                  <a:lnTo>
                    <a:pt x="100" y="49"/>
                  </a:lnTo>
                  <a:lnTo>
                    <a:pt x="100" y="49"/>
                  </a:lnTo>
                  <a:lnTo>
                    <a:pt x="100" y="49"/>
                  </a:lnTo>
                  <a:lnTo>
                    <a:pt x="98" y="49"/>
                  </a:lnTo>
                  <a:lnTo>
                    <a:pt x="98" y="49"/>
                  </a:lnTo>
                  <a:lnTo>
                    <a:pt x="98" y="49"/>
                  </a:lnTo>
                  <a:lnTo>
                    <a:pt x="98" y="49"/>
                  </a:lnTo>
                  <a:lnTo>
                    <a:pt x="93" y="44"/>
                  </a:lnTo>
                  <a:lnTo>
                    <a:pt x="93" y="44"/>
                  </a:lnTo>
                  <a:lnTo>
                    <a:pt x="86" y="44"/>
                  </a:lnTo>
                  <a:lnTo>
                    <a:pt x="86" y="44"/>
                  </a:lnTo>
                  <a:lnTo>
                    <a:pt x="79" y="44"/>
                  </a:lnTo>
                  <a:lnTo>
                    <a:pt x="79" y="44"/>
                  </a:lnTo>
                  <a:lnTo>
                    <a:pt x="76" y="46"/>
                  </a:lnTo>
                  <a:lnTo>
                    <a:pt x="76" y="46"/>
                  </a:lnTo>
                  <a:lnTo>
                    <a:pt x="74" y="46"/>
                  </a:lnTo>
                  <a:lnTo>
                    <a:pt x="74" y="46"/>
                  </a:lnTo>
                  <a:lnTo>
                    <a:pt x="74" y="46"/>
                  </a:lnTo>
                  <a:lnTo>
                    <a:pt x="74" y="46"/>
                  </a:lnTo>
                  <a:lnTo>
                    <a:pt x="73" y="46"/>
                  </a:lnTo>
                  <a:lnTo>
                    <a:pt x="73" y="46"/>
                  </a:lnTo>
                  <a:lnTo>
                    <a:pt x="69" y="46"/>
                  </a:lnTo>
                  <a:lnTo>
                    <a:pt x="69" y="46"/>
                  </a:lnTo>
                  <a:lnTo>
                    <a:pt x="69" y="46"/>
                  </a:lnTo>
                  <a:lnTo>
                    <a:pt x="69" y="46"/>
                  </a:lnTo>
                  <a:lnTo>
                    <a:pt x="67" y="46"/>
                  </a:lnTo>
                  <a:lnTo>
                    <a:pt x="67" y="46"/>
                  </a:lnTo>
                  <a:lnTo>
                    <a:pt x="64" y="46"/>
                  </a:lnTo>
                  <a:lnTo>
                    <a:pt x="64" y="46"/>
                  </a:lnTo>
                  <a:lnTo>
                    <a:pt x="62" y="46"/>
                  </a:lnTo>
                  <a:lnTo>
                    <a:pt x="62" y="46"/>
                  </a:lnTo>
                  <a:lnTo>
                    <a:pt x="62" y="46"/>
                  </a:lnTo>
                  <a:lnTo>
                    <a:pt x="62" y="46"/>
                  </a:lnTo>
                  <a:lnTo>
                    <a:pt x="61" y="44"/>
                  </a:lnTo>
                  <a:lnTo>
                    <a:pt x="61" y="44"/>
                  </a:lnTo>
                  <a:lnTo>
                    <a:pt x="59" y="44"/>
                  </a:lnTo>
                  <a:lnTo>
                    <a:pt x="59" y="44"/>
                  </a:lnTo>
                  <a:lnTo>
                    <a:pt x="50" y="46"/>
                  </a:lnTo>
                  <a:lnTo>
                    <a:pt x="40" y="51"/>
                  </a:lnTo>
                  <a:lnTo>
                    <a:pt x="40" y="51"/>
                  </a:lnTo>
                  <a:lnTo>
                    <a:pt x="37" y="53"/>
                  </a:lnTo>
                  <a:lnTo>
                    <a:pt x="34" y="56"/>
                  </a:lnTo>
                  <a:lnTo>
                    <a:pt x="34" y="56"/>
                  </a:lnTo>
                  <a:lnTo>
                    <a:pt x="30" y="59"/>
                  </a:lnTo>
                  <a:lnTo>
                    <a:pt x="28" y="64"/>
                  </a:lnTo>
                  <a:lnTo>
                    <a:pt x="28" y="64"/>
                  </a:lnTo>
                  <a:lnTo>
                    <a:pt x="25" y="66"/>
                  </a:lnTo>
                  <a:lnTo>
                    <a:pt x="22" y="66"/>
                  </a:lnTo>
                  <a:lnTo>
                    <a:pt x="18" y="68"/>
                  </a:lnTo>
                  <a:lnTo>
                    <a:pt x="15" y="69"/>
                  </a:lnTo>
                  <a:lnTo>
                    <a:pt x="15" y="69"/>
                  </a:lnTo>
                  <a:lnTo>
                    <a:pt x="13" y="75"/>
                  </a:lnTo>
                  <a:lnTo>
                    <a:pt x="13" y="80"/>
                  </a:lnTo>
                  <a:lnTo>
                    <a:pt x="13" y="80"/>
                  </a:lnTo>
                  <a:lnTo>
                    <a:pt x="10" y="83"/>
                  </a:lnTo>
                  <a:lnTo>
                    <a:pt x="6" y="85"/>
                  </a:lnTo>
                  <a:lnTo>
                    <a:pt x="6" y="85"/>
                  </a:lnTo>
                  <a:lnTo>
                    <a:pt x="6" y="86"/>
                  </a:lnTo>
                  <a:lnTo>
                    <a:pt x="5" y="88"/>
                  </a:lnTo>
                  <a:lnTo>
                    <a:pt x="5" y="88"/>
                  </a:lnTo>
                  <a:lnTo>
                    <a:pt x="3" y="76"/>
                  </a:lnTo>
                  <a:lnTo>
                    <a:pt x="3" y="76"/>
                  </a:lnTo>
                  <a:lnTo>
                    <a:pt x="1" y="61"/>
                  </a:lnTo>
                  <a:lnTo>
                    <a:pt x="1" y="61"/>
                  </a:lnTo>
                  <a:lnTo>
                    <a:pt x="0" y="47"/>
                  </a:lnTo>
                  <a:lnTo>
                    <a:pt x="0" y="47"/>
                  </a:lnTo>
                  <a:lnTo>
                    <a:pt x="0" y="41"/>
                  </a:lnTo>
                  <a:lnTo>
                    <a:pt x="213" y="3"/>
                  </a:lnTo>
                  <a:lnTo>
                    <a:pt x="230" y="0"/>
                  </a:lnTo>
                  <a:lnTo>
                    <a:pt x="247" y="81"/>
                  </a:lnTo>
                  <a:lnTo>
                    <a:pt x="290" y="69"/>
                  </a:lnTo>
                  <a:lnTo>
                    <a:pt x="290" y="69"/>
                  </a:lnTo>
                  <a:lnTo>
                    <a:pt x="297" y="85"/>
                  </a:lnTo>
                  <a:lnTo>
                    <a:pt x="300" y="93"/>
                  </a:lnTo>
                  <a:lnTo>
                    <a:pt x="300" y="97"/>
                  </a:lnTo>
                  <a:lnTo>
                    <a:pt x="298" y="100"/>
                  </a:lnTo>
                  <a:lnTo>
                    <a:pt x="298" y="100"/>
                  </a:lnTo>
                  <a:close/>
                </a:path>
              </a:pathLst>
            </a:custGeom>
            <a:solidFill>
              <a:srgbClr val="D5A6BD"/>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 name="Google Shape;88;p4"/>
            <p:cNvSpPr/>
            <p:nvPr/>
          </p:nvSpPr>
          <p:spPr>
            <a:xfrm>
              <a:off x="8705850" y="1876426"/>
              <a:ext cx="1587" cy="0"/>
            </a:xfrm>
            <a:custGeom>
              <a:rect b="b" l="l" r="r" t="t"/>
              <a:pathLst>
                <a:path extrusionOk="0" h="120000" w="1">
                  <a:moveTo>
                    <a:pt x="1" y="0"/>
                  </a:moveTo>
                  <a:lnTo>
                    <a:pt x="1" y="0"/>
                  </a:lnTo>
                  <a:lnTo>
                    <a:pt x="1" y="0"/>
                  </a:lnTo>
                  <a:lnTo>
                    <a:pt x="0" y="0"/>
                  </a:lnTo>
                  <a:lnTo>
                    <a:pt x="0" y="0"/>
                  </a:lnTo>
                  <a:lnTo>
                    <a:pt x="1" y="0"/>
                  </a:lnTo>
                  <a:lnTo>
                    <a:pt x="1"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 name="Google Shape;89;p4"/>
            <p:cNvSpPr/>
            <p:nvPr/>
          </p:nvSpPr>
          <p:spPr>
            <a:xfrm>
              <a:off x="8758238" y="1884363"/>
              <a:ext cx="3175" cy="0"/>
            </a:xfrm>
            <a:custGeom>
              <a:rect b="b" l="l" r="r" t="t"/>
              <a:pathLst>
                <a:path extrusionOk="0" h="120000" w="2">
                  <a:moveTo>
                    <a:pt x="2" y="0"/>
                  </a:moveTo>
                  <a:lnTo>
                    <a:pt x="2" y="0"/>
                  </a:lnTo>
                  <a:lnTo>
                    <a:pt x="0" y="0"/>
                  </a:lnTo>
                  <a:lnTo>
                    <a:pt x="0" y="0"/>
                  </a:lnTo>
                  <a:lnTo>
                    <a:pt x="0" y="0"/>
                  </a:lnTo>
                  <a:lnTo>
                    <a:pt x="0" y="0"/>
                  </a:lnTo>
                  <a:lnTo>
                    <a:pt x="0" y="0"/>
                  </a:lnTo>
                  <a:lnTo>
                    <a:pt x="0" y="0"/>
                  </a:lnTo>
                  <a:lnTo>
                    <a:pt x="2" y="0"/>
                  </a:lnTo>
                  <a:lnTo>
                    <a:pt x="2"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 name="Google Shape;90;p4"/>
            <p:cNvSpPr/>
            <p:nvPr/>
          </p:nvSpPr>
          <p:spPr>
            <a:xfrm>
              <a:off x="8772525" y="1897063"/>
              <a:ext cx="0" cy="0"/>
            </a:xfrm>
            <a:custGeom>
              <a:rect b="b" l="l" r="r" t="t"/>
              <a:pathLst>
                <a:path extrusionOk="0" h="120000" w="120000">
                  <a:moveTo>
                    <a:pt x="0" y="0"/>
                  </a:moveTo>
                  <a:lnTo>
                    <a:pt x="0" y="0"/>
                  </a:lnTo>
                  <a:lnTo>
                    <a:pt x="0" y="0"/>
                  </a:lnTo>
                  <a:lnTo>
                    <a:pt x="0" y="0"/>
                  </a:lnTo>
                  <a:lnTo>
                    <a:pt x="0" y="0"/>
                  </a:lnTo>
                  <a:lnTo>
                    <a:pt x="0"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 name="Google Shape;91;p4"/>
            <p:cNvSpPr/>
            <p:nvPr/>
          </p:nvSpPr>
          <p:spPr>
            <a:xfrm>
              <a:off x="8772525" y="1897063"/>
              <a:ext cx="3175" cy="0"/>
            </a:xfrm>
            <a:custGeom>
              <a:rect b="b" l="l" r="r" t="t"/>
              <a:pathLst>
                <a:path extrusionOk="0" h="120000" w="2">
                  <a:moveTo>
                    <a:pt x="2" y="0"/>
                  </a:moveTo>
                  <a:lnTo>
                    <a:pt x="2" y="0"/>
                  </a:lnTo>
                  <a:lnTo>
                    <a:pt x="0" y="0"/>
                  </a:lnTo>
                  <a:lnTo>
                    <a:pt x="0" y="0"/>
                  </a:lnTo>
                  <a:lnTo>
                    <a:pt x="2" y="0"/>
                  </a:lnTo>
                  <a:lnTo>
                    <a:pt x="2"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 name="Google Shape;92;p4"/>
            <p:cNvSpPr/>
            <p:nvPr/>
          </p:nvSpPr>
          <p:spPr>
            <a:xfrm>
              <a:off x="8775700" y="1895476"/>
              <a:ext cx="12700" cy="1588"/>
            </a:xfrm>
            <a:custGeom>
              <a:rect b="b" l="l" r="r" t="t"/>
              <a:pathLst>
                <a:path extrusionOk="0" h="1" w="8">
                  <a:moveTo>
                    <a:pt x="8" y="1"/>
                  </a:moveTo>
                  <a:lnTo>
                    <a:pt x="8" y="1"/>
                  </a:lnTo>
                  <a:lnTo>
                    <a:pt x="6" y="1"/>
                  </a:lnTo>
                  <a:lnTo>
                    <a:pt x="6" y="1"/>
                  </a:lnTo>
                  <a:lnTo>
                    <a:pt x="3" y="0"/>
                  </a:lnTo>
                  <a:lnTo>
                    <a:pt x="0" y="1"/>
                  </a:lnTo>
                  <a:lnTo>
                    <a:pt x="0" y="1"/>
                  </a:lnTo>
                  <a:lnTo>
                    <a:pt x="0" y="1"/>
                  </a:lnTo>
                  <a:lnTo>
                    <a:pt x="0" y="1"/>
                  </a:lnTo>
                  <a:lnTo>
                    <a:pt x="0" y="1"/>
                  </a:lnTo>
                  <a:lnTo>
                    <a:pt x="0" y="1"/>
                  </a:lnTo>
                  <a:lnTo>
                    <a:pt x="3" y="0"/>
                  </a:lnTo>
                  <a:lnTo>
                    <a:pt x="6" y="1"/>
                  </a:lnTo>
                  <a:lnTo>
                    <a:pt x="6" y="1"/>
                  </a:lnTo>
                  <a:lnTo>
                    <a:pt x="8" y="1"/>
                  </a:lnTo>
                  <a:lnTo>
                    <a:pt x="8" y="1"/>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 name="Google Shape;93;p4"/>
            <p:cNvSpPr/>
            <p:nvPr/>
          </p:nvSpPr>
          <p:spPr>
            <a:xfrm>
              <a:off x="8788400" y="1897063"/>
              <a:ext cx="3175" cy="0"/>
            </a:xfrm>
            <a:custGeom>
              <a:rect b="b" l="l" r="r" t="t"/>
              <a:pathLst>
                <a:path extrusionOk="0" h="120000" w="2">
                  <a:moveTo>
                    <a:pt x="2" y="0"/>
                  </a:moveTo>
                  <a:lnTo>
                    <a:pt x="2" y="0"/>
                  </a:lnTo>
                  <a:lnTo>
                    <a:pt x="0" y="0"/>
                  </a:lnTo>
                  <a:lnTo>
                    <a:pt x="0" y="0"/>
                  </a:lnTo>
                  <a:lnTo>
                    <a:pt x="2" y="0"/>
                  </a:lnTo>
                  <a:lnTo>
                    <a:pt x="2"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 name="Google Shape;94;p4"/>
            <p:cNvSpPr/>
            <p:nvPr/>
          </p:nvSpPr>
          <p:spPr>
            <a:xfrm>
              <a:off x="8791575" y="1900238"/>
              <a:ext cx="3175" cy="0"/>
            </a:xfrm>
            <a:custGeom>
              <a:rect b="b" l="l" r="r" t="t"/>
              <a:pathLst>
                <a:path extrusionOk="0" h="120000" w="2">
                  <a:moveTo>
                    <a:pt x="2" y="0"/>
                  </a:moveTo>
                  <a:lnTo>
                    <a:pt x="2" y="0"/>
                  </a:lnTo>
                  <a:lnTo>
                    <a:pt x="0" y="0"/>
                  </a:lnTo>
                  <a:lnTo>
                    <a:pt x="0" y="0"/>
                  </a:lnTo>
                  <a:lnTo>
                    <a:pt x="2" y="0"/>
                  </a:lnTo>
                  <a:lnTo>
                    <a:pt x="2"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 name="Google Shape;95;p4"/>
            <p:cNvSpPr/>
            <p:nvPr/>
          </p:nvSpPr>
          <p:spPr>
            <a:xfrm>
              <a:off x="8796338" y="1912938"/>
              <a:ext cx="0" cy="3175"/>
            </a:xfrm>
            <a:custGeom>
              <a:rect b="b" l="l" r="r" t="t"/>
              <a:pathLst>
                <a:path extrusionOk="0" h="2" w="120000">
                  <a:moveTo>
                    <a:pt x="0" y="2"/>
                  </a:moveTo>
                  <a:lnTo>
                    <a:pt x="0" y="2"/>
                  </a:lnTo>
                  <a:lnTo>
                    <a:pt x="0" y="0"/>
                  </a:lnTo>
                  <a:lnTo>
                    <a:pt x="0" y="0"/>
                  </a:lnTo>
                  <a:lnTo>
                    <a:pt x="0" y="2"/>
                  </a:lnTo>
                  <a:lnTo>
                    <a:pt x="0" y="2"/>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 name="Google Shape;96;p4"/>
            <p:cNvSpPr/>
            <p:nvPr/>
          </p:nvSpPr>
          <p:spPr>
            <a:xfrm>
              <a:off x="8796338" y="1916113"/>
              <a:ext cx="3175" cy="0"/>
            </a:xfrm>
            <a:custGeom>
              <a:rect b="b" l="l" r="r" t="t"/>
              <a:pathLst>
                <a:path extrusionOk="0" h="120000" w="2">
                  <a:moveTo>
                    <a:pt x="2" y="0"/>
                  </a:moveTo>
                  <a:lnTo>
                    <a:pt x="2" y="0"/>
                  </a:lnTo>
                  <a:lnTo>
                    <a:pt x="0" y="0"/>
                  </a:lnTo>
                  <a:lnTo>
                    <a:pt x="0" y="0"/>
                  </a:lnTo>
                  <a:lnTo>
                    <a:pt x="2" y="0"/>
                  </a:lnTo>
                  <a:lnTo>
                    <a:pt x="2"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 name="Google Shape;97;p4"/>
            <p:cNvSpPr/>
            <p:nvPr/>
          </p:nvSpPr>
          <p:spPr>
            <a:xfrm>
              <a:off x="8799513" y="1916113"/>
              <a:ext cx="3175" cy="6350"/>
            </a:xfrm>
            <a:custGeom>
              <a:rect b="b" l="l" r="r" t="t"/>
              <a:pathLst>
                <a:path extrusionOk="0" h="4" w="2">
                  <a:moveTo>
                    <a:pt x="2" y="4"/>
                  </a:moveTo>
                  <a:lnTo>
                    <a:pt x="2" y="4"/>
                  </a:lnTo>
                  <a:lnTo>
                    <a:pt x="0" y="2"/>
                  </a:lnTo>
                  <a:lnTo>
                    <a:pt x="0" y="2"/>
                  </a:lnTo>
                  <a:lnTo>
                    <a:pt x="0" y="0"/>
                  </a:lnTo>
                  <a:lnTo>
                    <a:pt x="0" y="0"/>
                  </a:lnTo>
                  <a:lnTo>
                    <a:pt x="0" y="2"/>
                  </a:lnTo>
                  <a:lnTo>
                    <a:pt x="0" y="2"/>
                  </a:lnTo>
                  <a:lnTo>
                    <a:pt x="2" y="2"/>
                  </a:lnTo>
                  <a:lnTo>
                    <a:pt x="2" y="2"/>
                  </a:lnTo>
                  <a:lnTo>
                    <a:pt x="2" y="4"/>
                  </a:lnTo>
                  <a:lnTo>
                    <a:pt x="2" y="4"/>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 name="Google Shape;98;p4"/>
            <p:cNvSpPr/>
            <p:nvPr/>
          </p:nvSpPr>
          <p:spPr>
            <a:xfrm>
              <a:off x="8831263" y="1997076"/>
              <a:ext cx="3175" cy="6350"/>
            </a:xfrm>
            <a:custGeom>
              <a:rect b="b" l="l" r="r" t="t"/>
              <a:pathLst>
                <a:path extrusionOk="0" h="4" w="2">
                  <a:moveTo>
                    <a:pt x="2" y="4"/>
                  </a:moveTo>
                  <a:lnTo>
                    <a:pt x="2" y="4"/>
                  </a:lnTo>
                  <a:lnTo>
                    <a:pt x="0" y="2"/>
                  </a:lnTo>
                  <a:lnTo>
                    <a:pt x="0" y="2"/>
                  </a:lnTo>
                  <a:lnTo>
                    <a:pt x="0" y="0"/>
                  </a:lnTo>
                  <a:lnTo>
                    <a:pt x="0" y="0"/>
                  </a:lnTo>
                  <a:lnTo>
                    <a:pt x="0" y="2"/>
                  </a:lnTo>
                  <a:lnTo>
                    <a:pt x="0" y="2"/>
                  </a:lnTo>
                  <a:lnTo>
                    <a:pt x="2" y="4"/>
                  </a:lnTo>
                  <a:lnTo>
                    <a:pt x="2" y="4"/>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 name="Google Shape;99;p4"/>
            <p:cNvSpPr/>
            <p:nvPr/>
          </p:nvSpPr>
          <p:spPr>
            <a:xfrm>
              <a:off x="8804275" y="1922463"/>
              <a:ext cx="34925" cy="17463"/>
            </a:xfrm>
            <a:custGeom>
              <a:rect b="b" l="l" r="r" t="t"/>
              <a:pathLst>
                <a:path extrusionOk="0" h="11" w="22">
                  <a:moveTo>
                    <a:pt x="22" y="11"/>
                  </a:moveTo>
                  <a:lnTo>
                    <a:pt x="22" y="11"/>
                  </a:lnTo>
                  <a:lnTo>
                    <a:pt x="21" y="10"/>
                  </a:lnTo>
                  <a:lnTo>
                    <a:pt x="21" y="10"/>
                  </a:lnTo>
                  <a:lnTo>
                    <a:pt x="14" y="8"/>
                  </a:lnTo>
                  <a:lnTo>
                    <a:pt x="14" y="8"/>
                  </a:lnTo>
                  <a:lnTo>
                    <a:pt x="9" y="3"/>
                  </a:lnTo>
                  <a:lnTo>
                    <a:pt x="7" y="1"/>
                  </a:lnTo>
                  <a:lnTo>
                    <a:pt x="4" y="0"/>
                  </a:lnTo>
                  <a:lnTo>
                    <a:pt x="4" y="0"/>
                  </a:lnTo>
                  <a:lnTo>
                    <a:pt x="0" y="0"/>
                  </a:lnTo>
                  <a:lnTo>
                    <a:pt x="0" y="0"/>
                  </a:lnTo>
                  <a:lnTo>
                    <a:pt x="0" y="0"/>
                  </a:lnTo>
                  <a:lnTo>
                    <a:pt x="0" y="0"/>
                  </a:lnTo>
                  <a:lnTo>
                    <a:pt x="0" y="0"/>
                  </a:lnTo>
                  <a:lnTo>
                    <a:pt x="0" y="0"/>
                  </a:lnTo>
                  <a:lnTo>
                    <a:pt x="4" y="0"/>
                  </a:lnTo>
                  <a:lnTo>
                    <a:pt x="4" y="0"/>
                  </a:lnTo>
                  <a:lnTo>
                    <a:pt x="7" y="1"/>
                  </a:lnTo>
                  <a:lnTo>
                    <a:pt x="9" y="3"/>
                  </a:lnTo>
                  <a:lnTo>
                    <a:pt x="14" y="8"/>
                  </a:lnTo>
                  <a:lnTo>
                    <a:pt x="14" y="8"/>
                  </a:lnTo>
                  <a:lnTo>
                    <a:pt x="21" y="10"/>
                  </a:lnTo>
                  <a:lnTo>
                    <a:pt x="21" y="10"/>
                  </a:lnTo>
                  <a:lnTo>
                    <a:pt x="22" y="11"/>
                  </a:lnTo>
                  <a:lnTo>
                    <a:pt x="22" y="11"/>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 name="Google Shape;100;p4"/>
            <p:cNvSpPr/>
            <p:nvPr/>
          </p:nvSpPr>
          <p:spPr>
            <a:xfrm>
              <a:off x="8842375" y="1943101"/>
              <a:ext cx="3175" cy="6350"/>
            </a:xfrm>
            <a:custGeom>
              <a:rect b="b" l="l" r="r" t="t"/>
              <a:pathLst>
                <a:path extrusionOk="0" h="4" w="2">
                  <a:moveTo>
                    <a:pt x="2" y="4"/>
                  </a:moveTo>
                  <a:lnTo>
                    <a:pt x="2" y="4"/>
                  </a:lnTo>
                  <a:lnTo>
                    <a:pt x="2" y="2"/>
                  </a:lnTo>
                  <a:lnTo>
                    <a:pt x="2" y="2"/>
                  </a:lnTo>
                  <a:lnTo>
                    <a:pt x="0" y="0"/>
                  </a:lnTo>
                  <a:lnTo>
                    <a:pt x="0" y="0"/>
                  </a:lnTo>
                  <a:lnTo>
                    <a:pt x="2" y="2"/>
                  </a:lnTo>
                  <a:lnTo>
                    <a:pt x="2" y="2"/>
                  </a:lnTo>
                  <a:lnTo>
                    <a:pt x="2" y="4"/>
                  </a:lnTo>
                  <a:lnTo>
                    <a:pt x="2" y="4"/>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 name="Google Shape;101;p4"/>
            <p:cNvSpPr/>
            <p:nvPr/>
          </p:nvSpPr>
          <p:spPr>
            <a:xfrm>
              <a:off x="8845550" y="1962151"/>
              <a:ext cx="0" cy="15875"/>
            </a:xfrm>
            <a:custGeom>
              <a:rect b="b" l="l" r="r" t="t"/>
              <a:pathLst>
                <a:path extrusionOk="0" h="10" w="120000">
                  <a:moveTo>
                    <a:pt x="0" y="10"/>
                  </a:moveTo>
                  <a:lnTo>
                    <a:pt x="0" y="10"/>
                  </a:lnTo>
                  <a:lnTo>
                    <a:pt x="0" y="9"/>
                  </a:lnTo>
                  <a:lnTo>
                    <a:pt x="0" y="2"/>
                  </a:lnTo>
                  <a:lnTo>
                    <a:pt x="0" y="2"/>
                  </a:lnTo>
                  <a:lnTo>
                    <a:pt x="0" y="0"/>
                  </a:lnTo>
                  <a:lnTo>
                    <a:pt x="0" y="0"/>
                  </a:lnTo>
                  <a:lnTo>
                    <a:pt x="0" y="2"/>
                  </a:lnTo>
                  <a:lnTo>
                    <a:pt x="0" y="9"/>
                  </a:lnTo>
                  <a:lnTo>
                    <a:pt x="0" y="9"/>
                  </a:lnTo>
                  <a:lnTo>
                    <a:pt x="0" y="10"/>
                  </a:lnTo>
                  <a:lnTo>
                    <a:pt x="0" y="1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 name="Google Shape;102;p4"/>
            <p:cNvSpPr/>
            <p:nvPr/>
          </p:nvSpPr>
          <p:spPr>
            <a:xfrm>
              <a:off x="8834438" y="2003426"/>
              <a:ext cx="12700" cy="1588"/>
            </a:xfrm>
            <a:custGeom>
              <a:rect b="b" l="l" r="r" t="t"/>
              <a:pathLst>
                <a:path extrusionOk="0" h="1" w="8">
                  <a:moveTo>
                    <a:pt x="8" y="1"/>
                  </a:moveTo>
                  <a:lnTo>
                    <a:pt x="8" y="1"/>
                  </a:lnTo>
                  <a:lnTo>
                    <a:pt x="5" y="1"/>
                  </a:lnTo>
                  <a:lnTo>
                    <a:pt x="5" y="1"/>
                  </a:lnTo>
                  <a:lnTo>
                    <a:pt x="0" y="0"/>
                  </a:lnTo>
                  <a:lnTo>
                    <a:pt x="0" y="0"/>
                  </a:lnTo>
                  <a:lnTo>
                    <a:pt x="5" y="1"/>
                  </a:lnTo>
                  <a:lnTo>
                    <a:pt x="5" y="1"/>
                  </a:lnTo>
                  <a:lnTo>
                    <a:pt x="8" y="1"/>
                  </a:lnTo>
                  <a:lnTo>
                    <a:pt x="8" y="1"/>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 name="Google Shape;103;p4">
              <a:hlinkClick r:id="rId41"/>
            </p:cNvPr>
            <p:cNvSpPr/>
            <p:nvPr/>
          </p:nvSpPr>
          <p:spPr>
            <a:xfrm>
              <a:off x="9155113" y="981076"/>
              <a:ext cx="180975" cy="366713"/>
            </a:xfrm>
            <a:custGeom>
              <a:rect b="b" l="l" r="r" t="t"/>
              <a:pathLst>
                <a:path extrusionOk="0" h="231" w="114">
                  <a:moveTo>
                    <a:pt x="95" y="150"/>
                  </a:moveTo>
                  <a:lnTo>
                    <a:pt x="95" y="150"/>
                  </a:lnTo>
                  <a:lnTo>
                    <a:pt x="93" y="144"/>
                  </a:lnTo>
                  <a:lnTo>
                    <a:pt x="92" y="141"/>
                  </a:lnTo>
                  <a:lnTo>
                    <a:pt x="92" y="139"/>
                  </a:lnTo>
                  <a:lnTo>
                    <a:pt x="92" y="139"/>
                  </a:lnTo>
                  <a:lnTo>
                    <a:pt x="86" y="138"/>
                  </a:lnTo>
                  <a:lnTo>
                    <a:pt x="83" y="134"/>
                  </a:lnTo>
                  <a:lnTo>
                    <a:pt x="83" y="134"/>
                  </a:lnTo>
                  <a:lnTo>
                    <a:pt x="81" y="131"/>
                  </a:lnTo>
                  <a:lnTo>
                    <a:pt x="81" y="131"/>
                  </a:lnTo>
                  <a:lnTo>
                    <a:pt x="80" y="126"/>
                  </a:lnTo>
                  <a:lnTo>
                    <a:pt x="80" y="126"/>
                  </a:lnTo>
                  <a:lnTo>
                    <a:pt x="78" y="122"/>
                  </a:lnTo>
                  <a:lnTo>
                    <a:pt x="78" y="122"/>
                  </a:lnTo>
                  <a:lnTo>
                    <a:pt x="76" y="117"/>
                  </a:lnTo>
                  <a:lnTo>
                    <a:pt x="44" y="0"/>
                  </a:lnTo>
                  <a:lnTo>
                    <a:pt x="44" y="0"/>
                  </a:lnTo>
                  <a:lnTo>
                    <a:pt x="42" y="2"/>
                  </a:lnTo>
                  <a:lnTo>
                    <a:pt x="39" y="4"/>
                  </a:lnTo>
                  <a:lnTo>
                    <a:pt x="39" y="4"/>
                  </a:lnTo>
                  <a:lnTo>
                    <a:pt x="37" y="2"/>
                  </a:lnTo>
                  <a:lnTo>
                    <a:pt x="34" y="2"/>
                  </a:lnTo>
                  <a:lnTo>
                    <a:pt x="34" y="2"/>
                  </a:lnTo>
                  <a:lnTo>
                    <a:pt x="34" y="4"/>
                  </a:lnTo>
                  <a:lnTo>
                    <a:pt x="32" y="7"/>
                  </a:lnTo>
                  <a:lnTo>
                    <a:pt x="32" y="7"/>
                  </a:lnTo>
                  <a:lnTo>
                    <a:pt x="29" y="7"/>
                  </a:lnTo>
                  <a:lnTo>
                    <a:pt x="27" y="7"/>
                  </a:lnTo>
                  <a:lnTo>
                    <a:pt x="25" y="9"/>
                  </a:lnTo>
                  <a:lnTo>
                    <a:pt x="25" y="9"/>
                  </a:lnTo>
                  <a:lnTo>
                    <a:pt x="25" y="17"/>
                  </a:lnTo>
                  <a:lnTo>
                    <a:pt x="24" y="24"/>
                  </a:lnTo>
                  <a:lnTo>
                    <a:pt x="24" y="24"/>
                  </a:lnTo>
                  <a:lnTo>
                    <a:pt x="20" y="27"/>
                  </a:lnTo>
                  <a:lnTo>
                    <a:pt x="15" y="31"/>
                  </a:lnTo>
                  <a:lnTo>
                    <a:pt x="15" y="31"/>
                  </a:lnTo>
                  <a:lnTo>
                    <a:pt x="15" y="34"/>
                  </a:lnTo>
                  <a:lnTo>
                    <a:pt x="15" y="34"/>
                  </a:lnTo>
                  <a:lnTo>
                    <a:pt x="19" y="38"/>
                  </a:lnTo>
                  <a:lnTo>
                    <a:pt x="20" y="41"/>
                  </a:lnTo>
                  <a:lnTo>
                    <a:pt x="20" y="41"/>
                  </a:lnTo>
                  <a:lnTo>
                    <a:pt x="20" y="44"/>
                  </a:lnTo>
                  <a:lnTo>
                    <a:pt x="20" y="46"/>
                  </a:lnTo>
                  <a:lnTo>
                    <a:pt x="20" y="46"/>
                  </a:lnTo>
                  <a:lnTo>
                    <a:pt x="19" y="49"/>
                  </a:lnTo>
                  <a:lnTo>
                    <a:pt x="19" y="49"/>
                  </a:lnTo>
                  <a:lnTo>
                    <a:pt x="17" y="53"/>
                  </a:lnTo>
                  <a:lnTo>
                    <a:pt x="19" y="58"/>
                  </a:lnTo>
                  <a:lnTo>
                    <a:pt x="19" y="58"/>
                  </a:lnTo>
                  <a:lnTo>
                    <a:pt x="19" y="61"/>
                  </a:lnTo>
                  <a:lnTo>
                    <a:pt x="19" y="66"/>
                  </a:lnTo>
                  <a:lnTo>
                    <a:pt x="19" y="66"/>
                  </a:lnTo>
                  <a:lnTo>
                    <a:pt x="19" y="73"/>
                  </a:lnTo>
                  <a:lnTo>
                    <a:pt x="15" y="78"/>
                  </a:lnTo>
                  <a:lnTo>
                    <a:pt x="8" y="90"/>
                  </a:lnTo>
                  <a:lnTo>
                    <a:pt x="8" y="90"/>
                  </a:lnTo>
                  <a:lnTo>
                    <a:pt x="5" y="92"/>
                  </a:lnTo>
                  <a:lnTo>
                    <a:pt x="2" y="95"/>
                  </a:lnTo>
                  <a:lnTo>
                    <a:pt x="2" y="95"/>
                  </a:lnTo>
                  <a:lnTo>
                    <a:pt x="0" y="99"/>
                  </a:lnTo>
                  <a:lnTo>
                    <a:pt x="0" y="100"/>
                  </a:lnTo>
                  <a:lnTo>
                    <a:pt x="2" y="107"/>
                  </a:lnTo>
                  <a:lnTo>
                    <a:pt x="2" y="107"/>
                  </a:lnTo>
                  <a:lnTo>
                    <a:pt x="5" y="116"/>
                  </a:lnTo>
                  <a:lnTo>
                    <a:pt x="5" y="116"/>
                  </a:lnTo>
                  <a:lnTo>
                    <a:pt x="5" y="119"/>
                  </a:lnTo>
                  <a:lnTo>
                    <a:pt x="3" y="124"/>
                  </a:lnTo>
                  <a:lnTo>
                    <a:pt x="2" y="133"/>
                  </a:lnTo>
                  <a:lnTo>
                    <a:pt x="2" y="133"/>
                  </a:lnTo>
                  <a:lnTo>
                    <a:pt x="2" y="138"/>
                  </a:lnTo>
                  <a:lnTo>
                    <a:pt x="3" y="141"/>
                  </a:lnTo>
                  <a:lnTo>
                    <a:pt x="3" y="141"/>
                  </a:lnTo>
                  <a:lnTo>
                    <a:pt x="3" y="146"/>
                  </a:lnTo>
                  <a:lnTo>
                    <a:pt x="2" y="153"/>
                  </a:lnTo>
                  <a:lnTo>
                    <a:pt x="2" y="153"/>
                  </a:lnTo>
                  <a:lnTo>
                    <a:pt x="2" y="156"/>
                  </a:lnTo>
                  <a:lnTo>
                    <a:pt x="2" y="161"/>
                  </a:lnTo>
                  <a:lnTo>
                    <a:pt x="2" y="161"/>
                  </a:lnTo>
                  <a:lnTo>
                    <a:pt x="3" y="165"/>
                  </a:lnTo>
                  <a:lnTo>
                    <a:pt x="5" y="167"/>
                  </a:lnTo>
                  <a:lnTo>
                    <a:pt x="5" y="168"/>
                  </a:lnTo>
                  <a:lnTo>
                    <a:pt x="5" y="168"/>
                  </a:lnTo>
                  <a:lnTo>
                    <a:pt x="3" y="173"/>
                  </a:lnTo>
                  <a:lnTo>
                    <a:pt x="3" y="177"/>
                  </a:lnTo>
                  <a:lnTo>
                    <a:pt x="3" y="177"/>
                  </a:lnTo>
                  <a:lnTo>
                    <a:pt x="3" y="182"/>
                  </a:lnTo>
                  <a:lnTo>
                    <a:pt x="5" y="187"/>
                  </a:lnTo>
                  <a:lnTo>
                    <a:pt x="5" y="187"/>
                  </a:lnTo>
                  <a:lnTo>
                    <a:pt x="5" y="192"/>
                  </a:lnTo>
                  <a:lnTo>
                    <a:pt x="5" y="197"/>
                  </a:lnTo>
                  <a:lnTo>
                    <a:pt x="3" y="201"/>
                  </a:lnTo>
                  <a:lnTo>
                    <a:pt x="3" y="206"/>
                  </a:lnTo>
                  <a:lnTo>
                    <a:pt x="3" y="206"/>
                  </a:lnTo>
                  <a:lnTo>
                    <a:pt x="7" y="216"/>
                  </a:lnTo>
                  <a:lnTo>
                    <a:pt x="10" y="224"/>
                  </a:lnTo>
                  <a:lnTo>
                    <a:pt x="10" y="224"/>
                  </a:lnTo>
                  <a:lnTo>
                    <a:pt x="10" y="231"/>
                  </a:lnTo>
                  <a:lnTo>
                    <a:pt x="10" y="231"/>
                  </a:lnTo>
                  <a:lnTo>
                    <a:pt x="49" y="223"/>
                  </a:lnTo>
                  <a:lnTo>
                    <a:pt x="76" y="214"/>
                  </a:lnTo>
                  <a:lnTo>
                    <a:pt x="76" y="214"/>
                  </a:lnTo>
                  <a:lnTo>
                    <a:pt x="80" y="212"/>
                  </a:lnTo>
                  <a:lnTo>
                    <a:pt x="83" y="211"/>
                  </a:lnTo>
                  <a:lnTo>
                    <a:pt x="83" y="211"/>
                  </a:lnTo>
                  <a:lnTo>
                    <a:pt x="93" y="199"/>
                  </a:lnTo>
                  <a:lnTo>
                    <a:pt x="93" y="199"/>
                  </a:lnTo>
                  <a:lnTo>
                    <a:pt x="98" y="194"/>
                  </a:lnTo>
                  <a:lnTo>
                    <a:pt x="103" y="189"/>
                  </a:lnTo>
                  <a:lnTo>
                    <a:pt x="103" y="189"/>
                  </a:lnTo>
                  <a:lnTo>
                    <a:pt x="112" y="182"/>
                  </a:lnTo>
                  <a:lnTo>
                    <a:pt x="112" y="182"/>
                  </a:lnTo>
                  <a:lnTo>
                    <a:pt x="112" y="182"/>
                  </a:lnTo>
                  <a:lnTo>
                    <a:pt x="114" y="177"/>
                  </a:lnTo>
                  <a:lnTo>
                    <a:pt x="114" y="177"/>
                  </a:lnTo>
                  <a:lnTo>
                    <a:pt x="114" y="170"/>
                  </a:lnTo>
                  <a:lnTo>
                    <a:pt x="114" y="163"/>
                  </a:lnTo>
                  <a:lnTo>
                    <a:pt x="114" y="163"/>
                  </a:lnTo>
                  <a:lnTo>
                    <a:pt x="114" y="163"/>
                  </a:lnTo>
                  <a:lnTo>
                    <a:pt x="114" y="163"/>
                  </a:lnTo>
                  <a:lnTo>
                    <a:pt x="114" y="163"/>
                  </a:lnTo>
                  <a:lnTo>
                    <a:pt x="109" y="160"/>
                  </a:lnTo>
                  <a:lnTo>
                    <a:pt x="102" y="158"/>
                  </a:lnTo>
                  <a:lnTo>
                    <a:pt x="102" y="158"/>
                  </a:lnTo>
                  <a:lnTo>
                    <a:pt x="97" y="155"/>
                  </a:lnTo>
                  <a:lnTo>
                    <a:pt x="95" y="151"/>
                  </a:lnTo>
                  <a:lnTo>
                    <a:pt x="95" y="150"/>
                  </a:lnTo>
                  <a:lnTo>
                    <a:pt x="95" y="150"/>
                  </a:lnTo>
                  <a:close/>
                </a:path>
              </a:pathLst>
            </a:custGeom>
            <a:solidFill>
              <a:srgbClr val="EA9999"/>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 name="Google Shape;104;p4">
              <a:hlinkClick r:id="rId42"/>
            </p:cNvPr>
            <p:cNvSpPr/>
            <p:nvPr/>
          </p:nvSpPr>
          <p:spPr>
            <a:xfrm>
              <a:off x="9096375" y="1409701"/>
              <a:ext cx="193675" cy="169863"/>
            </a:xfrm>
            <a:custGeom>
              <a:rect b="b" l="l" r="r" t="t"/>
              <a:pathLst>
                <a:path extrusionOk="0" h="107" w="122">
                  <a:moveTo>
                    <a:pt x="0" y="24"/>
                  </a:moveTo>
                  <a:lnTo>
                    <a:pt x="0" y="24"/>
                  </a:lnTo>
                  <a:lnTo>
                    <a:pt x="0" y="26"/>
                  </a:lnTo>
                  <a:lnTo>
                    <a:pt x="18" y="107"/>
                  </a:lnTo>
                  <a:lnTo>
                    <a:pt x="18" y="107"/>
                  </a:lnTo>
                  <a:lnTo>
                    <a:pt x="20" y="105"/>
                  </a:lnTo>
                  <a:lnTo>
                    <a:pt x="23" y="105"/>
                  </a:lnTo>
                  <a:lnTo>
                    <a:pt x="23" y="105"/>
                  </a:lnTo>
                  <a:lnTo>
                    <a:pt x="28" y="104"/>
                  </a:lnTo>
                  <a:lnTo>
                    <a:pt x="32" y="100"/>
                  </a:lnTo>
                  <a:lnTo>
                    <a:pt x="32" y="100"/>
                  </a:lnTo>
                  <a:lnTo>
                    <a:pt x="34" y="97"/>
                  </a:lnTo>
                  <a:lnTo>
                    <a:pt x="35" y="93"/>
                  </a:lnTo>
                  <a:lnTo>
                    <a:pt x="35" y="93"/>
                  </a:lnTo>
                  <a:lnTo>
                    <a:pt x="39" y="92"/>
                  </a:lnTo>
                  <a:lnTo>
                    <a:pt x="44" y="88"/>
                  </a:lnTo>
                  <a:lnTo>
                    <a:pt x="44" y="88"/>
                  </a:lnTo>
                  <a:lnTo>
                    <a:pt x="47" y="87"/>
                  </a:lnTo>
                  <a:lnTo>
                    <a:pt x="51" y="83"/>
                  </a:lnTo>
                  <a:lnTo>
                    <a:pt x="51" y="83"/>
                  </a:lnTo>
                  <a:lnTo>
                    <a:pt x="59" y="80"/>
                  </a:lnTo>
                  <a:lnTo>
                    <a:pt x="67" y="76"/>
                  </a:lnTo>
                  <a:lnTo>
                    <a:pt x="67" y="76"/>
                  </a:lnTo>
                  <a:lnTo>
                    <a:pt x="84" y="73"/>
                  </a:lnTo>
                  <a:lnTo>
                    <a:pt x="84" y="73"/>
                  </a:lnTo>
                  <a:lnTo>
                    <a:pt x="86" y="73"/>
                  </a:lnTo>
                  <a:lnTo>
                    <a:pt x="90" y="71"/>
                  </a:lnTo>
                  <a:lnTo>
                    <a:pt x="90" y="71"/>
                  </a:lnTo>
                  <a:lnTo>
                    <a:pt x="93" y="68"/>
                  </a:lnTo>
                  <a:lnTo>
                    <a:pt x="93" y="68"/>
                  </a:lnTo>
                  <a:lnTo>
                    <a:pt x="98" y="65"/>
                  </a:lnTo>
                  <a:lnTo>
                    <a:pt x="98" y="65"/>
                  </a:lnTo>
                  <a:lnTo>
                    <a:pt x="101" y="63"/>
                  </a:lnTo>
                  <a:lnTo>
                    <a:pt x="101" y="63"/>
                  </a:lnTo>
                  <a:lnTo>
                    <a:pt x="105" y="60"/>
                  </a:lnTo>
                  <a:lnTo>
                    <a:pt x="110" y="60"/>
                  </a:lnTo>
                  <a:lnTo>
                    <a:pt x="113" y="60"/>
                  </a:lnTo>
                  <a:lnTo>
                    <a:pt x="118" y="61"/>
                  </a:lnTo>
                  <a:lnTo>
                    <a:pt x="118" y="61"/>
                  </a:lnTo>
                  <a:lnTo>
                    <a:pt x="122" y="65"/>
                  </a:lnTo>
                  <a:lnTo>
                    <a:pt x="105" y="0"/>
                  </a:lnTo>
                  <a:lnTo>
                    <a:pt x="105" y="0"/>
                  </a:lnTo>
                  <a:lnTo>
                    <a:pt x="0" y="24"/>
                  </a:lnTo>
                  <a:lnTo>
                    <a:pt x="0" y="24"/>
                  </a:lnTo>
                  <a:close/>
                </a:path>
              </a:pathLst>
            </a:custGeom>
            <a:solidFill>
              <a:srgbClr val="EAD1DC"/>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 name="Google Shape;105;p4">
              <a:hlinkClick r:id="rId43"/>
            </p:cNvPr>
            <p:cNvSpPr/>
            <p:nvPr/>
          </p:nvSpPr>
          <p:spPr>
            <a:xfrm>
              <a:off x="7851775" y="1146176"/>
              <a:ext cx="395287" cy="541338"/>
            </a:xfrm>
            <a:custGeom>
              <a:rect b="b" l="l" r="r" t="t"/>
              <a:pathLst>
                <a:path extrusionOk="0" h="341" w="249">
                  <a:moveTo>
                    <a:pt x="244" y="193"/>
                  </a:moveTo>
                  <a:lnTo>
                    <a:pt x="244" y="193"/>
                  </a:lnTo>
                  <a:lnTo>
                    <a:pt x="239" y="186"/>
                  </a:lnTo>
                  <a:lnTo>
                    <a:pt x="239" y="185"/>
                  </a:lnTo>
                  <a:lnTo>
                    <a:pt x="237" y="180"/>
                  </a:lnTo>
                  <a:lnTo>
                    <a:pt x="237" y="180"/>
                  </a:lnTo>
                  <a:lnTo>
                    <a:pt x="237" y="173"/>
                  </a:lnTo>
                  <a:lnTo>
                    <a:pt x="237" y="169"/>
                  </a:lnTo>
                  <a:lnTo>
                    <a:pt x="236" y="164"/>
                  </a:lnTo>
                  <a:lnTo>
                    <a:pt x="236" y="164"/>
                  </a:lnTo>
                  <a:lnTo>
                    <a:pt x="232" y="159"/>
                  </a:lnTo>
                  <a:lnTo>
                    <a:pt x="227" y="153"/>
                  </a:lnTo>
                  <a:lnTo>
                    <a:pt x="227" y="153"/>
                  </a:lnTo>
                  <a:lnTo>
                    <a:pt x="225" y="144"/>
                  </a:lnTo>
                  <a:lnTo>
                    <a:pt x="224" y="137"/>
                  </a:lnTo>
                  <a:lnTo>
                    <a:pt x="224" y="137"/>
                  </a:lnTo>
                  <a:lnTo>
                    <a:pt x="220" y="132"/>
                  </a:lnTo>
                  <a:lnTo>
                    <a:pt x="213" y="129"/>
                  </a:lnTo>
                  <a:lnTo>
                    <a:pt x="213" y="129"/>
                  </a:lnTo>
                  <a:lnTo>
                    <a:pt x="210" y="129"/>
                  </a:lnTo>
                  <a:lnTo>
                    <a:pt x="207" y="130"/>
                  </a:lnTo>
                  <a:lnTo>
                    <a:pt x="202" y="134"/>
                  </a:lnTo>
                  <a:lnTo>
                    <a:pt x="202" y="134"/>
                  </a:lnTo>
                  <a:lnTo>
                    <a:pt x="198" y="136"/>
                  </a:lnTo>
                  <a:lnTo>
                    <a:pt x="195" y="136"/>
                  </a:lnTo>
                  <a:lnTo>
                    <a:pt x="188" y="136"/>
                  </a:lnTo>
                  <a:lnTo>
                    <a:pt x="188" y="136"/>
                  </a:lnTo>
                  <a:lnTo>
                    <a:pt x="186" y="141"/>
                  </a:lnTo>
                  <a:lnTo>
                    <a:pt x="186" y="142"/>
                  </a:lnTo>
                  <a:lnTo>
                    <a:pt x="185" y="144"/>
                  </a:lnTo>
                  <a:lnTo>
                    <a:pt x="185" y="144"/>
                  </a:lnTo>
                  <a:lnTo>
                    <a:pt x="181" y="146"/>
                  </a:lnTo>
                  <a:lnTo>
                    <a:pt x="181" y="146"/>
                  </a:lnTo>
                  <a:lnTo>
                    <a:pt x="180" y="149"/>
                  </a:lnTo>
                  <a:lnTo>
                    <a:pt x="180" y="149"/>
                  </a:lnTo>
                  <a:lnTo>
                    <a:pt x="176" y="159"/>
                  </a:lnTo>
                  <a:lnTo>
                    <a:pt x="174" y="166"/>
                  </a:lnTo>
                  <a:lnTo>
                    <a:pt x="171" y="169"/>
                  </a:lnTo>
                  <a:lnTo>
                    <a:pt x="171" y="169"/>
                  </a:lnTo>
                  <a:lnTo>
                    <a:pt x="168" y="169"/>
                  </a:lnTo>
                  <a:lnTo>
                    <a:pt x="166" y="169"/>
                  </a:lnTo>
                  <a:lnTo>
                    <a:pt x="161" y="166"/>
                  </a:lnTo>
                  <a:lnTo>
                    <a:pt x="154" y="158"/>
                  </a:lnTo>
                  <a:lnTo>
                    <a:pt x="154" y="158"/>
                  </a:lnTo>
                  <a:lnTo>
                    <a:pt x="152" y="154"/>
                  </a:lnTo>
                  <a:lnTo>
                    <a:pt x="152" y="149"/>
                  </a:lnTo>
                  <a:lnTo>
                    <a:pt x="156" y="146"/>
                  </a:lnTo>
                  <a:lnTo>
                    <a:pt x="159" y="141"/>
                  </a:lnTo>
                  <a:lnTo>
                    <a:pt x="159" y="141"/>
                  </a:lnTo>
                  <a:lnTo>
                    <a:pt x="164" y="134"/>
                  </a:lnTo>
                  <a:lnTo>
                    <a:pt x="168" y="124"/>
                  </a:lnTo>
                  <a:lnTo>
                    <a:pt x="168" y="124"/>
                  </a:lnTo>
                  <a:lnTo>
                    <a:pt x="173" y="117"/>
                  </a:lnTo>
                  <a:lnTo>
                    <a:pt x="176" y="113"/>
                  </a:lnTo>
                  <a:lnTo>
                    <a:pt x="178" y="110"/>
                  </a:lnTo>
                  <a:lnTo>
                    <a:pt x="178" y="110"/>
                  </a:lnTo>
                  <a:lnTo>
                    <a:pt x="180" y="103"/>
                  </a:lnTo>
                  <a:lnTo>
                    <a:pt x="178" y="97"/>
                  </a:lnTo>
                  <a:lnTo>
                    <a:pt x="174" y="85"/>
                  </a:lnTo>
                  <a:lnTo>
                    <a:pt x="174" y="85"/>
                  </a:lnTo>
                  <a:lnTo>
                    <a:pt x="174" y="74"/>
                  </a:lnTo>
                  <a:lnTo>
                    <a:pt x="174" y="69"/>
                  </a:lnTo>
                  <a:lnTo>
                    <a:pt x="173" y="64"/>
                  </a:lnTo>
                  <a:lnTo>
                    <a:pt x="173" y="64"/>
                  </a:lnTo>
                  <a:lnTo>
                    <a:pt x="166" y="54"/>
                  </a:lnTo>
                  <a:lnTo>
                    <a:pt x="161" y="47"/>
                  </a:lnTo>
                  <a:lnTo>
                    <a:pt x="161" y="47"/>
                  </a:lnTo>
                  <a:lnTo>
                    <a:pt x="163" y="47"/>
                  </a:lnTo>
                  <a:lnTo>
                    <a:pt x="166" y="47"/>
                  </a:lnTo>
                  <a:lnTo>
                    <a:pt x="169" y="49"/>
                  </a:lnTo>
                  <a:lnTo>
                    <a:pt x="173" y="49"/>
                  </a:lnTo>
                  <a:lnTo>
                    <a:pt x="173" y="49"/>
                  </a:lnTo>
                  <a:lnTo>
                    <a:pt x="173" y="47"/>
                  </a:lnTo>
                  <a:lnTo>
                    <a:pt x="173" y="44"/>
                  </a:lnTo>
                  <a:lnTo>
                    <a:pt x="169" y="39"/>
                  </a:lnTo>
                  <a:lnTo>
                    <a:pt x="159" y="30"/>
                  </a:lnTo>
                  <a:lnTo>
                    <a:pt x="159" y="30"/>
                  </a:lnTo>
                  <a:lnTo>
                    <a:pt x="151" y="22"/>
                  </a:lnTo>
                  <a:lnTo>
                    <a:pt x="146" y="20"/>
                  </a:lnTo>
                  <a:lnTo>
                    <a:pt x="141" y="17"/>
                  </a:lnTo>
                  <a:lnTo>
                    <a:pt x="141" y="17"/>
                  </a:lnTo>
                  <a:lnTo>
                    <a:pt x="130" y="17"/>
                  </a:lnTo>
                  <a:lnTo>
                    <a:pt x="125" y="15"/>
                  </a:lnTo>
                  <a:lnTo>
                    <a:pt x="120" y="13"/>
                  </a:lnTo>
                  <a:lnTo>
                    <a:pt x="120" y="13"/>
                  </a:lnTo>
                  <a:lnTo>
                    <a:pt x="112" y="10"/>
                  </a:lnTo>
                  <a:lnTo>
                    <a:pt x="108" y="10"/>
                  </a:lnTo>
                  <a:lnTo>
                    <a:pt x="103" y="10"/>
                  </a:lnTo>
                  <a:lnTo>
                    <a:pt x="103" y="10"/>
                  </a:lnTo>
                  <a:lnTo>
                    <a:pt x="98" y="12"/>
                  </a:lnTo>
                  <a:lnTo>
                    <a:pt x="95" y="12"/>
                  </a:lnTo>
                  <a:lnTo>
                    <a:pt x="90" y="5"/>
                  </a:lnTo>
                  <a:lnTo>
                    <a:pt x="90" y="5"/>
                  </a:lnTo>
                  <a:lnTo>
                    <a:pt x="86" y="1"/>
                  </a:lnTo>
                  <a:lnTo>
                    <a:pt x="81" y="0"/>
                  </a:lnTo>
                  <a:lnTo>
                    <a:pt x="78" y="0"/>
                  </a:lnTo>
                  <a:lnTo>
                    <a:pt x="73" y="3"/>
                  </a:lnTo>
                  <a:lnTo>
                    <a:pt x="73" y="3"/>
                  </a:lnTo>
                  <a:lnTo>
                    <a:pt x="68" y="10"/>
                  </a:lnTo>
                  <a:lnTo>
                    <a:pt x="66" y="15"/>
                  </a:lnTo>
                  <a:lnTo>
                    <a:pt x="68" y="18"/>
                  </a:lnTo>
                  <a:lnTo>
                    <a:pt x="68" y="18"/>
                  </a:lnTo>
                  <a:lnTo>
                    <a:pt x="73" y="25"/>
                  </a:lnTo>
                  <a:lnTo>
                    <a:pt x="76" y="30"/>
                  </a:lnTo>
                  <a:lnTo>
                    <a:pt x="76" y="34"/>
                  </a:lnTo>
                  <a:lnTo>
                    <a:pt x="76" y="34"/>
                  </a:lnTo>
                  <a:lnTo>
                    <a:pt x="74" y="35"/>
                  </a:lnTo>
                  <a:lnTo>
                    <a:pt x="68" y="37"/>
                  </a:lnTo>
                  <a:lnTo>
                    <a:pt x="62" y="37"/>
                  </a:lnTo>
                  <a:lnTo>
                    <a:pt x="59" y="39"/>
                  </a:lnTo>
                  <a:lnTo>
                    <a:pt x="59" y="39"/>
                  </a:lnTo>
                  <a:lnTo>
                    <a:pt x="56" y="42"/>
                  </a:lnTo>
                  <a:lnTo>
                    <a:pt x="54" y="47"/>
                  </a:lnTo>
                  <a:lnTo>
                    <a:pt x="56" y="56"/>
                  </a:lnTo>
                  <a:lnTo>
                    <a:pt x="56" y="56"/>
                  </a:lnTo>
                  <a:lnTo>
                    <a:pt x="56" y="66"/>
                  </a:lnTo>
                  <a:lnTo>
                    <a:pt x="56" y="74"/>
                  </a:lnTo>
                  <a:lnTo>
                    <a:pt x="56" y="74"/>
                  </a:lnTo>
                  <a:lnTo>
                    <a:pt x="56" y="83"/>
                  </a:lnTo>
                  <a:lnTo>
                    <a:pt x="54" y="90"/>
                  </a:lnTo>
                  <a:lnTo>
                    <a:pt x="54" y="90"/>
                  </a:lnTo>
                  <a:lnTo>
                    <a:pt x="51" y="83"/>
                  </a:lnTo>
                  <a:lnTo>
                    <a:pt x="51" y="83"/>
                  </a:lnTo>
                  <a:lnTo>
                    <a:pt x="49" y="78"/>
                  </a:lnTo>
                  <a:lnTo>
                    <a:pt x="47" y="78"/>
                  </a:lnTo>
                  <a:lnTo>
                    <a:pt x="45" y="80"/>
                  </a:lnTo>
                  <a:lnTo>
                    <a:pt x="45" y="80"/>
                  </a:lnTo>
                  <a:lnTo>
                    <a:pt x="42" y="86"/>
                  </a:lnTo>
                  <a:lnTo>
                    <a:pt x="42" y="90"/>
                  </a:lnTo>
                  <a:lnTo>
                    <a:pt x="40" y="91"/>
                  </a:lnTo>
                  <a:lnTo>
                    <a:pt x="40" y="91"/>
                  </a:lnTo>
                  <a:lnTo>
                    <a:pt x="39" y="91"/>
                  </a:lnTo>
                  <a:lnTo>
                    <a:pt x="39" y="88"/>
                  </a:lnTo>
                  <a:lnTo>
                    <a:pt x="40" y="81"/>
                  </a:lnTo>
                  <a:lnTo>
                    <a:pt x="40" y="81"/>
                  </a:lnTo>
                  <a:lnTo>
                    <a:pt x="44" y="71"/>
                  </a:lnTo>
                  <a:lnTo>
                    <a:pt x="44" y="71"/>
                  </a:lnTo>
                  <a:lnTo>
                    <a:pt x="44" y="59"/>
                  </a:lnTo>
                  <a:lnTo>
                    <a:pt x="44" y="52"/>
                  </a:lnTo>
                  <a:lnTo>
                    <a:pt x="42" y="51"/>
                  </a:lnTo>
                  <a:lnTo>
                    <a:pt x="40" y="51"/>
                  </a:lnTo>
                  <a:lnTo>
                    <a:pt x="40" y="51"/>
                  </a:lnTo>
                  <a:lnTo>
                    <a:pt x="37" y="51"/>
                  </a:lnTo>
                  <a:lnTo>
                    <a:pt x="35" y="54"/>
                  </a:lnTo>
                  <a:lnTo>
                    <a:pt x="34" y="59"/>
                  </a:lnTo>
                  <a:lnTo>
                    <a:pt x="34" y="59"/>
                  </a:lnTo>
                  <a:lnTo>
                    <a:pt x="32" y="66"/>
                  </a:lnTo>
                  <a:lnTo>
                    <a:pt x="30" y="71"/>
                  </a:lnTo>
                  <a:lnTo>
                    <a:pt x="30" y="71"/>
                  </a:lnTo>
                  <a:lnTo>
                    <a:pt x="27" y="74"/>
                  </a:lnTo>
                  <a:lnTo>
                    <a:pt x="23" y="76"/>
                  </a:lnTo>
                  <a:lnTo>
                    <a:pt x="23" y="76"/>
                  </a:lnTo>
                  <a:lnTo>
                    <a:pt x="20" y="78"/>
                  </a:lnTo>
                  <a:lnTo>
                    <a:pt x="20" y="81"/>
                  </a:lnTo>
                  <a:lnTo>
                    <a:pt x="18" y="86"/>
                  </a:lnTo>
                  <a:lnTo>
                    <a:pt x="18" y="86"/>
                  </a:lnTo>
                  <a:lnTo>
                    <a:pt x="17" y="93"/>
                  </a:lnTo>
                  <a:lnTo>
                    <a:pt x="13" y="98"/>
                  </a:lnTo>
                  <a:lnTo>
                    <a:pt x="12" y="103"/>
                  </a:lnTo>
                  <a:lnTo>
                    <a:pt x="10" y="108"/>
                  </a:lnTo>
                  <a:lnTo>
                    <a:pt x="10" y="108"/>
                  </a:lnTo>
                  <a:lnTo>
                    <a:pt x="10" y="122"/>
                  </a:lnTo>
                  <a:lnTo>
                    <a:pt x="8" y="136"/>
                  </a:lnTo>
                  <a:lnTo>
                    <a:pt x="8" y="136"/>
                  </a:lnTo>
                  <a:lnTo>
                    <a:pt x="6" y="142"/>
                  </a:lnTo>
                  <a:lnTo>
                    <a:pt x="3" y="147"/>
                  </a:lnTo>
                  <a:lnTo>
                    <a:pt x="1" y="153"/>
                  </a:lnTo>
                  <a:lnTo>
                    <a:pt x="1" y="158"/>
                  </a:lnTo>
                  <a:lnTo>
                    <a:pt x="1" y="158"/>
                  </a:lnTo>
                  <a:lnTo>
                    <a:pt x="3" y="163"/>
                  </a:lnTo>
                  <a:lnTo>
                    <a:pt x="5" y="169"/>
                  </a:lnTo>
                  <a:lnTo>
                    <a:pt x="5" y="169"/>
                  </a:lnTo>
                  <a:lnTo>
                    <a:pt x="5" y="175"/>
                  </a:lnTo>
                  <a:lnTo>
                    <a:pt x="3" y="180"/>
                  </a:lnTo>
                  <a:lnTo>
                    <a:pt x="3" y="180"/>
                  </a:lnTo>
                  <a:lnTo>
                    <a:pt x="1" y="186"/>
                  </a:lnTo>
                  <a:lnTo>
                    <a:pt x="0" y="192"/>
                  </a:lnTo>
                  <a:lnTo>
                    <a:pt x="1" y="197"/>
                  </a:lnTo>
                  <a:lnTo>
                    <a:pt x="5" y="202"/>
                  </a:lnTo>
                  <a:lnTo>
                    <a:pt x="5" y="202"/>
                  </a:lnTo>
                  <a:lnTo>
                    <a:pt x="6" y="209"/>
                  </a:lnTo>
                  <a:lnTo>
                    <a:pt x="8" y="212"/>
                  </a:lnTo>
                  <a:lnTo>
                    <a:pt x="12" y="214"/>
                  </a:lnTo>
                  <a:lnTo>
                    <a:pt x="12" y="214"/>
                  </a:lnTo>
                  <a:lnTo>
                    <a:pt x="15" y="217"/>
                  </a:lnTo>
                  <a:lnTo>
                    <a:pt x="17" y="220"/>
                  </a:lnTo>
                  <a:lnTo>
                    <a:pt x="18" y="229"/>
                  </a:lnTo>
                  <a:lnTo>
                    <a:pt x="18" y="229"/>
                  </a:lnTo>
                  <a:lnTo>
                    <a:pt x="20" y="236"/>
                  </a:lnTo>
                  <a:lnTo>
                    <a:pt x="23" y="241"/>
                  </a:lnTo>
                  <a:lnTo>
                    <a:pt x="23" y="241"/>
                  </a:lnTo>
                  <a:lnTo>
                    <a:pt x="27" y="248"/>
                  </a:lnTo>
                  <a:lnTo>
                    <a:pt x="27" y="249"/>
                  </a:lnTo>
                  <a:lnTo>
                    <a:pt x="27" y="254"/>
                  </a:lnTo>
                  <a:lnTo>
                    <a:pt x="27" y="254"/>
                  </a:lnTo>
                  <a:lnTo>
                    <a:pt x="25" y="261"/>
                  </a:lnTo>
                  <a:lnTo>
                    <a:pt x="25" y="270"/>
                  </a:lnTo>
                  <a:lnTo>
                    <a:pt x="25" y="278"/>
                  </a:lnTo>
                  <a:lnTo>
                    <a:pt x="23" y="287"/>
                  </a:lnTo>
                  <a:lnTo>
                    <a:pt x="23" y="287"/>
                  </a:lnTo>
                  <a:lnTo>
                    <a:pt x="18" y="302"/>
                  </a:lnTo>
                  <a:lnTo>
                    <a:pt x="15" y="317"/>
                  </a:lnTo>
                  <a:lnTo>
                    <a:pt x="15" y="317"/>
                  </a:lnTo>
                  <a:lnTo>
                    <a:pt x="12" y="329"/>
                  </a:lnTo>
                  <a:lnTo>
                    <a:pt x="5" y="341"/>
                  </a:lnTo>
                  <a:lnTo>
                    <a:pt x="5" y="341"/>
                  </a:lnTo>
                  <a:lnTo>
                    <a:pt x="68" y="334"/>
                  </a:lnTo>
                  <a:lnTo>
                    <a:pt x="120" y="329"/>
                  </a:lnTo>
                  <a:lnTo>
                    <a:pt x="120" y="334"/>
                  </a:lnTo>
                  <a:lnTo>
                    <a:pt x="120" y="334"/>
                  </a:lnTo>
                  <a:lnTo>
                    <a:pt x="120" y="334"/>
                  </a:lnTo>
                  <a:lnTo>
                    <a:pt x="120" y="334"/>
                  </a:lnTo>
                  <a:lnTo>
                    <a:pt x="156" y="331"/>
                  </a:lnTo>
                  <a:lnTo>
                    <a:pt x="200" y="324"/>
                  </a:lnTo>
                  <a:lnTo>
                    <a:pt x="200" y="324"/>
                  </a:lnTo>
                  <a:lnTo>
                    <a:pt x="198" y="322"/>
                  </a:lnTo>
                  <a:lnTo>
                    <a:pt x="198" y="322"/>
                  </a:lnTo>
                  <a:lnTo>
                    <a:pt x="198" y="319"/>
                  </a:lnTo>
                  <a:lnTo>
                    <a:pt x="200" y="315"/>
                  </a:lnTo>
                  <a:lnTo>
                    <a:pt x="203" y="310"/>
                  </a:lnTo>
                  <a:lnTo>
                    <a:pt x="208" y="305"/>
                  </a:lnTo>
                  <a:lnTo>
                    <a:pt x="210" y="298"/>
                  </a:lnTo>
                  <a:lnTo>
                    <a:pt x="210" y="298"/>
                  </a:lnTo>
                  <a:lnTo>
                    <a:pt x="210" y="292"/>
                  </a:lnTo>
                  <a:lnTo>
                    <a:pt x="208" y="285"/>
                  </a:lnTo>
                  <a:lnTo>
                    <a:pt x="208" y="285"/>
                  </a:lnTo>
                  <a:lnTo>
                    <a:pt x="210" y="280"/>
                  </a:lnTo>
                  <a:lnTo>
                    <a:pt x="213" y="276"/>
                  </a:lnTo>
                  <a:lnTo>
                    <a:pt x="213" y="276"/>
                  </a:lnTo>
                  <a:lnTo>
                    <a:pt x="222" y="266"/>
                  </a:lnTo>
                  <a:lnTo>
                    <a:pt x="230" y="258"/>
                  </a:lnTo>
                  <a:lnTo>
                    <a:pt x="230" y="258"/>
                  </a:lnTo>
                  <a:lnTo>
                    <a:pt x="234" y="251"/>
                  </a:lnTo>
                  <a:lnTo>
                    <a:pt x="237" y="242"/>
                  </a:lnTo>
                  <a:lnTo>
                    <a:pt x="237" y="242"/>
                  </a:lnTo>
                  <a:lnTo>
                    <a:pt x="239" y="234"/>
                  </a:lnTo>
                  <a:lnTo>
                    <a:pt x="239" y="234"/>
                  </a:lnTo>
                  <a:lnTo>
                    <a:pt x="241" y="231"/>
                  </a:lnTo>
                  <a:lnTo>
                    <a:pt x="242" y="227"/>
                  </a:lnTo>
                  <a:lnTo>
                    <a:pt x="242" y="227"/>
                  </a:lnTo>
                  <a:lnTo>
                    <a:pt x="247" y="222"/>
                  </a:lnTo>
                  <a:lnTo>
                    <a:pt x="247" y="222"/>
                  </a:lnTo>
                  <a:lnTo>
                    <a:pt x="249" y="219"/>
                  </a:lnTo>
                  <a:lnTo>
                    <a:pt x="249" y="214"/>
                  </a:lnTo>
                  <a:lnTo>
                    <a:pt x="247" y="207"/>
                  </a:lnTo>
                  <a:lnTo>
                    <a:pt x="247" y="207"/>
                  </a:lnTo>
                  <a:lnTo>
                    <a:pt x="246" y="200"/>
                  </a:lnTo>
                  <a:lnTo>
                    <a:pt x="246" y="197"/>
                  </a:lnTo>
                  <a:lnTo>
                    <a:pt x="244" y="193"/>
                  </a:lnTo>
                  <a:lnTo>
                    <a:pt x="244" y="193"/>
                  </a:lnTo>
                  <a:close/>
                </a:path>
              </a:pathLst>
            </a:custGeom>
            <a:solidFill>
              <a:srgbClr val="C9DAF8"/>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 name="Google Shape;106;p4">
              <a:hlinkClick r:id="rId44"/>
            </p:cNvPr>
            <p:cNvSpPr/>
            <p:nvPr/>
          </p:nvSpPr>
          <p:spPr>
            <a:xfrm>
              <a:off x="8204200" y="2225676"/>
              <a:ext cx="865188" cy="396875"/>
            </a:xfrm>
            <a:custGeom>
              <a:rect b="b" l="l" r="r" t="t"/>
              <a:pathLst>
                <a:path extrusionOk="0" h="250" w="545">
                  <a:moveTo>
                    <a:pt x="545" y="63"/>
                  </a:moveTo>
                  <a:lnTo>
                    <a:pt x="545" y="63"/>
                  </a:lnTo>
                  <a:lnTo>
                    <a:pt x="545" y="70"/>
                  </a:lnTo>
                  <a:lnTo>
                    <a:pt x="538" y="77"/>
                  </a:lnTo>
                  <a:lnTo>
                    <a:pt x="538" y="77"/>
                  </a:lnTo>
                  <a:lnTo>
                    <a:pt x="534" y="82"/>
                  </a:lnTo>
                  <a:lnTo>
                    <a:pt x="531" y="90"/>
                  </a:lnTo>
                  <a:lnTo>
                    <a:pt x="526" y="97"/>
                  </a:lnTo>
                  <a:lnTo>
                    <a:pt x="523" y="99"/>
                  </a:lnTo>
                  <a:lnTo>
                    <a:pt x="519" y="99"/>
                  </a:lnTo>
                  <a:lnTo>
                    <a:pt x="519" y="99"/>
                  </a:lnTo>
                  <a:lnTo>
                    <a:pt x="517" y="95"/>
                  </a:lnTo>
                  <a:lnTo>
                    <a:pt x="517" y="94"/>
                  </a:lnTo>
                  <a:lnTo>
                    <a:pt x="516" y="94"/>
                  </a:lnTo>
                  <a:lnTo>
                    <a:pt x="516" y="94"/>
                  </a:lnTo>
                  <a:lnTo>
                    <a:pt x="514" y="94"/>
                  </a:lnTo>
                  <a:lnTo>
                    <a:pt x="514" y="97"/>
                  </a:lnTo>
                  <a:lnTo>
                    <a:pt x="514" y="101"/>
                  </a:lnTo>
                  <a:lnTo>
                    <a:pt x="514" y="101"/>
                  </a:lnTo>
                  <a:lnTo>
                    <a:pt x="512" y="99"/>
                  </a:lnTo>
                  <a:lnTo>
                    <a:pt x="511" y="97"/>
                  </a:lnTo>
                  <a:lnTo>
                    <a:pt x="509" y="94"/>
                  </a:lnTo>
                  <a:lnTo>
                    <a:pt x="506" y="92"/>
                  </a:lnTo>
                  <a:lnTo>
                    <a:pt x="506" y="92"/>
                  </a:lnTo>
                  <a:lnTo>
                    <a:pt x="504" y="94"/>
                  </a:lnTo>
                  <a:lnTo>
                    <a:pt x="502" y="95"/>
                  </a:lnTo>
                  <a:lnTo>
                    <a:pt x="502" y="99"/>
                  </a:lnTo>
                  <a:lnTo>
                    <a:pt x="501" y="101"/>
                  </a:lnTo>
                  <a:lnTo>
                    <a:pt x="501" y="101"/>
                  </a:lnTo>
                  <a:lnTo>
                    <a:pt x="504" y="106"/>
                  </a:lnTo>
                  <a:lnTo>
                    <a:pt x="506" y="109"/>
                  </a:lnTo>
                  <a:lnTo>
                    <a:pt x="506" y="112"/>
                  </a:lnTo>
                  <a:lnTo>
                    <a:pt x="506" y="112"/>
                  </a:lnTo>
                  <a:lnTo>
                    <a:pt x="504" y="114"/>
                  </a:lnTo>
                  <a:lnTo>
                    <a:pt x="501" y="118"/>
                  </a:lnTo>
                  <a:lnTo>
                    <a:pt x="501" y="121"/>
                  </a:lnTo>
                  <a:lnTo>
                    <a:pt x="502" y="123"/>
                  </a:lnTo>
                  <a:lnTo>
                    <a:pt x="502" y="123"/>
                  </a:lnTo>
                  <a:lnTo>
                    <a:pt x="506" y="124"/>
                  </a:lnTo>
                  <a:lnTo>
                    <a:pt x="511" y="123"/>
                  </a:lnTo>
                  <a:lnTo>
                    <a:pt x="521" y="121"/>
                  </a:lnTo>
                  <a:lnTo>
                    <a:pt x="521" y="121"/>
                  </a:lnTo>
                  <a:lnTo>
                    <a:pt x="528" y="121"/>
                  </a:lnTo>
                  <a:lnTo>
                    <a:pt x="531" y="123"/>
                  </a:lnTo>
                  <a:lnTo>
                    <a:pt x="534" y="126"/>
                  </a:lnTo>
                  <a:lnTo>
                    <a:pt x="536" y="131"/>
                  </a:lnTo>
                  <a:lnTo>
                    <a:pt x="536" y="131"/>
                  </a:lnTo>
                  <a:lnTo>
                    <a:pt x="534" y="138"/>
                  </a:lnTo>
                  <a:lnTo>
                    <a:pt x="531" y="145"/>
                  </a:lnTo>
                  <a:lnTo>
                    <a:pt x="523" y="157"/>
                  </a:lnTo>
                  <a:lnTo>
                    <a:pt x="523" y="157"/>
                  </a:lnTo>
                  <a:lnTo>
                    <a:pt x="519" y="162"/>
                  </a:lnTo>
                  <a:lnTo>
                    <a:pt x="514" y="165"/>
                  </a:lnTo>
                  <a:lnTo>
                    <a:pt x="502" y="167"/>
                  </a:lnTo>
                  <a:lnTo>
                    <a:pt x="502" y="167"/>
                  </a:lnTo>
                  <a:lnTo>
                    <a:pt x="492" y="170"/>
                  </a:lnTo>
                  <a:lnTo>
                    <a:pt x="485" y="170"/>
                  </a:lnTo>
                  <a:lnTo>
                    <a:pt x="480" y="170"/>
                  </a:lnTo>
                  <a:lnTo>
                    <a:pt x="480" y="170"/>
                  </a:lnTo>
                  <a:lnTo>
                    <a:pt x="480" y="170"/>
                  </a:lnTo>
                  <a:lnTo>
                    <a:pt x="480" y="170"/>
                  </a:lnTo>
                  <a:lnTo>
                    <a:pt x="468" y="177"/>
                  </a:lnTo>
                  <a:lnTo>
                    <a:pt x="468" y="177"/>
                  </a:lnTo>
                  <a:lnTo>
                    <a:pt x="461" y="180"/>
                  </a:lnTo>
                  <a:lnTo>
                    <a:pt x="455" y="187"/>
                  </a:lnTo>
                  <a:lnTo>
                    <a:pt x="455" y="187"/>
                  </a:lnTo>
                  <a:lnTo>
                    <a:pt x="448" y="196"/>
                  </a:lnTo>
                  <a:lnTo>
                    <a:pt x="445" y="204"/>
                  </a:lnTo>
                  <a:lnTo>
                    <a:pt x="436" y="223"/>
                  </a:lnTo>
                  <a:lnTo>
                    <a:pt x="436" y="223"/>
                  </a:lnTo>
                  <a:lnTo>
                    <a:pt x="431" y="231"/>
                  </a:lnTo>
                  <a:lnTo>
                    <a:pt x="424" y="240"/>
                  </a:lnTo>
                  <a:lnTo>
                    <a:pt x="424" y="240"/>
                  </a:lnTo>
                  <a:lnTo>
                    <a:pt x="424" y="231"/>
                  </a:lnTo>
                  <a:lnTo>
                    <a:pt x="426" y="221"/>
                  </a:lnTo>
                  <a:lnTo>
                    <a:pt x="426" y="221"/>
                  </a:lnTo>
                  <a:lnTo>
                    <a:pt x="422" y="223"/>
                  </a:lnTo>
                  <a:lnTo>
                    <a:pt x="421" y="224"/>
                  </a:lnTo>
                  <a:lnTo>
                    <a:pt x="419" y="231"/>
                  </a:lnTo>
                  <a:lnTo>
                    <a:pt x="419" y="231"/>
                  </a:lnTo>
                  <a:lnTo>
                    <a:pt x="417" y="235"/>
                  </a:lnTo>
                  <a:lnTo>
                    <a:pt x="412" y="238"/>
                  </a:lnTo>
                  <a:lnTo>
                    <a:pt x="412" y="238"/>
                  </a:lnTo>
                  <a:lnTo>
                    <a:pt x="402" y="243"/>
                  </a:lnTo>
                  <a:lnTo>
                    <a:pt x="394" y="250"/>
                  </a:lnTo>
                  <a:lnTo>
                    <a:pt x="394" y="250"/>
                  </a:lnTo>
                  <a:lnTo>
                    <a:pt x="305" y="187"/>
                  </a:lnTo>
                  <a:lnTo>
                    <a:pt x="305" y="187"/>
                  </a:lnTo>
                  <a:lnTo>
                    <a:pt x="305" y="189"/>
                  </a:lnTo>
                  <a:lnTo>
                    <a:pt x="232" y="201"/>
                  </a:lnTo>
                  <a:lnTo>
                    <a:pt x="221" y="185"/>
                  </a:lnTo>
                  <a:lnTo>
                    <a:pt x="221" y="185"/>
                  </a:lnTo>
                  <a:lnTo>
                    <a:pt x="212" y="185"/>
                  </a:lnTo>
                  <a:lnTo>
                    <a:pt x="212" y="185"/>
                  </a:lnTo>
                  <a:lnTo>
                    <a:pt x="210" y="184"/>
                  </a:lnTo>
                  <a:lnTo>
                    <a:pt x="210" y="182"/>
                  </a:lnTo>
                  <a:lnTo>
                    <a:pt x="209" y="177"/>
                  </a:lnTo>
                  <a:lnTo>
                    <a:pt x="149" y="180"/>
                  </a:lnTo>
                  <a:lnTo>
                    <a:pt x="149" y="180"/>
                  </a:lnTo>
                  <a:lnTo>
                    <a:pt x="144" y="184"/>
                  </a:lnTo>
                  <a:lnTo>
                    <a:pt x="139" y="185"/>
                  </a:lnTo>
                  <a:lnTo>
                    <a:pt x="139" y="185"/>
                  </a:lnTo>
                  <a:lnTo>
                    <a:pt x="127" y="185"/>
                  </a:lnTo>
                  <a:lnTo>
                    <a:pt x="127" y="185"/>
                  </a:lnTo>
                  <a:lnTo>
                    <a:pt x="122" y="189"/>
                  </a:lnTo>
                  <a:lnTo>
                    <a:pt x="119" y="192"/>
                  </a:lnTo>
                  <a:lnTo>
                    <a:pt x="119" y="192"/>
                  </a:lnTo>
                  <a:lnTo>
                    <a:pt x="115" y="192"/>
                  </a:lnTo>
                  <a:lnTo>
                    <a:pt x="112" y="192"/>
                  </a:lnTo>
                  <a:lnTo>
                    <a:pt x="107" y="194"/>
                  </a:lnTo>
                  <a:lnTo>
                    <a:pt x="107" y="194"/>
                  </a:lnTo>
                  <a:lnTo>
                    <a:pt x="105" y="196"/>
                  </a:lnTo>
                  <a:lnTo>
                    <a:pt x="102" y="196"/>
                  </a:lnTo>
                  <a:lnTo>
                    <a:pt x="102" y="196"/>
                  </a:lnTo>
                  <a:lnTo>
                    <a:pt x="97" y="197"/>
                  </a:lnTo>
                  <a:lnTo>
                    <a:pt x="97" y="197"/>
                  </a:lnTo>
                  <a:lnTo>
                    <a:pt x="92" y="199"/>
                  </a:lnTo>
                  <a:lnTo>
                    <a:pt x="86" y="201"/>
                  </a:lnTo>
                  <a:lnTo>
                    <a:pt x="86" y="201"/>
                  </a:lnTo>
                  <a:lnTo>
                    <a:pt x="83" y="204"/>
                  </a:lnTo>
                  <a:lnTo>
                    <a:pt x="83" y="204"/>
                  </a:lnTo>
                  <a:lnTo>
                    <a:pt x="46" y="213"/>
                  </a:lnTo>
                  <a:lnTo>
                    <a:pt x="0" y="219"/>
                  </a:lnTo>
                  <a:lnTo>
                    <a:pt x="0" y="219"/>
                  </a:lnTo>
                  <a:lnTo>
                    <a:pt x="0" y="214"/>
                  </a:lnTo>
                  <a:lnTo>
                    <a:pt x="0" y="214"/>
                  </a:lnTo>
                  <a:lnTo>
                    <a:pt x="0" y="209"/>
                  </a:lnTo>
                  <a:lnTo>
                    <a:pt x="0" y="209"/>
                  </a:lnTo>
                  <a:lnTo>
                    <a:pt x="0" y="207"/>
                  </a:lnTo>
                  <a:lnTo>
                    <a:pt x="0" y="207"/>
                  </a:lnTo>
                  <a:lnTo>
                    <a:pt x="0" y="207"/>
                  </a:lnTo>
                  <a:lnTo>
                    <a:pt x="0" y="207"/>
                  </a:lnTo>
                  <a:lnTo>
                    <a:pt x="0" y="207"/>
                  </a:lnTo>
                  <a:lnTo>
                    <a:pt x="2" y="206"/>
                  </a:lnTo>
                  <a:lnTo>
                    <a:pt x="2" y="206"/>
                  </a:lnTo>
                  <a:lnTo>
                    <a:pt x="2" y="204"/>
                  </a:lnTo>
                  <a:lnTo>
                    <a:pt x="3" y="202"/>
                  </a:lnTo>
                  <a:lnTo>
                    <a:pt x="3" y="202"/>
                  </a:lnTo>
                  <a:lnTo>
                    <a:pt x="2" y="197"/>
                  </a:lnTo>
                  <a:lnTo>
                    <a:pt x="2" y="197"/>
                  </a:lnTo>
                  <a:lnTo>
                    <a:pt x="2" y="196"/>
                  </a:lnTo>
                  <a:lnTo>
                    <a:pt x="2" y="196"/>
                  </a:lnTo>
                  <a:lnTo>
                    <a:pt x="3" y="196"/>
                  </a:lnTo>
                  <a:lnTo>
                    <a:pt x="3" y="196"/>
                  </a:lnTo>
                  <a:lnTo>
                    <a:pt x="5" y="192"/>
                  </a:lnTo>
                  <a:lnTo>
                    <a:pt x="7" y="190"/>
                  </a:lnTo>
                  <a:lnTo>
                    <a:pt x="12" y="187"/>
                  </a:lnTo>
                  <a:lnTo>
                    <a:pt x="12" y="187"/>
                  </a:lnTo>
                  <a:lnTo>
                    <a:pt x="12" y="187"/>
                  </a:lnTo>
                  <a:lnTo>
                    <a:pt x="12" y="187"/>
                  </a:lnTo>
                  <a:lnTo>
                    <a:pt x="14" y="185"/>
                  </a:lnTo>
                  <a:lnTo>
                    <a:pt x="14" y="185"/>
                  </a:lnTo>
                  <a:lnTo>
                    <a:pt x="19" y="177"/>
                  </a:lnTo>
                  <a:lnTo>
                    <a:pt x="19" y="177"/>
                  </a:lnTo>
                  <a:lnTo>
                    <a:pt x="20" y="175"/>
                  </a:lnTo>
                  <a:lnTo>
                    <a:pt x="20" y="175"/>
                  </a:lnTo>
                  <a:lnTo>
                    <a:pt x="22" y="170"/>
                  </a:lnTo>
                  <a:lnTo>
                    <a:pt x="22" y="170"/>
                  </a:lnTo>
                  <a:lnTo>
                    <a:pt x="27" y="165"/>
                  </a:lnTo>
                  <a:lnTo>
                    <a:pt x="27" y="165"/>
                  </a:lnTo>
                  <a:lnTo>
                    <a:pt x="30" y="163"/>
                  </a:lnTo>
                  <a:lnTo>
                    <a:pt x="34" y="163"/>
                  </a:lnTo>
                  <a:lnTo>
                    <a:pt x="34" y="163"/>
                  </a:lnTo>
                  <a:lnTo>
                    <a:pt x="37" y="162"/>
                  </a:lnTo>
                  <a:lnTo>
                    <a:pt x="37" y="162"/>
                  </a:lnTo>
                  <a:lnTo>
                    <a:pt x="39" y="162"/>
                  </a:lnTo>
                  <a:lnTo>
                    <a:pt x="39" y="162"/>
                  </a:lnTo>
                  <a:lnTo>
                    <a:pt x="41" y="162"/>
                  </a:lnTo>
                  <a:lnTo>
                    <a:pt x="41" y="162"/>
                  </a:lnTo>
                  <a:lnTo>
                    <a:pt x="41" y="162"/>
                  </a:lnTo>
                  <a:lnTo>
                    <a:pt x="46" y="160"/>
                  </a:lnTo>
                  <a:lnTo>
                    <a:pt x="46" y="160"/>
                  </a:lnTo>
                  <a:lnTo>
                    <a:pt x="49" y="160"/>
                  </a:lnTo>
                  <a:lnTo>
                    <a:pt x="53" y="158"/>
                  </a:lnTo>
                  <a:lnTo>
                    <a:pt x="53" y="158"/>
                  </a:lnTo>
                  <a:lnTo>
                    <a:pt x="53" y="158"/>
                  </a:lnTo>
                  <a:lnTo>
                    <a:pt x="53" y="158"/>
                  </a:lnTo>
                  <a:lnTo>
                    <a:pt x="54" y="158"/>
                  </a:lnTo>
                  <a:lnTo>
                    <a:pt x="54" y="158"/>
                  </a:lnTo>
                  <a:lnTo>
                    <a:pt x="54" y="157"/>
                  </a:lnTo>
                  <a:lnTo>
                    <a:pt x="54" y="157"/>
                  </a:lnTo>
                  <a:lnTo>
                    <a:pt x="56" y="157"/>
                  </a:lnTo>
                  <a:lnTo>
                    <a:pt x="56" y="157"/>
                  </a:lnTo>
                  <a:lnTo>
                    <a:pt x="56" y="157"/>
                  </a:lnTo>
                  <a:lnTo>
                    <a:pt x="56" y="157"/>
                  </a:lnTo>
                  <a:lnTo>
                    <a:pt x="58" y="153"/>
                  </a:lnTo>
                  <a:lnTo>
                    <a:pt x="58" y="153"/>
                  </a:lnTo>
                  <a:lnTo>
                    <a:pt x="58" y="153"/>
                  </a:lnTo>
                  <a:lnTo>
                    <a:pt x="58" y="153"/>
                  </a:lnTo>
                  <a:lnTo>
                    <a:pt x="63" y="148"/>
                  </a:lnTo>
                  <a:lnTo>
                    <a:pt x="63" y="148"/>
                  </a:lnTo>
                  <a:lnTo>
                    <a:pt x="63" y="148"/>
                  </a:lnTo>
                  <a:lnTo>
                    <a:pt x="63" y="148"/>
                  </a:lnTo>
                  <a:lnTo>
                    <a:pt x="64" y="148"/>
                  </a:lnTo>
                  <a:lnTo>
                    <a:pt x="64" y="148"/>
                  </a:lnTo>
                  <a:lnTo>
                    <a:pt x="66" y="146"/>
                  </a:lnTo>
                  <a:lnTo>
                    <a:pt x="66" y="146"/>
                  </a:lnTo>
                  <a:lnTo>
                    <a:pt x="66" y="146"/>
                  </a:lnTo>
                  <a:lnTo>
                    <a:pt x="68" y="146"/>
                  </a:lnTo>
                  <a:lnTo>
                    <a:pt x="68" y="146"/>
                  </a:lnTo>
                  <a:lnTo>
                    <a:pt x="73" y="145"/>
                  </a:lnTo>
                  <a:lnTo>
                    <a:pt x="73" y="145"/>
                  </a:lnTo>
                  <a:lnTo>
                    <a:pt x="78" y="141"/>
                  </a:lnTo>
                  <a:lnTo>
                    <a:pt x="78" y="141"/>
                  </a:lnTo>
                  <a:lnTo>
                    <a:pt x="80" y="140"/>
                  </a:lnTo>
                  <a:lnTo>
                    <a:pt x="80" y="140"/>
                  </a:lnTo>
                  <a:lnTo>
                    <a:pt x="80" y="138"/>
                  </a:lnTo>
                  <a:lnTo>
                    <a:pt x="80" y="138"/>
                  </a:lnTo>
                  <a:lnTo>
                    <a:pt x="81" y="136"/>
                  </a:lnTo>
                  <a:lnTo>
                    <a:pt x="81" y="136"/>
                  </a:lnTo>
                  <a:lnTo>
                    <a:pt x="81" y="134"/>
                  </a:lnTo>
                  <a:lnTo>
                    <a:pt x="81" y="134"/>
                  </a:lnTo>
                  <a:lnTo>
                    <a:pt x="85" y="124"/>
                  </a:lnTo>
                  <a:lnTo>
                    <a:pt x="85" y="124"/>
                  </a:lnTo>
                  <a:lnTo>
                    <a:pt x="86" y="123"/>
                  </a:lnTo>
                  <a:lnTo>
                    <a:pt x="86" y="123"/>
                  </a:lnTo>
                  <a:lnTo>
                    <a:pt x="88" y="119"/>
                  </a:lnTo>
                  <a:lnTo>
                    <a:pt x="88" y="119"/>
                  </a:lnTo>
                  <a:lnTo>
                    <a:pt x="88" y="119"/>
                  </a:lnTo>
                  <a:lnTo>
                    <a:pt x="88" y="119"/>
                  </a:lnTo>
                  <a:lnTo>
                    <a:pt x="90" y="118"/>
                  </a:lnTo>
                  <a:lnTo>
                    <a:pt x="90" y="118"/>
                  </a:lnTo>
                  <a:lnTo>
                    <a:pt x="93" y="114"/>
                  </a:lnTo>
                  <a:lnTo>
                    <a:pt x="93" y="114"/>
                  </a:lnTo>
                  <a:lnTo>
                    <a:pt x="97" y="114"/>
                  </a:lnTo>
                  <a:lnTo>
                    <a:pt x="97" y="114"/>
                  </a:lnTo>
                  <a:lnTo>
                    <a:pt x="97" y="114"/>
                  </a:lnTo>
                  <a:lnTo>
                    <a:pt x="97" y="114"/>
                  </a:lnTo>
                  <a:lnTo>
                    <a:pt x="97" y="118"/>
                  </a:lnTo>
                  <a:lnTo>
                    <a:pt x="97" y="118"/>
                  </a:lnTo>
                  <a:lnTo>
                    <a:pt x="97" y="118"/>
                  </a:lnTo>
                  <a:lnTo>
                    <a:pt x="97" y="118"/>
                  </a:lnTo>
                  <a:lnTo>
                    <a:pt x="97" y="118"/>
                  </a:lnTo>
                  <a:lnTo>
                    <a:pt x="97" y="118"/>
                  </a:lnTo>
                  <a:lnTo>
                    <a:pt x="97" y="119"/>
                  </a:lnTo>
                  <a:lnTo>
                    <a:pt x="97" y="119"/>
                  </a:lnTo>
                  <a:lnTo>
                    <a:pt x="97" y="119"/>
                  </a:lnTo>
                  <a:lnTo>
                    <a:pt x="97" y="119"/>
                  </a:lnTo>
                  <a:lnTo>
                    <a:pt x="97" y="121"/>
                  </a:lnTo>
                  <a:lnTo>
                    <a:pt x="97" y="121"/>
                  </a:lnTo>
                  <a:lnTo>
                    <a:pt x="97" y="121"/>
                  </a:lnTo>
                  <a:lnTo>
                    <a:pt x="97" y="121"/>
                  </a:lnTo>
                  <a:lnTo>
                    <a:pt x="97" y="121"/>
                  </a:lnTo>
                  <a:lnTo>
                    <a:pt x="97" y="121"/>
                  </a:lnTo>
                  <a:lnTo>
                    <a:pt x="97" y="123"/>
                  </a:lnTo>
                  <a:lnTo>
                    <a:pt x="97" y="123"/>
                  </a:lnTo>
                  <a:lnTo>
                    <a:pt x="97" y="123"/>
                  </a:lnTo>
                  <a:lnTo>
                    <a:pt x="97" y="123"/>
                  </a:lnTo>
                  <a:lnTo>
                    <a:pt x="97" y="124"/>
                  </a:lnTo>
                  <a:lnTo>
                    <a:pt x="97" y="124"/>
                  </a:lnTo>
                  <a:lnTo>
                    <a:pt x="97" y="126"/>
                  </a:lnTo>
                  <a:lnTo>
                    <a:pt x="97" y="126"/>
                  </a:lnTo>
                  <a:lnTo>
                    <a:pt x="97" y="128"/>
                  </a:lnTo>
                  <a:lnTo>
                    <a:pt x="97" y="128"/>
                  </a:lnTo>
                  <a:lnTo>
                    <a:pt x="97" y="128"/>
                  </a:lnTo>
                  <a:lnTo>
                    <a:pt x="97" y="128"/>
                  </a:lnTo>
                  <a:lnTo>
                    <a:pt x="98" y="128"/>
                  </a:lnTo>
                  <a:lnTo>
                    <a:pt x="102" y="128"/>
                  </a:lnTo>
                  <a:lnTo>
                    <a:pt x="102" y="128"/>
                  </a:lnTo>
                  <a:lnTo>
                    <a:pt x="102" y="128"/>
                  </a:lnTo>
                  <a:lnTo>
                    <a:pt x="102" y="128"/>
                  </a:lnTo>
                  <a:lnTo>
                    <a:pt x="102" y="128"/>
                  </a:lnTo>
                  <a:lnTo>
                    <a:pt x="102" y="128"/>
                  </a:lnTo>
                  <a:lnTo>
                    <a:pt x="103" y="128"/>
                  </a:lnTo>
                  <a:lnTo>
                    <a:pt x="103" y="128"/>
                  </a:lnTo>
                  <a:lnTo>
                    <a:pt x="105" y="126"/>
                  </a:lnTo>
                  <a:lnTo>
                    <a:pt x="105" y="126"/>
                  </a:lnTo>
                  <a:lnTo>
                    <a:pt x="107" y="126"/>
                  </a:lnTo>
                  <a:lnTo>
                    <a:pt x="107" y="126"/>
                  </a:lnTo>
                  <a:lnTo>
                    <a:pt x="109" y="124"/>
                  </a:lnTo>
                  <a:lnTo>
                    <a:pt x="109" y="124"/>
                  </a:lnTo>
                  <a:lnTo>
                    <a:pt x="114" y="118"/>
                  </a:lnTo>
                  <a:lnTo>
                    <a:pt x="114" y="118"/>
                  </a:lnTo>
                  <a:lnTo>
                    <a:pt x="117" y="114"/>
                  </a:lnTo>
                  <a:lnTo>
                    <a:pt x="120" y="112"/>
                  </a:lnTo>
                  <a:lnTo>
                    <a:pt x="120" y="112"/>
                  </a:lnTo>
                  <a:lnTo>
                    <a:pt x="124" y="111"/>
                  </a:lnTo>
                  <a:lnTo>
                    <a:pt x="127" y="109"/>
                  </a:lnTo>
                  <a:lnTo>
                    <a:pt x="127" y="109"/>
                  </a:lnTo>
                  <a:lnTo>
                    <a:pt x="129" y="106"/>
                  </a:lnTo>
                  <a:lnTo>
                    <a:pt x="129" y="104"/>
                  </a:lnTo>
                  <a:lnTo>
                    <a:pt x="131" y="102"/>
                  </a:lnTo>
                  <a:lnTo>
                    <a:pt x="126" y="65"/>
                  </a:lnTo>
                  <a:lnTo>
                    <a:pt x="126" y="65"/>
                  </a:lnTo>
                  <a:lnTo>
                    <a:pt x="127" y="65"/>
                  </a:lnTo>
                  <a:lnTo>
                    <a:pt x="127" y="65"/>
                  </a:lnTo>
                  <a:lnTo>
                    <a:pt x="129" y="65"/>
                  </a:lnTo>
                  <a:lnTo>
                    <a:pt x="129" y="65"/>
                  </a:lnTo>
                  <a:lnTo>
                    <a:pt x="163" y="60"/>
                  </a:lnTo>
                  <a:lnTo>
                    <a:pt x="163" y="60"/>
                  </a:lnTo>
                  <a:lnTo>
                    <a:pt x="200" y="53"/>
                  </a:lnTo>
                  <a:lnTo>
                    <a:pt x="200" y="53"/>
                  </a:lnTo>
                  <a:lnTo>
                    <a:pt x="205" y="53"/>
                  </a:lnTo>
                  <a:lnTo>
                    <a:pt x="205" y="53"/>
                  </a:lnTo>
                  <a:lnTo>
                    <a:pt x="288" y="39"/>
                  </a:lnTo>
                  <a:lnTo>
                    <a:pt x="288" y="39"/>
                  </a:lnTo>
                  <a:lnTo>
                    <a:pt x="292" y="39"/>
                  </a:lnTo>
                  <a:lnTo>
                    <a:pt x="292" y="39"/>
                  </a:lnTo>
                  <a:lnTo>
                    <a:pt x="292" y="39"/>
                  </a:lnTo>
                  <a:lnTo>
                    <a:pt x="292" y="39"/>
                  </a:lnTo>
                  <a:lnTo>
                    <a:pt x="389" y="22"/>
                  </a:lnTo>
                  <a:lnTo>
                    <a:pt x="389" y="22"/>
                  </a:lnTo>
                  <a:lnTo>
                    <a:pt x="390" y="22"/>
                  </a:lnTo>
                  <a:lnTo>
                    <a:pt x="390" y="22"/>
                  </a:lnTo>
                  <a:lnTo>
                    <a:pt x="519" y="0"/>
                  </a:lnTo>
                  <a:lnTo>
                    <a:pt x="519" y="0"/>
                  </a:lnTo>
                  <a:lnTo>
                    <a:pt x="519" y="0"/>
                  </a:lnTo>
                  <a:lnTo>
                    <a:pt x="519" y="0"/>
                  </a:lnTo>
                  <a:lnTo>
                    <a:pt x="521" y="0"/>
                  </a:lnTo>
                  <a:lnTo>
                    <a:pt x="521" y="0"/>
                  </a:lnTo>
                  <a:lnTo>
                    <a:pt x="521" y="0"/>
                  </a:lnTo>
                  <a:lnTo>
                    <a:pt x="521" y="0"/>
                  </a:lnTo>
                  <a:lnTo>
                    <a:pt x="521" y="0"/>
                  </a:lnTo>
                  <a:lnTo>
                    <a:pt x="521" y="0"/>
                  </a:lnTo>
                  <a:lnTo>
                    <a:pt x="521" y="0"/>
                  </a:lnTo>
                  <a:lnTo>
                    <a:pt x="521" y="4"/>
                  </a:lnTo>
                  <a:lnTo>
                    <a:pt x="521" y="4"/>
                  </a:lnTo>
                  <a:lnTo>
                    <a:pt x="523" y="4"/>
                  </a:lnTo>
                  <a:lnTo>
                    <a:pt x="523" y="4"/>
                  </a:lnTo>
                  <a:lnTo>
                    <a:pt x="523" y="7"/>
                  </a:lnTo>
                  <a:lnTo>
                    <a:pt x="523" y="12"/>
                  </a:lnTo>
                  <a:lnTo>
                    <a:pt x="524" y="16"/>
                  </a:lnTo>
                  <a:lnTo>
                    <a:pt x="528" y="17"/>
                  </a:lnTo>
                  <a:lnTo>
                    <a:pt x="528" y="17"/>
                  </a:lnTo>
                  <a:lnTo>
                    <a:pt x="529" y="12"/>
                  </a:lnTo>
                  <a:lnTo>
                    <a:pt x="529" y="7"/>
                  </a:lnTo>
                  <a:lnTo>
                    <a:pt x="529" y="7"/>
                  </a:lnTo>
                  <a:lnTo>
                    <a:pt x="533" y="9"/>
                  </a:lnTo>
                  <a:lnTo>
                    <a:pt x="534" y="12"/>
                  </a:lnTo>
                  <a:lnTo>
                    <a:pt x="534" y="19"/>
                  </a:lnTo>
                  <a:lnTo>
                    <a:pt x="534" y="19"/>
                  </a:lnTo>
                  <a:lnTo>
                    <a:pt x="540" y="28"/>
                  </a:lnTo>
                  <a:lnTo>
                    <a:pt x="540" y="28"/>
                  </a:lnTo>
                  <a:lnTo>
                    <a:pt x="534" y="28"/>
                  </a:lnTo>
                  <a:lnTo>
                    <a:pt x="529" y="26"/>
                  </a:lnTo>
                  <a:lnTo>
                    <a:pt x="524" y="24"/>
                  </a:lnTo>
                  <a:lnTo>
                    <a:pt x="523" y="24"/>
                  </a:lnTo>
                  <a:lnTo>
                    <a:pt x="523" y="26"/>
                  </a:lnTo>
                  <a:lnTo>
                    <a:pt x="523" y="26"/>
                  </a:lnTo>
                  <a:lnTo>
                    <a:pt x="521" y="26"/>
                  </a:lnTo>
                  <a:lnTo>
                    <a:pt x="517" y="24"/>
                  </a:lnTo>
                  <a:lnTo>
                    <a:pt x="514" y="21"/>
                  </a:lnTo>
                  <a:lnTo>
                    <a:pt x="514" y="21"/>
                  </a:lnTo>
                  <a:lnTo>
                    <a:pt x="512" y="21"/>
                  </a:lnTo>
                  <a:lnTo>
                    <a:pt x="511" y="22"/>
                  </a:lnTo>
                  <a:lnTo>
                    <a:pt x="511" y="28"/>
                  </a:lnTo>
                  <a:lnTo>
                    <a:pt x="509" y="36"/>
                  </a:lnTo>
                  <a:lnTo>
                    <a:pt x="509" y="36"/>
                  </a:lnTo>
                  <a:lnTo>
                    <a:pt x="506" y="36"/>
                  </a:lnTo>
                  <a:lnTo>
                    <a:pt x="504" y="36"/>
                  </a:lnTo>
                  <a:lnTo>
                    <a:pt x="501" y="33"/>
                  </a:lnTo>
                  <a:lnTo>
                    <a:pt x="501" y="33"/>
                  </a:lnTo>
                  <a:lnTo>
                    <a:pt x="495" y="29"/>
                  </a:lnTo>
                  <a:lnTo>
                    <a:pt x="489" y="28"/>
                  </a:lnTo>
                  <a:lnTo>
                    <a:pt x="489" y="28"/>
                  </a:lnTo>
                  <a:lnTo>
                    <a:pt x="489" y="31"/>
                  </a:lnTo>
                  <a:lnTo>
                    <a:pt x="490" y="33"/>
                  </a:lnTo>
                  <a:lnTo>
                    <a:pt x="494" y="38"/>
                  </a:lnTo>
                  <a:lnTo>
                    <a:pt x="495" y="39"/>
                  </a:lnTo>
                  <a:lnTo>
                    <a:pt x="495" y="41"/>
                  </a:lnTo>
                  <a:lnTo>
                    <a:pt x="494" y="43"/>
                  </a:lnTo>
                  <a:lnTo>
                    <a:pt x="489" y="45"/>
                  </a:lnTo>
                  <a:lnTo>
                    <a:pt x="489" y="45"/>
                  </a:lnTo>
                  <a:lnTo>
                    <a:pt x="482" y="45"/>
                  </a:lnTo>
                  <a:lnTo>
                    <a:pt x="480" y="45"/>
                  </a:lnTo>
                  <a:lnTo>
                    <a:pt x="477" y="43"/>
                  </a:lnTo>
                  <a:lnTo>
                    <a:pt x="477" y="43"/>
                  </a:lnTo>
                  <a:lnTo>
                    <a:pt x="475" y="39"/>
                  </a:lnTo>
                  <a:lnTo>
                    <a:pt x="475" y="36"/>
                  </a:lnTo>
                  <a:lnTo>
                    <a:pt x="473" y="34"/>
                  </a:lnTo>
                  <a:lnTo>
                    <a:pt x="470" y="33"/>
                  </a:lnTo>
                  <a:lnTo>
                    <a:pt x="470" y="33"/>
                  </a:lnTo>
                  <a:lnTo>
                    <a:pt x="470" y="36"/>
                  </a:lnTo>
                  <a:lnTo>
                    <a:pt x="472" y="39"/>
                  </a:lnTo>
                  <a:lnTo>
                    <a:pt x="472" y="39"/>
                  </a:lnTo>
                  <a:lnTo>
                    <a:pt x="468" y="39"/>
                  </a:lnTo>
                  <a:lnTo>
                    <a:pt x="468" y="39"/>
                  </a:lnTo>
                  <a:lnTo>
                    <a:pt x="468" y="43"/>
                  </a:lnTo>
                  <a:lnTo>
                    <a:pt x="467" y="48"/>
                  </a:lnTo>
                  <a:lnTo>
                    <a:pt x="467" y="51"/>
                  </a:lnTo>
                  <a:lnTo>
                    <a:pt x="467" y="55"/>
                  </a:lnTo>
                  <a:lnTo>
                    <a:pt x="467" y="55"/>
                  </a:lnTo>
                  <a:lnTo>
                    <a:pt x="468" y="56"/>
                  </a:lnTo>
                  <a:lnTo>
                    <a:pt x="470" y="56"/>
                  </a:lnTo>
                  <a:lnTo>
                    <a:pt x="473" y="55"/>
                  </a:lnTo>
                  <a:lnTo>
                    <a:pt x="480" y="50"/>
                  </a:lnTo>
                  <a:lnTo>
                    <a:pt x="480" y="50"/>
                  </a:lnTo>
                  <a:lnTo>
                    <a:pt x="485" y="50"/>
                  </a:lnTo>
                  <a:lnTo>
                    <a:pt x="489" y="50"/>
                  </a:lnTo>
                  <a:lnTo>
                    <a:pt x="497" y="50"/>
                  </a:lnTo>
                  <a:lnTo>
                    <a:pt x="497" y="50"/>
                  </a:lnTo>
                  <a:lnTo>
                    <a:pt x="506" y="48"/>
                  </a:lnTo>
                  <a:lnTo>
                    <a:pt x="514" y="45"/>
                  </a:lnTo>
                  <a:lnTo>
                    <a:pt x="514" y="45"/>
                  </a:lnTo>
                  <a:lnTo>
                    <a:pt x="521" y="43"/>
                  </a:lnTo>
                  <a:lnTo>
                    <a:pt x="529" y="41"/>
                  </a:lnTo>
                  <a:lnTo>
                    <a:pt x="536" y="43"/>
                  </a:lnTo>
                  <a:lnTo>
                    <a:pt x="540" y="45"/>
                  </a:lnTo>
                  <a:lnTo>
                    <a:pt x="543" y="46"/>
                  </a:lnTo>
                  <a:lnTo>
                    <a:pt x="543" y="46"/>
                  </a:lnTo>
                  <a:lnTo>
                    <a:pt x="545" y="50"/>
                  </a:lnTo>
                  <a:lnTo>
                    <a:pt x="545" y="55"/>
                  </a:lnTo>
                  <a:lnTo>
                    <a:pt x="545" y="63"/>
                  </a:lnTo>
                  <a:lnTo>
                    <a:pt x="545" y="63"/>
                  </a:lnTo>
                  <a:close/>
                </a:path>
              </a:pathLst>
            </a:custGeom>
            <a:solidFill>
              <a:srgbClr val="B4A7D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 name="Google Shape;107;p4"/>
            <p:cNvSpPr/>
            <p:nvPr/>
          </p:nvSpPr>
          <p:spPr>
            <a:xfrm>
              <a:off x="8408988" y="2309813"/>
              <a:ext cx="112712" cy="19050"/>
            </a:xfrm>
            <a:custGeom>
              <a:rect b="b" l="l" r="r" t="t"/>
              <a:pathLst>
                <a:path extrusionOk="0" h="12" w="71">
                  <a:moveTo>
                    <a:pt x="71" y="0"/>
                  </a:moveTo>
                  <a:lnTo>
                    <a:pt x="71" y="0"/>
                  </a:lnTo>
                  <a:lnTo>
                    <a:pt x="34" y="7"/>
                  </a:lnTo>
                  <a:lnTo>
                    <a:pt x="34" y="7"/>
                  </a:lnTo>
                  <a:lnTo>
                    <a:pt x="0" y="12"/>
                  </a:lnTo>
                  <a:lnTo>
                    <a:pt x="0" y="12"/>
                  </a:lnTo>
                  <a:lnTo>
                    <a:pt x="71" y="0"/>
                  </a:lnTo>
                  <a:lnTo>
                    <a:pt x="71" y="0"/>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 name="Google Shape;108;p4">
              <a:hlinkClick r:id="rId45"/>
            </p:cNvPr>
            <p:cNvSpPr/>
            <p:nvPr/>
          </p:nvSpPr>
          <p:spPr>
            <a:xfrm>
              <a:off x="7466013" y="942976"/>
              <a:ext cx="568325" cy="304800"/>
            </a:xfrm>
            <a:custGeom>
              <a:rect b="b" l="l" r="r" t="t"/>
              <a:pathLst>
                <a:path extrusionOk="0" h="192" w="358">
                  <a:moveTo>
                    <a:pt x="353" y="92"/>
                  </a:moveTo>
                  <a:lnTo>
                    <a:pt x="353" y="92"/>
                  </a:lnTo>
                  <a:lnTo>
                    <a:pt x="348" y="90"/>
                  </a:lnTo>
                  <a:lnTo>
                    <a:pt x="344" y="87"/>
                  </a:lnTo>
                  <a:lnTo>
                    <a:pt x="344" y="87"/>
                  </a:lnTo>
                  <a:lnTo>
                    <a:pt x="343" y="79"/>
                  </a:lnTo>
                  <a:lnTo>
                    <a:pt x="343" y="79"/>
                  </a:lnTo>
                  <a:lnTo>
                    <a:pt x="341" y="75"/>
                  </a:lnTo>
                  <a:lnTo>
                    <a:pt x="336" y="72"/>
                  </a:lnTo>
                  <a:lnTo>
                    <a:pt x="326" y="70"/>
                  </a:lnTo>
                  <a:lnTo>
                    <a:pt x="316" y="72"/>
                  </a:lnTo>
                  <a:lnTo>
                    <a:pt x="307" y="72"/>
                  </a:lnTo>
                  <a:lnTo>
                    <a:pt x="307" y="72"/>
                  </a:lnTo>
                  <a:lnTo>
                    <a:pt x="307" y="72"/>
                  </a:lnTo>
                  <a:lnTo>
                    <a:pt x="307" y="72"/>
                  </a:lnTo>
                  <a:lnTo>
                    <a:pt x="302" y="70"/>
                  </a:lnTo>
                  <a:lnTo>
                    <a:pt x="299" y="67"/>
                  </a:lnTo>
                  <a:lnTo>
                    <a:pt x="299" y="67"/>
                  </a:lnTo>
                  <a:lnTo>
                    <a:pt x="299" y="63"/>
                  </a:lnTo>
                  <a:lnTo>
                    <a:pt x="299" y="62"/>
                  </a:lnTo>
                  <a:lnTo>
                    <a:pt x="299" y="56"/>
                  </a:lnTo>
                  <a:lnTo>
                    <a:pt x="299" y="56"/>
                  </a:lnTo>
                  <a:lnTo>
                    <a:pt x="297" y="51"/>
                  </a:lnTo>
                  <a:lnTo>
                    <a:pt x="294" y="50"/>
                  </a:lnTo>
                  <a:lnTo>
                    <a:pt x="288" y="50"/>
                  </a:lnTo>
                  <a:lnTo>
                    <a:pt x="285" y="50"/>
                  </a:lnTo>
                  <a:lnTo>
                    <a:pt x="285" y="50"/>
                  </a:lnTo>
                  <a:lnTo>
                    <a:pt x="277" y="53"/>
                  </a:lnTo>
                  <a:lnTo>
                    <a:pt x="272" y="55"/>
                  </a:lnTo>
                  <a:lnTo>
                    <a:pt x="268" y="56"/>
                  </a:lnTo>
                  <a:lnTo>
                    <a:pt x="268" y="56"/>
                  </a:lnTo>
                  <a:lnTo>
                    <a:pt x="258" y="55"/>
                  </a:lnTo>
                  <a:lnTo>
                    <a:pt x="249" y="55"/>
                  </a:lnTo>
                  <a:lnTo>
                    <a:pt x="249" y="55"/>
                  </a:lnTo>
                  <a:lnTo>
                    <a:pt x="244" y="56"/>
                  </a:lnTo>
                  <a:lnTo>
                    <a:pt x="241" y="60"/>
                  </a:lnTo>
                  <a:lnTo>
                    <a:pt x="234" y="67"/>
                  </a:lnTo>
                  <a:lnTo>
                    <a:pt x="234" y="67"/>
                  </a:lnTo>
                  <a:lnTo>
                    <a:pt x="231" y="68"/>
                  </a:lnTo>
                  <a:lnTo>
                    <a:pt x="227" y="72"/>
                  </a:lnTo>
                  <a:lnTo>
                    <a:pt x="227" y="72"/>
                  </a:lnTo>
                  <a:lnTo>
                    <a:pt x="224" y="73"/>
                  </a:lnTo>
                  <a:lnTo>
                    <a:pt x="219" y="77"/>
                  </a:lnTo>
                  <a:lnTo>
                    <a:pt x="219" y="77"/>
                  </a:lnTo>
                  <a:lnTo>
                    <a:pt x="216" y="80"/>
                  </a:lnTo>
                  <a:lnTo>
                    <a:pt x="210" y="82"/>
                  </a:lnTo>
                  <a:lnTo>
                    <a:pt x="210" y="82"/>
                  </a:lnTo>
                  <a:lnTo>
                    <a:pt x="207" y="82"/>
                  </a:lnTo>
                  <a:lnTo>
                    <a:pt x="205" y="82"/>
                  </a:lnTo>
                  <a:lnTo>
                    <a:pt x="204" y="84"/>
                  </a:lnTo>
                  <a:lnTo>
                    <a:pt x="204" y="84"/>
                  </a:lnTo>
                  <a:lnTo>
                    <a:pt x="202" y="89"/>
                  </a:lnTo>
                  <a:lnTo>
                    <a:pt x="200" y="90"/>
                  </a:lnTo>
                  <a:lnTo>
                    <a:pt x="199" y="90"/>
                  </a:lnTo>
                  <a:lnTo>
                    <a:pt x="199" y="90"/>
                  </a:lnTo>
                  <a:lnTo>
                    <a:pt x="197" y="89"/>
                  </a:lnTo>
                  <a:lnTo>
                    <a:pt x="195" y="87"/>
                  </a:lnTo>
                  <a:lnTo>
                    <a:pt x="193" y="82"/>
                  </a:lnTo>
                  <a:lnTo>
                    <a:pt x="193" y="82"/>
                  </a:lnTo>
                  <a:lnTo>
                    <a:pt x="190" y="80"/>
                  </a:lnTo>
                  <a:lnTo>
                    <a:pt x="185" y="80"/>
                  </a:lnTo>
                  <a:lnTo>
                    <a:pt x="180" y="79"/>
                  </a:lnTo>
                  <a:lnTo>
                    <a:pt x="178" y="77"/>
                  </a:lnTo>
                  <a:lnTo>
                    <a:pt x="178" y="75"/>
                  </a:lnTo>
                  <a:lnTo>
                    <a:pt x="178" y="75"/>
                  </a:lnTo>
                  <a:lnTo>
                    <a:pt x="175" y="75"/>
                  </a:lnTo>
                  <a:lnTo>
                    <a:pt x="173" y="73"/>
                  </a:lnTo>
                  <a:lnTo>
                    <a:pt x="170" y="72"/>
                  </a:lnTo>
                  <a:lnTo>
                    <a:pt x="170" y="72"/>
                  </a:lnTo>
                  <a:lnTo>
                    <a:pt x="165" y="68"/>
                  </a:lnTo>
                  <a:lnTo>
                    <a:pt x="161" y="67"/>
                  </a:lnTo>
                  <a:lnTo>
                    <a:pt x="161" y="67"/>
                  </a:lnTo>
                  <a:lnTo>
                    <a:pt x="158" y="67"/>
                  </a:lnTo>
                  <a:lnTo>
                    <a:pt x="156" y="67"/>
                  </a:lnTo>
                  <a:lnTo>
                    <a:pt x="154" y="67"/>
                  </a:lnTo>
                  <a:lnTo>
                    <a:pt x="153" y="65"/>
                  </a:lnTo>
                  <a:lnTo>
                    <a:pt x="153" y="65"/>
                  </a:lnTo>
                  <a:lnTo>
                    <a:pt x="151" y="63"/>
                  </a:lnTo>
                  <a:lnTo>
                    <a:pt x="149" y="62"/>
                  </a:lnTo>
                  <a:lnTo>
                    <a:pt x="149" y="62"/>
                  </a:lnTo>
                  <a:lnTo>
                    <a:pt x="148" y="63"/>
                  </a:lnTo>
                  <a:lnTo>
                    <a:pt x="146" y="65"/>
                  </a:lnTo>
                  <a:lnTo>
                    <a:pt x="146" y="65"/>
                  </a:lnTo>
                  <a:lnTo>
                    <a:pt x="144" y="67"/>
                  </a:lnTo>
                  <a:lnTo>
                    <a:pt x="143" y="67"/>
                  </a:lnTo>
                  <a:lnTo>
                    <a:pt x="137" y="67"/>
                  </a:lnTo>
                  <a:lnTo>
                    <a:pt x="137" y="67"/>
                  </a:lnTo>
                  <a:lnTo>
                    <a:pt x="137" y="67"/>
                  </a:lnTo>
                  <a:lnTo>
                    <a:pt x="137" y="67"/>
                  </a:lnTo>
                  <a:lnTo>
                    <a:pt x="139" y="65"/>
                  </a:lnTo>
                  <a:lnTo>
                    <a:pt x="139" y="62"/>
                  </a:lnTo>
                  <a:lnTo>
                    <a:pt x="139" y="62"/>
                  </a:lnTo>
                  <a:lnTo>
                    <a:pt x="136" y="56"/>
                  </a:lnTo>
                  <a:lnTo>
                    <a:pt x="136" y="56"/>
                  </a:lnTo>
                  <a:lnTo>
                    <a:pt x="132" y="56"/>
                  </a:lnTo>
                  <a:lnTo>
                    <a:pt x="131" y="58"/>
                  </a:lnTo>
                  <a:lnTo>
                    <a:pt x="129" y="60"/>
                  </a:lnTo>
                  <a:lnTo>
                    <a:pt x="126" y="60"/>
                  </a:lnTo>
                  <a:lnTo>
                    <a:pt x="126" y="60"/>
                  </a:lnTo>
                  <a:lnTo>
                    <a:pt x="126" y="53"/>
                  </a:lnTo>
                  <a:lnTo>
                    <a:pt x="126" y="50"/>
                  </a:lnTo>
                  <a:lnTo>
                    <a:pt x="122" y="48"/>
                  </a:lnTo>
                  <a:lnTo>
                    <a:pt x="122" y="48"/>
                  </a:lnTo>
                  <a:lnTo>
                    <a:pt x="120" y="48"/>
                  </a:lnTo>
                  <a:lnTo>
                    <a:pt x="119" y="50"/>
                  </a:lnTo>
                  <a:lnTo>
                    <a:pt x="115" y="55"/>
                  </a:lnTo>
                  <a:lnTo>
                    <a:pt x="115" y="55"/>
                  </a:lnTo>
                  <a:lnTo>
                    <a:pt x="110" y="62"/>
                  </a:lnTo>
                  <a:lnTo>
                    <a:pt x="110" y="62"/>
                  </a:lnTo>
                  <a:lnTo>
                    <a:pt x="109" y="63"/>
                  </a:lnTo>
                  <a:lnTo>
                    <a:pt x="107" y="63"/>
                  </a:lnTo>
                  <a:lnTo>
                    <a:pt x="105" y="62"/>
                  </a:lnTo>
                  <a:lnTo>
                    <a:pt x="104" y="60"/>
                  </a:lnTo>
                  <a:lnTo>
                    <a:pt x="104" y="60"/>
                  </a:lnTo>
                  <a:lnTo>
                    <a:pt x="104" y="51"/>
                  </a:lnTo>
                  <a:lnTo>
                    <a:pt x="107" y="43"/>
                  </a:lnTo>
                  <a:lnTo>
                    <a:pt x="107" y="43"/>
                  </a:lnTo>
                  <a:lnTo>
                    <a:pt x="112" y="39"/>
                  </a:lnTo>
                  <a:lnTo>
                    <a:pt x="117" y="34"/>
                  </a:lnTo>
                  <a:lnTo>
                    <a:pt x="117" y="34"/>
                  </a:lnTo>
                  <a:lnTo>
                    <a:pt x="122" y="31"/>
                  </a:lnTo>
                  <a:lnTo>
                    <a:pt x="126" y="26"/>
                  </a:lnTo>
                  <a:lnTo>
                    <a:pt x="126" y="26"/>
                  </a:lnTo>
                  <a:lnTo>
                    <a:pt x="129" y="19"/>
                  </a:lnTo>
                  <a:lnTo>
                    <a:pt x="134" y="12"/>
                  </a:lnTo>
                  <a:lnTo>
                    <a:pt x="134" y="12"/>
                  </a:lnTo>
                  <a:lnTo>
                    <a:pt x="139" y="9"/>
                  </a:lnTo>
                  <a:lnTo>
                    <a:pt x="146" y="4"/>
                  </a:lnTo>
                  <a:lnTo>
                    <a:pt x="146" y="4"/>
                  </a:lnTo>
                  <a:lnTo>
                    <a:pt x="146" y="2"/>
                  </a:lnTo>
                  <a:lnTo>
                    <a:pt x="146" y="0"/>
                  </a:lnTo>
                  <a:lnTo>
                    <a:pt x="139" y="0"/>
                  </a:lnTo>
                  <a:lnTo>
                    <a:pt x="129" y="2"/>
                  </a:lnTo>
                  <a:lnTo>
                    <a:pt x="129" y="2"/>
                  </a:lnTo>
                  <a:lnTo>
                    <a:pt x="122" y="6"/>
                  </a:lnTo>
                  <a:lnTo>
                    <a:pt x="117" y="9"/>
                  </a:lnTo>
                  <a:lnTo>
                    <a:pt x="107" y="19"/>
                  </a:lnTo>
                  <a:lnTo>
                    <a:pt x="107" y="19"/>
                  </a:lnTo>
                  <a:lnTo>
                    <a:pt x="95" y="31"/>
                  </a:lnTo>
                  <a:lnTo>
                    <a:pt x="83" y="43"/>
                  </a:lnTo>
                  <a:lnTo>
                    <a:pt x="83" y="43"/>
                  </a:lnTo>
                  <a:lnTo>
                    <a:pt x="73" y="51"/>
                  </a:lnTo>
                  <a:lnTo>
                    <a:pt x="63" y="60"/>
                  </a:lnTo>
                  <a:lnTo>
                    <a:pt x="63" y="60"/>
                  </a:lnTo>
                  <a:lnTo>
                    <a:pt x="58" y="63"/>
                  </a:lnTo>
                  <a:lnTo>
                    <a:pt x="51" y="67"/>
                  </a:lnTo>
                  <a:lnTo>
                    <a:pt x="39" y="67"/>
                  </a:lnTo>
                  <a:lnTo>
                    <a:pt x="39" y="67"/>
                  </a:lnTo>
                  <a:lnTo>
                    <a:pt x="32" y="70"/>
                  </a:lnTo>
                  <a:lnTo>
                    <a:pt x="27" y="72"/>
                  </a:lnTo>
                  <a:lnTo>
                    <a:pt x="17" y="80"/>
                  </a:lnTo>
                  <a:lnTo>
                    <a:pt x="17" y="80"/>
                  </a:lnTo>
                  <a:lnTo>
                    <a:pt x="9" y="85"/>
                  </a:lnTo>
                  <a:lnTo>
                    <a:pt x="0" y="89"/>
                  </a:lnTo>
                  <a:lnTo>
                    <a:pt x="0" y="89"/>
                  </a:lnTo>
                  <a:lnTo>
                    <a:pt x="0" y="90"/>
                  </a:lnTo>
                  <a:lnTo>
                    <a:pt x="0" y="90"/>
                  </a:lnTo>
                  <a:lnTo>
                    <a:pt x="0" y="90"/>
                  </a:lnTo>
                  <a:lnTo>
                    <a:pt x="0" y="90"/>
                  </a:lnTo>
                  <a:lnTo>
                    <a:pt x="5" y="94"/>
                  </a:lnTo>
                  <a:lnTo>
                    <a:pt x="5" y="94"/>
                  </a:lnTo>
                  <a:lnTo>
                    <a:pt x="10" y="102"/>
                  </a:lnTo>
                  <a:lnTo>
                    <a:pt x="10" y="102"/>
                  </a:lnTo>
                  <a:lnTo>
                    <a:pt x="14" y="107"/>
                  </a:lnTo>
                  <a:lnTo>
                    <a:pt x="17" y="112"/>
                  </a:lnTo>
                  <a:lnTo>
                    <a:pt x="20" y="116"/>
                  </a:lnTo>
                  <a:lnTo>
                    <a:pt x="27" y="118"/>
                  </a:lnTo>
                  <a:lnTo>
                    <a:pt x="27" y="118"/>
                  </a:lnTo>
                  <a:lnTo>
                    <a:pt x="36" y="119"/>
                  </a:lnTo>
                  <a:lnTo>
                    <a:pt x="36" y="119"/>
                  </a:lnTo>
                  <a:lnTo>
                    <a:pt x="48" y="121"/>
                  </a:lnTo>
                  <a:lnTo>
                    <a:pt x="48" y="121"/>
                  </a:lnTo>
                  <a:lnTo>
                    <a:pt x="59" y="124"/>
                  </a:lnTo>
                  <a:lnTo>
                    <a:pt x="59" y="124"/>
                  </a:lnTo>
                  <a:lnTo>
                    <a:pt x="64" y="124"/>
                  </a:lnTo>
                  <a:lnTo>
                    <a:pt x="64" y="124"/>
                  </a:lnTo>
                  <a:lnTo>
                    <a:pt x="71" y="126"/>
                  </a:lnTo>
                  <a:lnTo>
                    <a:pt x="71" y="126"/>
                  </a:lnTo>
                  <a:lnTo>
                    <a:pt x="85" y="129"/>
                  </a:lnTo>
                  <a:lnTo>
                    <a:pt x="90" y="131"/>
                  </a:lnTo>
                  <a:lnTo>
                    <a:pt x="97" y="135"/>
                  </a:lnTo>
                  <a:lnTo>
                    <a:pt x="97" y="135"/>
                  </a:lnTo>
                  <a:lnTo>
                    <a:pt x="100" y="138"/>
                  </a:lnTo>
                  <a:lnTo>
                    <a:pt x="104" y="138"/>
                  </a:lnTo>
                  <a:lnTo>
                    <a:pt x="104" y="138"/>
                  </a:lnTo>
                  <a:lnTo>
                    <a:pt x="109" y="138"/>
                  </a:lnTo>
                  <a:lnTo>
                    <a:pt x="114" y="136"/>
                  </a:lnTo>
                  <a:lnTo>
                    <a:pt x="114" y="136"/>
                  </a:lnTo>
                  <a:lnTo>
                    <a:pt x="117" y="138"/>
                  </a:lnTo>
                  <a:lnTo>
                    <a:pt x="122" y="140"/>
                  </a:lnTo>
                  <a:lnTo>
                    <a:pt x="122" y="140"/>
                  </a:lnTo>
                  <a:lnTo>
                    <a:pt x="127" y="138"/>
                  </a:lnTo>
                  <a:lnTo>
                    <a:pt x="129" y="138"/>
                  </a:lnTo>
                  <a:lnTo>
                    <a:pt x="131" y="140"/>
                  </a:lnTo>
                  <a:lnTo>
                    <a:pt x="131" y="140"/>
                  </a:lnTo>
                  <a:lnTo>
                    <a:pt x="132" y="141"/>
                  </a:lnTo>
                  <a:lnTo>
                    <a:pt x="132" y="145"/>
                  </a:lnTo>
                  <a:lnTo>
                    <a:pt x="132" y="148"/>
                  </a:lnTo>
                  <a:lnTo>
                    <a:pt x="132" y="148"/>
                  </a:lnTo>
                  <a:lnTo>
                    <a:pt x="134" y="150"/>
                  </a:lnTo>
                  <a:lnTo>
                    <a:pt x="136" y="150"/>
                  </a:lnTo>
                  <a:lnTo>
                    <a:pt x="141" y="150"/>
                  </a:lnTo>
                  <a:lnTo>
                    <a:pt x="141" y="150"/>
                  </a:lnTo>
                  <a:lnTo>
                    <a:pt x="146" y="152"/>
                  </a:lnTo>
                  <a:lnTo>
                    <a:pt x="149" y="153"/>
                  </a:lnTo>
                  <a:lnTo>
                    <a:pt x="149" y="153"/>
                  </a:lnTo>
                  <a:lnTo>
                    <a:pt x="153" y="153"/>
                  </a:lnTo>
                  <a:lnTo>
                    <a:pt x="154" y="155"/>
                  </a:lnTo>
                  <a:lnTo>
                    <a:pt x="156" y="157"/>
                  </a:lnTo>
                  <a:lnTo>
                    <a:pt x="156" y="157"/>
                  </a:lnTo>
                  <a:lnTo>
                    <a:pt x="154" y="160"/>
                  </a:lnTo>
                  <a:lnTo>
                    <a:pt x="153" y="165"/>
                  </a:lnTo>
                  <a:lnTo>
                    <a:pt x="153" y="165"/>
                  </a:lnTo>
                  <a:lnTo>
                    <a:pt x="151" y="175"/>
                  </a:lnTo>
                  <a:lnTo>
                    <a:pt x="151" y="175"/>
                  </a:lnTo>
                  <a:lnTo>
                    <a:pt x="151" y="179"/>
                  </a:lnTo>
                  <a:lnTo>
                    <a:pt x="151" y="182"/>
                  </a:lnTo>
                  <a:lnTo>
                    <a:pt x="151" y="184"/>
                  </a:lnTo>
                  <a:lnTo>
                    <a:pt x="151" y="184"/>
                  </a:lnTo>
                  <a:lnTo>
                    <a:pt x="153" y="184"/>
                  </a:lnTo>
                  <a:lnTo>
                    <a:pt x="154" y="182"/>
                  </a:lnTo>
                  <a:lnTo>
                    <a:pt x="158" y="182"/>
                  </a:lnTo>
                  <a:lnTo>
                    <a:pt x="160" y="182"/>
                  </a:lnTo>
                  <a:lnTo>
                    <a:pt x="160" y="182"/>
                  </a:lnTo>
                  <a:lnTo>
                    <a:pt x="163" y="185"/>
                  </a:lnTo>
                  <a:lnTo>
                    <a:pt x="166" y="189"/>
                  </a:lnTo>
                  <a:lnTo>
                    <a:pt x="166" y="189"/>
                  </a:lnTo>
                  <a:lnTo>
                    <a:pt x="173" y="192"/>
                  </a:lnTo>
                  <a:lnTo>
                    <a:pt x="173" y="192"/>
                  </a:lnTo>
                  <a:lnTo>
                    <a:pt x="178" y="180"/>
                  </a:lnTo>
                  <a:lnTo>
                    <a:pt x="182" y="174"/>
                  </a:lnTo>
                  <a:lnTo>
                    <a:pt x="182" y="168"/>
                  </a:lnTo>
                  <a:lnTo>
                    <a:pt x="182" y="168"/>
                  </a:lnTo>
                  <a:lnTo>
                    <a:pt x="182" y="163"/>
                  </a:lnTo>
                  <a:lnTo>
                    <a:pt x="183" y="160"/>
                  </a:lnTo>
                  <a:lnTo>
                    <a:pt x="183" y="160"/>
                  </a:lnTo>
                  <a:lnTo>
                    <a:pt x="187" y="157"/>
                  </a:lnTo>
                  <a:lnTo>
                    <a:pt x="190" y="153"/>
                  </a:lnTo>
                  <a:lnTo>
                    <a:pt x="190" y="153"/>
                  </a:lnTo>
                  <a:lnTo>
                    <a:pt x="192" y="145"/>
                  </a:lnTo>
                  <a:lnTo>
                    <a:pt x="193" y="141"/>
                  </a:lnTo>
                  <a:lnTo>
                    <a:pt x="195" y="141"/>
                  </a:lnTo>
                  <a:lnTo>
                    <a:pt x="197" y="141"/>
                  </a:lnTo>
                  <a:lnTo>
                    <a:pt x="197" y="141"/>
                  </a:lnTo>
                  <a:lnTo>
                    <a:pt x="199" y="145"/>
                  </a:lnTo>
                  <a:lnTo>
                    <a:pt x="200" y="146"/>
                  </a:lnTo>
                  <a:lnTo>
                    <a:pt x="207" y="145"/>
                  </a:lnTo>
                  <a:lnTo>
                    <a:pt x="207" y="145"/>
                  </a:lnTo>
                  <a:lnTo>
                    <a:pt x="210" y="143"/>
                  </a:lnTo>
                  <a:lnTo>
                    <a:pt x="212" y="140"/>
                  </a:lnTo>
                  <a:lnTo>
                    <a:pt x="216" y="131"/>
                  </a:lnTo>
                  <a:lnTo>
                    <a:pt x="216" y="131"/>
                  </a:lnTo>
                  <a:lnTo>
                    <a:pt x="219" y="128"/>
                  </a:lnTo>
                  <a:lnTo>
                    <a:pt x="221" y="128"/>
                  </a:lnTo>
                  <a:lnTo>
                    <a:pt x="222" y="129"/>
                  </a:lnTo>
                  <a:lnTo>
                    <a:pt x="222" y="129"/>
                  </a:lnTo>
                  <a:lnTo>
                    <a:pt x="222" y="131"/>
                  </a:lnTo>
                  <a:lnTo>
                    <a:pt x="221" y="135"/>
                  </a:lnTo>
                  <a:lnTo>
                    <a:pt x="219" y="140"/>
                  </a:lnTo>
                  <a:lnTo>
                    <a:pt x="219" y="140"/>
                  </a:lnTo>
                  <a:lnTo>
                    <a:pt x="217" y="145"/>
                  </a:lnTo>
                  <a:lnTo>
                    <a:pt x="217" y="148"/>
                  </a:lnTo>
                  <a:lnTo>
                    <a:pt x="219" y="150"/>
                  </a:lnTo>
                  <a:lnTo>
                    <a:pt x="219" y="150"/>
                  </a:lnTo>
                  <a:lnTo>
                    <a:pt x="221" y="150"/>
                  </a:lnTo>
                  <a:lnTo>
                    <a:pt x="222" y="148"/>
                  </a:lnTo>
                  <a:lnTo>
                    <a:pt x="226" y="145"/>
                  </a:lnTo>
                  <a:lnTo>
                    <a:pt x="226" y="145"/>
                  </a:lnTo>
                  <a:lnTo>
                    <a:pt x="231" y="138"/>
                  </a:lnTo>
                  <a:lnTo>
                    <a:pt x="231" y="138"/>
                  </a:lnTo>
                  <a:lnTo>
                    <a:pt x="238" y="129"/>
                  </a:lnTo>
                  <a:lnTo>
                    <a:pt x="238" y="129"/>
                  </a:lnTo>
                  <a:lnTo>
                    <a:pt x="241" y="126"/>
                  </a:lnTo>
                  <a:lnTo>
                    <a:pt x="246" y="124"/>
                  </a:lnTo>
                  <a:lnTo>
                    <a:pt x="256" y="123"/>
                  </a:lnTo>
                  <a:lnTo>
                    <a:pt x="256" y="123"/>
                  </a:lnTo>
                  <a:lnTo>
                    <a:pt x="261" y="121"/>
                  </a:lnTo>
                  <a:lnTo>
                    <a:pt x="266" y="119"/>
                  </a:lnTo>
                  <a:lnTo>
                    <a:pt x="266" y="119"/>
                  </a:lnTo>
                  <a:lnTo>
                    <a:pt x="273" y="112"/>
                  </a:lnTo>
                  <a:lnTo>
                    <a:pt x="273" y="112"/>
                  </a:lnTo>
                  <a:lnTo>
                    <a:pt x="277" y="111"/>
                  </a:lnTo>
                  <a:lnTo>
                    <a:pt x="280" y="107"/>
                  </a:lnTo>
                  <a:lnTo>
                    <a:pt x="280" y="107"/>
                  </a:lnTo>
                  <a:lnTo>
                    <a:pt x="285" y="107"/>
                  </a:lnTo>
                  <a:lnTo>
                    <a:pt x="292" y="107"/>
                  </a:lnTo>
                  <a:lnTo>
                    <a:pt x="292" y="107"/>
                  </a:lnTo>
                  <a:lnTo>
                    <a:pt x="295" y="107"/>
                  </a:lnTo>
                  <a:lnTo>
                    <a:pt x="300" y="109"/>
                  </a:lnTo>
                  <a:lnTo>
                    <a:pt x="300" y="109"/>
                  </a:lnTo>
                  <a:lnTo>
                    <a:pt x="305" y="111"/>
                  </a:lnTo>
                  <a:lnTo>
                    <a:pt x="311" y="111"/>
                  </a:lnTo>
                  <a:lnTo>
                    <a:pt x="311" y="111"/>
                  </a:lnTo>
                  <a:lnTo>
                    <a:pt x="316" y="112"/>
                  </a:lnTo>
                  <a:lnTo>
                    <a:pt x="321" y="114"/>
                  </a:lnTo>
                  <a:lnTo>
                    <a:pt x="321" y="114"/>
                  </a:lnTo>
                  <a:lnTo>
                    <a:pt x="324" y="119"/>
                  </a:lnTo>
                  <a:lnTo>
                    <a:pt x="326" y="121"/>
                  </a:lnTo>
                  <a:lnTo>
                    <a:pt x="328" y="121"/>
                  </a:lnTo>
                  <a:lnTo>
                    <a:pt x="328" y="121"/>
                  </a:lnTo>
                  <a:lnTo>
                    <a:pt x="331" y="121"/>
                  </a:lnTo>
                  <a:lnTo>
                    <a:pt x="333" y="121"/>
                  </a:lnTo>
                  <a:lnTo>
                    <a:pt x="333" y="116"/>
                  </a:lnTo>
                  <a:lnTo>
                    <a:pt x="331" y="109"/>
                  </a:lnTo>
                  <a:lnTo>
                    <a:pt x="333" y="107"/>
                  </a:lnTo>
                  <a:lnTo>
                    <a:pt x="334" y="107"/>
                  </a:lnTo>
                  <a:lnTo>
                    <a:pt x="334" y="107"/>
                  </a:lnTo>
                  <a:lnTo>
                    <a:pt x="336" y="107"/>
                  </a:lnTo>
                  <a:lnTo>
                    <a:pt x="338" y="107"/>
                  </a:lnTo>
                  <a:lnTo>
                    <a:pt x="341" y="106"/>
                  </a:lnTo>
                  <a:lnTo>
                    <a:pt x="341" y="106"/>
                  </a:lnTo>
                  <a:lnTo>
                    <a:pt x="346" y="104"/>
                  </a:lnTo>
                  <a:lnTo>
                    <a:pt x="351" y="104"/>
                  </a:lnTo>
                  <a:lnTo>
                    <a:pt x="351" y="104"/>
                  </a:lnTo>
                  <a:lnTo>
                    <a:pt x="356" y="102"/>
                  </a:lnTo>
                  <a:lnTo>
                    <a:pt x="358" y="99"/>
                  </a:lnTo>
                  <a:lnTo>
                    <a:pt x="356" y="96"/>
                  </a:lnTo>
                  <a:lnTo>
                    <a:pt x="353" y="92"/>
                  </a:lnTo>
                  <a:lnTo>
                    <a:pt x="353" y="92"/>
                  </a:lnTo>
                  <a:close/>
                </a:path>
              </a:pathLst>
            </a:custGeom>
            <a:solidFill>
              <a:srgbClr val="C9DAF8"/>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4">
              <a:hlinkClick r:id="rId46"/>
            </p:cNvPr>
            <p:cNvSpPr/>
            <p:nvPr/>
          </p:nvSpPr>
          <p:spPr>
            <a:xfrm>
              <a:off x="4260850" y="825501"/>
              <a:ext cx="823913" cy="696913"/>
            </a:xfrm>
            <a:custGeom>
              <a:rect b="b" l="l" r="r" t="t"/>
              <a:pathLst>
                <a:path extrusionOk="0" h="439" w="519">
                  <a:moveTo>
                    <a:pt x="516" y="134"/>
                  </a:moveTo>
                  <a:lnTo>
                    <a:pt x="516" y="134"/>
                  </a:lnTo>
                  <a:lnTo>
                    <a:pt x="512" y="132"/>
                  </a:lnTo>
                  <a:lnTo>
                    <a:pt x="509" y="129"/>
                  </a:lnTo>
                  <a:lnTo>
                    <a:pt x="509" y="129"/>
                  </a:lnTo>
                  <a:lnTo>
                    <a:pt x="509" y="125"/>
                  </a:lnTo>
                  <a:lnTo>
                    <a:pt x="509" y="124"/>
                  </a:lnTo>
                  <a:lnTo>
                    <a:pt x="509" y="124"/>
                  </a:lnTo>
                  <a:lnTo>
                    <a:pt x="505" y="113"/>
                  </a:lnTo>
                  <a:lnTo>
                    <a:pt x="502" y="110"/>
                  </a:lnTo>
                  <a:lnTo>
                    <a:pt x="499" y="105"/>
                  </a:lnTo>
                  <a:lnTo>
                    <a:pt x="499" y="107"/>
                  </a:lnTo>
                  <a:lnTo>
                    <a:pt x="387" y="83"/>
                  </a:lnTo>
                  <a:lnTo>
                    <a:pt x="387" y="83"/>
                  </a:lnTo>
                  <a:lnTo>
                    <a:pt x="385" y="83"/>
                  </a:lnTo>
                  <a:lnTo>
                    <a:pt x="382" y="81"/>
                  </a:lnTo>
                  <a:lnTo>
                    <a:pt x="376" y="83"/>
                  </a:lnTo>
                  <a:lnTo>
                    <a:pt x="366" y="86"/>
                  </a:lnTo>
                  <a:lnTo>
                    <a:pt x="366" y="86"/>
                  </a:lnTo>
                  <a:lnTo>
                    <a:pt x="360" y="86"/>
                  </a:lnTo>
                  <a:lnTo>
                    <a:pt x="354" y="85"/>
                  </a:lnTo>
                  <a:lnTo>
                    <a:pt x="354" y="85"/>
                  </a:lnTo>
                  <a:lnTo>
                    <a:pt x="348" y="83"/>
                  </a:lnTo>
                  <a:lnTo>
                    <a:pt x="348" y="83"/>
                  </a:lnTo>
                  <a:lnTo>
                    <a:pt x="344" y="80"/>
                  </a:lnTo>
                  <a:lnTo>
                    <a:pt x="344" y="80"/>
                  </a:lnTo>
                  <a:lnTo>
                    <a:pt x="337" y="80"/>
                  </a:lnTo>
                  <a:lnTo>
                    <a:pt x="337" y="80"/>
                  </a:lnTo>
                  <a:lnTo>
                    <a:pt x="336" y="76"/>
                  </a:lnTo>
                  <a:lnTo>
                    <a:pt x="332" y="76"/>
                  </a:lnTo>
                  <a:lnTo>
                    <a:pt x="332" y="76"/>
                  </a:lnTo>
                  <a:lnTo>
                    <a:pt x="319" y="80"/>
                  </a:lnTo>
                  <a:lnTo>
                    <a:pt x="319" y="80"/>
                  </a:lnTo>
                  <a:lnTo>
                    <a:pt x="317" y="80"/>
                  </a:lnTo>
                  <a:lnTo>
                    <a:pt x="314" y="81"/>
                  </a:lnTo>
                  <a:lnTo>
                    <a:pt x="314" y="81"/>
                  </a:lnTo>
                  <a:lnTo>
                    <a:pt x="312" y="83"/>
                  </a:lnTo>
                  <a:lnTo>
                    <a:pt x="309" y="85"/>
                  </a:lnTo>
                  <a:lnTo>
                    <a:pt x="309" y="85"/>
                  </a:lnTo>
                  <a:lnTo>
                    <a:pt x="307" y="83"/>
                  </a:lnTo>
                  <a:lnTo>
                    <a:pt x="304" y="83"/>
                  </a:lnTo>
                  <a:lnTo>
                    <a:pt x="304" y="83"/>
                  </a:lnTo>
                  <a:lnTo>
                    <a:pt x="302" y="83"/>
                  </a:lnTo>
                  <a:lnTo>
                    <a:pt x="298" y="85"/>
                  </a:lnTo>
                  <a:lnTo>
                    <a:pt x="298" y="85"/>
                  </a:lnTo>
                  <a:lnTo>
                    <a:pt x="295" y="85"/>
                  </a:lnTo>
                  <a:lnTo>
                    <a:pt x="293" y="83"/>
                  </a:lnTo>
                  <a:lnTo>
                    <a:pt x="287" y="81"/>
                  </a:lnTo>
                  <a:lnTo>
                    <a:pt x="287" y="81"/>
                  </a:lnTo>
                  <a:lnTo>
                    <a:pt x="280" y="81"/>
                  </a:lnTo>
                  <a:lnTo>
                    <a:pt x="273" y="81"/>
                  </a:lnTo>
                  <a:lnTo>
                    <a:pt x="273" y="81"/>
                  </a:lnTo>
                  <a:lnTo>
                    <a:pt x="268" y="81"/>
                  </a:lnTo>
                  <a:lnTo>
                    <a:pt x="268" y="81"/>
                  </a:lnTo>
                  <a:lnTo>
                    <a:pt x="258" y="78"/>
                  </a:lnTo>
                  <a:lnTo>
                    <a:pt x="258" y="78"/>
                  </a:lnTo>
                  <a:lnTo>
                    <a:pt x="253" y="76"/>
                  </a:lnTo>
                  <a:lnTo>
                    <a:pt x="248" y="73"/>
                  </a:lnTo>
                  <a:lnTo>
                    <a:pt x="248" y="73"/>
                  </a:lnTo>
                  <a:lnTo>
                    <a:pt x="244" y="71"/>
                  </a:lnTo>
                  <a:lnTo>
                    <a:pt x="242" y="71"/>
                  </a:lnTo>
                  <a:lnTo>
                    <a:pt x="236" y="73"/>
                  </a:lnTo>
                  <a:lnTo>
                    <a:pt x="236" y="73"/>
                  </a:lnTo>
                  <a:lnTo>
                    <a:pt x="229" y="71"/>
                  </a:lnTo>
                  <a:lnTo>
                    <a:pt x="224" y="69"/>
                  </a:lnTo>
                  <a:lnTo>
                    <a:pt x="224" y="69"/>
                  </a:lnTo>
                  <a:lnTo>
                    <a:pt x="217" y="69"/>
                  </a:lnTo>
                  <a:lnTo>
                    <a:pt x="212" y="69"/>
                  </a:lnTo>
                  <a:lnTo>
                    <a:pt x="212" y="69"/>
                  </a:lnTo>
                  <a:lnTo>
                    <a:pt x="205" y="68"/>
                  </a:lnTo>
                  <a:lnTo>
                    <a:pt x="205" y="68"/>
                  </a:lnTo>
                  <a:lnTo>
                    <a:pt x="198" y="69"/>
                  </a:lnTo>
                  <a:lnTo>
                    <a:pt x="195" y="69"/>
                  </a:lnTo>
                  <a:lnTo>
                    <a:pt x="192" y="66"/>
                  </a:lnTo>
                  <a:lnTo>
                    <a:pt x="192" y="66"/>
                  </a:lnTo>
                  <a:lnTo>
                    <a:pt x="188" y="64"/>
                  </a:lnTo>
                  <a:lnTo>
                    <a:pt x="185" y="63"/>
                  </a:lnTo>
                  <a:lnTo>
                    <a:pt x="185" y="63"/>
                  </a:lnTo>
                  <a:lnTo>
                    <a:pt x="178" y="63"/>
                  </a:lnTo>
                  <a:lnTo>
                    <a:pt x="178" y="63"/>
                  </a:lnTo>
                  <a:lnTo>
                    <a:pt x="175" y="61"/>
                  </a:lnTo>
                  <a:lnTo>
                    <a:pt x="175" y="59"/>
                  </a:lnTo>
                  <a:lnTo>
                    <a:pt x="175" y="59"/>
                  </a:lnTo>
                  <a:lnTo>
                    <a:pt x="175" y="56"/>
                  </a:lnTo>
                  <a:lnTo>
                    <a:pt x="175" y="56"/>
                  </a:lnTo>
                  <a:lnTo>
                    <a:pt x="175" y="51"/>
                  </a:lnTo>
                  <a:lnTo>
                    <a:pt x="175" y="51"/>
                  </a:lnTo>
                  <a:lnTo>
                    <a:pt x="171" y="46"/>
                  </a:lnTo>
                  <a:lnTo>
                    <a:pt x="169" y="42"/>
                  </a:lnTo>
                  <a:lnTo>
                    <a:pt x="169" y="42"/>
                  </a:lnTo>
                  <a:lnTo>
                    <a:pt x="169" y="39"/>
                  </a:lnTo>
                  <a:lnTo>
                    <a:pt x="171" y="35"/>
                  </a:lnTo>
                  <a:lnTo>
                    <a:pt x="171" y="35"/>
                  </a:lnTo>
                  <a:lnTo>
                    <a:pt x="175" y="30"/>
                  </a:lnTo>
                  <a:lnTo>
                    <a:pt x="175" y="27"/>
                  </a:lnTo>
                  <a:lnTo>
                    <a:pt x="175" y="27"/>
                  </a:lnTo>
                  <a:lnTo>
                    <a:pt x="171" y="24"/>
                  </a:lnTo>
                  <a:lnTo>
                    <a:pt x="169" y="20"/>
                  </a:lnTo>
                  <a:lnTo>
                    <a:pt x="169" y="20"/>
                  </a:lnTo>
                  <a:lnTo>
                    <a:pt x="171" y="18"/>
                  </a:lnTo>
                  <a:lnTo>
                    <a:pt x="173" y="15"/>
                  </a:lnTo>
                  <a:lnTo>
                    <a:pt x="173" y="15"/>
                  </a:lnTo>
                  <a:lnTo>
                    <a:pt x="173" y="12"/>
                  </a:lnTo>
                  <a:lnTo>
                    <a:pt x="171" y="8"/>
                  </a:lnTo>
                  <a:lnTo>
                    <a:pt x="171" y="8"/>
                  </a:lnTo>
                  <a:lnTo>
                    <a:pt x="168" y="5"/>
                  </a:lnTo>
                  <a:lnTo>
                    <a:pt x="166" y="3"/>
                  </a:lnTo>
                  <a:lnTo>
                    <a:pt x="163" y="5"/>
                  </a:lnTo>
                  <a:lnTo>
                    <a:pt x="163" y="5"/>
                  </a:lnTo>
                  <a:lnTo>
                    <a:pt x="161" y="8"/>
                  </a:lnTo>
                  <a:lnTo>
                    <a:pt x="159" y="10"/>
                  </a:lnTo>
                  <a:lnTo>
                    <a:pt x="158" y="10"/>
                  </a:lnTo>
                  <a:lnTo>
                    <a:pt x="158" y="10"/>
                  </a:lnTo>
                  <a:lnTo>
                    <a:pt x="154" y="8"/>
                  </a:lnTo>
                  <a:lnTo>
                    <a:pt x="154" y="8"/>
                  </a:lnTo>
                  <a:lnTo>
                    <a:pt x="151" y="7"/>
                  </a:lnTo>
                  <a:lnTo>
                    <a:pt x="151" y="7"/>
                  </a:lnTo>
                  <a:lnTo>
                    <a:pt x="147" y="3"/>
                  </a:lnTo>
                  <a:lnTo>
                    <a:pt x="147" y="3"/>
                  </a:lnTo>
                  <a:lnTo>
                    <a:pt x="144" y="3"/>
                  </a:lnTo>
                  <a:lnTo>
                    <a:pt x="144" y="3"/>
                  </a:lnTo>
                  <a:lnTo>
                    <a:pt x="139" y="0"/>
                  </a:lnTo>
                  <a:lnTo>
                    <a:pt x="139" y="0"/>
                  </a:lnTo>
                  <a:lnTo>
                    <a:pt x="142" y="5"/>
                  </a:lnTo>
                  <a:lnTo>
                    <a:pt x="142" y="5"/>
                  </a:lnTo>
                  <a:lnTo>
                    <a:pt x="129" y="5"/>
                  </a:lnTo>
                  <a:lnTo>
                    <a:pt x="129" y="5"/>
                  </a:lnTo>
                  <a:lnTo>
                    <a:pt x="124" y="3"/>
                  </a:lnTo>
                  <a:lnTo>
                    <a:pt x="119" y="1"/>
                  </a:lnTo>
                  <a:lnTo>
                    <a:pt x="119" y="1"/>
                  </a:lnTo>
                  <a:lnTo>
                    <a:pt x="115" y="1"/>
                  </a:lnTo>
                  <a:lnTo>
                    <a:pt x="113" y="3"/>
                  </a:lnTo>
                  <a:lnTo>
                    <a:pt x="112" y="10"/>
                  </a:lnTo>
                  <a:lnTo>
                    <a:pt x="112" y="10"/>
                  </a:lnTo>
                  <a:lnTo>
                    <a:pt x="108" y="15"/>
                  </a:lnTo>
                  <a:lnTo>
                    <a:pt x="105" y="18"/>
                  </a:lnTo>
                  <a:lnTo>
                    <a:pt x="105" y="18"/>
                  </a:lnTo>
                  <a:lnTo>
                    <a:pt x="103" y="25"/>
                  </a:lnTo>
                  <a:lnTo>
                    <a:pt x="102" y="34"/>
                  </a:lnTo>
                  <a:lnTo>
                    <a:pt x="100" y="47"/>
                  </a:lnTo>
                  <a:lnTo>
                    <a:pt x="100" y="47"/>
                  </a:lnTo>
                  <a:lnTo>
                    <a:pt x="98" y="54"/>
                  </a:lnTo>
                  <a:lnTo>
                    <a:pt x="97" y="59"/>
                  </a:lnTo>
                  <a:lnTo>
                    <a:pt x="91" y="71"/>
                  </a:lnTo>
                  <a:lnTo>
                    <a:pt x="91" y="71"/>
                  </a:lnTo>
                  <a:lnTo>
                    <a:pt x="86" y="85"/>
                  </a:lnTo>
                  <a:lnTo>
                    <a:pt x="81" y="98"/>
                  </a:lnTo>
                  <a:lnTo>
                    <a:pt x="81" y="98"/>
                  </a:lnTo>
                  <a:lnTo>
                    <a:pt x="76" y="110"/>
                  </a:lnTo>
                  <a:lnTo>
                    <a:pt x="71" y="120"/>
                  </a:lnTo>
                  <a:lnTo>
                    <a:pt x="71" y="120"/>
                  </a:lnTo>
                  <a:lnTo>
                    <a:pt x="69" y="134"/>
                  </a:lnTo>
                  <a:lnTo>
                    <a:pt x="68" y="139"/>
                  </a:lnTo>
                  <a:lnTo>
                    <a:pt x="64" y="146"/>
                  </a:lnTo>
                  <a:lnTo>
                    <a:pt x="64" y="146"/>
                  </a:lnTo>
                  <a:lnTo>
                    <a:pt x="57" y="158"/>
                  </a:lnTo>
                  <a:lnTo>
                    <a:pt x="54" y="170"/>
                  </a:lnTo>
                  <a:lnTo>
                    <a:pt x="54" y="170"/>
                  </a:lnTo>
                  <a:lnTo>
                    <a:pt x="49" y="181"/>
                  </a:lnTo>
                  <a:lnTo>
                    <a:pt x="44" y="192"/>
                  </a:lnTo>
                  <a:lnTo>
                    <a:pt x="44" y="192"/>
                  </a:lnTo>
                  <a:lnTo>
                    <a:pt x="39" y="200"/>
                  </a:lnTo>
                  <a:lnTo>
                    <a:pt x="34" y="210"/>
                  </a:lnTo>
                  <a:lnTo>
                    <a:pt x="34" y="210"/>
                  </a:lnTo>
                  <a:lnTo>
                    <a:pt x="29" y="219"/>
                  </a:lnTo>
                  <a:lnTo>
                    <a:pt x="24" y="227"/>
                  </a:lnTo>
                  <a:lnTo>
                    <a:pt x="24" y="227"/>
                  </a:lnTo>
                  <a:lnTo>
                    <a:pt x="13" y="244"/>
                  </a:lnTo>
                  <a:lnTo>
                    <a:pt x="13" y="244"/>
                  </a:lnTo>
                  <a:lnTo>
                    <a:pt x="7" y="253"/>
                  </a:lnTo>
                  <a:lnTo>
                    <a:pt x="5" y="256"/>
                  </a:lnTo>
                  <a:lnTo>
                    <a:pt x="1" y="261"/>
                  </a:lnTo>
                  <a:lnTo>
                    <a:pt x="1" y="261"/>
                  </a:lnTo>
                  <a:lnTo>
                    <a:pt x="1" y="266"/>
                  </a:lnTo>
                  <a:lnTo>
                    <a:pt x="1" y="273"/>
                  </a:lnTo>
                  <a:lnTo>
                    <a:pt x="1" y="283"/>
                  </a:lnTo>
                  <a:lnTo>
                    <a:pt x="1" y="283"/>
                  </a:lnTo>
                  <a:lnTo>
                    <a:pt x="0" y="297"/>
                  </a:lnTo>
                  <a:lnTo>
                    <a:pt x="0" y="309"/>
                  </a:lnTo>
                  <a:lnTo>
                    <a:pt x="0" y="309"/>
                  </a:lnTo>
                  <a:lnTo>
                    <a:pt x="3" y="329"/>
                  </a:lnTo>
                  <a:lnTo>
                    <a:pt x="3" y="329"/>
                  </a:lnTo>
                  <a:lnTo>
                    <a:pt x="3" y="331"/>
                  </a:lnTo>
                  <a:lnTo>
                    <a:pt x="3" y="331"/>
                  </a:lnTo>
                  <a:lnTo>
                    <a:pt x="97" y="360"/>
                  </a:lnTo>
                  <a:lnTo>
                    <a:pt x="166" y="378"/>
                  </a:lnTo>
                  <a:lnTo>
                    <a:pt x="253" y="400"/>
                  </a:lnTo>
                  <a:lnTo>
                    <a:pt x="253" y="400"/>
                  </a:lnTo>
                  <a:lnTo>
                    <a:pt x="337" y="419"/>
                  </a:lnTo>
                  <a:lnTo>
                    <a:pt x="432" y="439"/>
                  </a:lnTo>
                  <a:lnTo>
                    <a:pt x="465" y="275"/>
                  </a:lnTo>
                  <a:lnTo>
                    <a:pt x="465" y="275"/>
                  </a:lnTo>
                  <a:lnTo>
                    <a:pt x="466" y="271"/>
                  </a:lnTo>
                  <a:lnTo>
                    <a:pt x="466" y="271"/>
                  </a:lnTo>
                  <a:lnTo>
                    <a:pt x="468" y="268"/>
                  </a:lnTo>
                  <a:lnTo>
                    <a:pt x="466" y="265"/>
                  </a:lnTo>
                  <a:lnTo>
                    <a:pt x="466" y="265"/>
                  </a:lnTo>
                  <a:lnTo>
                    <a:pt x="466" y="258"/>
                  </a:lnTo>
                  <a:lnTo>
                    <a:pt x="466" y="258"/>
                  </a:lnTo>
                  <a:lnTo>
                    <a:pt x="468" y="254"/>
                  </a:lnTo>
                  <a:lnTo>
                    <a:pt x="468" y="254"/>
                  </a:lnTo>
                  <a:lnTo>
                    <a:pt x="470" y="251"/>
                  </a:lnTo>
                  <a:lnTo>
                    <a:pt x="470" y="248"/>
                  </a:lnTo>
                  <a:lnTo>
                    <a:pt x="470" y="248"/>
                  </a:lnTo>
                  <a:lnTo>
                    <a:pt x="468" y="241"/>
                  </a:lnTo>
                  <a:lnTo>
                    <a:pt x="468" y="241"/>
                  </a:lnTo>
                  <a:lnTo>
                    <a:pt x="466" y="234"/>
                  </a:lnTo>
                  <a:lnTo>
                    <a:pt x="468" y="231"/>
                  </a:lnTo>
                  <a:lnTo>
                    <a:pt x="470" y="227"/>
                  </a:lnTo>
                  <a:lnTo>
                    <a:pt x="470" y="227"/>
                  </a:lnTo>
                  <a:lnTo>
                    <a:pt x="470" y="224"/>
                  </a:lnTo>
                  <a:lnTo>
                    <a:pt x="470" y="220"/>
                  </a:lnTo>
                  <a:lnTo>
                    <a:pt x="470" y="220"/>
                  </a:lnTo>
                  <a:lnTo>
                    <a:pt x="472" y="217"/>
                  </a:lnTo>
                  <a:lnTo>
                    <a:pt x="472" y="215"/>
                  </a:lnTo>
                  <a:lnTo>
                    <a:pt x="472" y="215"/>
                  </a:lnTo>
                  <a:lnTo>
                    <a:pt x="475" y="212"/>
                  </a:lnTo>
                  <a:lnTo>
                    <a:pt x="475" y="212"/>
                  </a:lnTo>
                  <a:lnTo>
                    <a:pt x="480" y="209"/>
                  </a:lnTo>
                  <a:lnTo>
                    <a:pt x="480" y="209"/>
                  </a:lnTo>
                  <a:lnTo>
                    <a:pt x="483" y="207"/>
                  </a:lnTo>
                  <a:lnTo>
                    <a:pt x="483" y="207"/>
                  </a:lnTo>
                  <a:lnTo>
                    <a:pt x="485" y="205"/>
                  </a:lnTo>
                  <a:lnTo>
                    <a:pt x="485" y="203"/>
                  </a:lnTo>
                  <a:lnTo>
                    <a:pt x="485" y="203"/>
                  </a:lnTo>
                  <a:lnTo>
                    <a:pt x="485" y="197"/>
                  </a:lnTo>
                  <a:lnTo>
                    <a:pt x="485" y="195"/>
                  </a:lnTo>
                  <a:lnTo>
                    <a:pt x="487" y="192"/>
                  </a:lnTo>
                  <a:lnTo>
                    <a:pt x="487" y="192"/>
                  </a:lnTo>
                  <a:lnTo>
                    <a:pt x="495" y="183"/>
                  </a:lnTo>
                  <a:lnTo>
                    <a:pt x="495" y="183"/>
                  </a:lnTo>
                  <a:lnTo>
                    <a:pt x="495" y="183"/>
                  </a:lnTo>
                  <a:lnTo>
                    <a:pt x="499" y="181"/>
                  </a:lnTo>
                  <a:lnTo>
                    <a:pt x="500" y="178"/>
                  </a:lnTo>
                  <a:lnTo>
                    <a:pt x="500" y="173"/>
                  </a:lnTo>
                  <a:lnTo>
                    <a:pt x="500" y="173"/>
                  </a:lnTo>
                  <a:lnTo>
                    <a:pt x="502" y="168"/>
                  </a:lnTo>
                  <a:lnTo>
                    <a:pt x="505" y="163"/>
                  </a:lnTo>
                  <a:lnTo>
                    <a:pt x="505" y="163"/>
                  </a:lnTo>
                  <a:lnTo>
                    <a:pt x="507" y="159"/>
                  </a:lnTo>
                  <a:lnTo>
                    <a:pt x="511" y="158"/>
                  </a:lnTo>
                  <a:lnTo>
                    <a:pt x="511" y="158"/>
                  </a:lnTo>
                  <a:lnTo>
                    <a:pt x="514" y="156"/>
                  </a:lnTo>
                  <a:lnTo>
                    <a:pt x="516" y="154"/>
                  </a:lnTo>
                  <a:lnTo>
                    <a:pt x="516" y="154"/>
                  </a:lnTo>
                  <a:lnTo>
                    <a:pt x="517" y="151"/>
                  </a:lnTo>
                  <a:lnTo>
                    <a:pt x="517" y="151"/>
                  </a:lnTo>
                  <a:lnTo>
                    <a:pt x="519" y="146"/>
                  </a:lnTo>
                  <a:lnTo>
                    <a:pt x="519" y="146"/>
                  </a:lnTo>
                  <a:lnTo>
                    <a:pt x="517" y="139"/>
                  </a:lnTo>
                  <a:lnTo>
                    <a:pt x="517" y="139"/>
                  </a:lnTo>
                  <a:lnTo>
                    <a:pt x="517" y="136"/>
                  </a:lnTo>
                  <a:lnTo>
                    <a:pt x="516" y="134"/>
                  </a:lnTo>
                  <a:lnTo>
                    <a:pt x="516" y="134"/>
                  </a:lnTo>
                  <a:close/>
                </a:path>
              </a:pathLst>
            </a:custGeom>
            <a:solidFill>
              <a:srgbClr val="E6B8A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4">
              <a:hlinkClick r:id="rId47"/>
            </p:cNvPr>
            <p:cNvSpPr/>
            <p:nvPr/>
          </p:nvSpPr>
          <p:spPr>
            <a:xfrm>
              <a:off x="6175375" y="1555751"/>
              <a:ext cx="862013" cy="433388"/>
            </a:xfrm>
            <a:custGeom>
              <a:rect b="b" l="l" r="r" t="t"/>
              <a:pathLst>
                <a:path extrusionOk="0" h="273" w="543">
                  <a:moveTo>
                    <a:pt x="538" y="256"/>
                  </a:moveTo>
                  <a:lnTo>
                    <a:pt x="538" y="256"/>
                  </a:lnTo>
                  <a:lnTo>
                    <a:pt x="533" y="253"/>
                  </a:lnTo>
                  <a:lnTo>
                    <a:pt x="530" y="249"/>
                  </a:lnTo>
                  <a:lnTo>
                    <a:pt x="525" y="246"/>
                  </a:lnTo>
                  <a:lnTo>
                    <a:pt x="523" y="242"/>
                  </a:lnTo>
                  <a:lnTo>
                    <a:pt x="523" y="242"/>
                  </a:lnTo>
                  <a:lnTo>
                    <a:pt x="519" y="231"/>
                  </a:lnTo>
                  <a:lnTo>
                    <a:pt x="518" y="220"/>
                  </a:lnTo>
                  <a:lnTo>
                    <a:pt x="518" y="220"/>
                  </a:lnTo>
                  <a:lnTo>
                    <a:pt x="518" y="219"/>
                  </a:lnTo>
                  <a:lnTo>
                    <a:pt x="518" y="219"/>
                  </a:lnTo>
                  <a:lnTo>
                    <a:pt x="514" y="212"/>
                  </a:lnTo>
                  <a:lnTo>
                    <a:pt x="509" y="205"/>
                  </a:lnTo>
                  <a:lnTo>
                    <a:pt x="509" y="205"/>
                  </a:lnTo>
                  <a:lnTo>
                    <a:pt x="506" y="202"/>
                  </a:lnTo>
                  <a:lnTo>
                    <a:pt x="504" y="198"/>
                  </a:lnTo>
                  <a:lnTo>
                    <a:pt x="506" y="190"/>
                  </a:lnTo>
                  <a:lnTo>
                    <a:pt x="506" y="190"/>
                  </a:lnTo>
                  <a:lnTo>
                    <a:pt x="503" y="183"/>
                  </a:lnTo>
                  <a:lnTo>
                    <a:pt x="503" y="183"/>
                  </a:lnTo>
                  <a:lnTo>
                    <a:pt x="503" y="178"/>
                  </a:lnTo>
                  <a:lnTo>
                    <a:pt x="503" y="173"/>
                  </a:lnTo>
                  <a:lnTo>
                    <a:pt x="503" y="169"/>
                  </a:lnTo>
                  <a:lnTo>
                    <a:pt x="501" y="164"/>
                  </a:lnTo>
                  <a:lnTo>
                    <a:pt x="501" y="164"/>
                  </a:lnTo>
                  <a:lnTo>
                    <a:pt x="497" y="161"/>
                  </a:lnTo>
                  <a:lnTo>
                    <a:pt x="496" y="156"/>
                  </a:lnTo>
                  <a:lnTo>
                    <a:pt x="496" y="156"/>
                  </a:lnTo>
                  <a:lnTo>
                    <a:pt x="496" y="153"/>
                  </a:lnTo>
                  <a:lnTo>
                    <a:pt x="496" y="147"/>
                  </a:lnTo>
                  <a:lnTo>
                    <a:pt x="496" y="147"/>
                  </a:lnTo>
                  <a:lnTo>
                    <a:pt x="496" y="142"/>
                  </a:lnTo>
                  <a:lnTo>
                    <a:pt x="494" y="139"/>
                  </a:lnTo>
                  <a:lnTo>
                    <a:pt x="487" y="134"/>
                  </a:lnTo>
                  <a:lnTo>
                    <a:pt x="487" y="134"/>
                  </a:lnTo>
                  <a:lnTo>
                    <a:pt x="489" y="127"/>
                  </a:lnTo>
                  <a:lnTo>
                    <a:pt x="487" y="119"/>
                  </a:lnTo>
                  <a:lnTo>
                    <a:pt x="487" y="119"/>
                  </a:lnTo>
                  <a:lnTo>
                    <a:pt x="486" y="112"/>
                  </a:lnTo>
                  <a:lnTo>
                    <a:pt x="482" y="107"/>
                  </a:lnTo>
                  <a:lnTo>
                    <a:pt x="482" y="107"/>
                  </a:lnTo>
                  <a:lnTo>
                    <a:pt x="480" y="103"/>
                  </a:lnTo>
                  <a:lnTo>
                    <a:pt x="480" y="100"/>
                  </a:lnTo>
                  <a:lnTo>
                    <a:pt x="480" y="100"/>
                  </a:lnTo>
                  <a:lnTo>
                    <a:pt x="480" y="96"/>
                  </a:lnTo>
                  <a:lnTo>
                    <a:pt x="477" y="95"/>
                  </a:lnTo>
                  <a:lnTo>
                    <a:pt x="477" y="95"/>
                  </a:lnTo>
                  <a:lnTo>
                    <a:pt x="475" y="91"/>
                  </a:lnTo>
                  <a:lnTo>
                    <a:pt x="477" y="88"/>
                  </a:lnTo>
                  <a:lnTo>
                    <a:pt x="477" y="86"/>
                  </a:lnTo>
                  <a:lnTo>
                    <a:pt x="477" y="83"/>
                  </a:lnTo>
                  <a:lnTo>
                    <a:pt x="477" y="83"/>
                  </a:lnTo>
                  <a:lnTo>
                    <a:pt x="477" y="80"/>
                  </a:lnTo>
                  <a:lnTo>
                    <a:pt x="475" y="76"/>
                  </a:lnTo>
                  <a:lnTo>
                    <a:pt x="472" y="71"/>
                  </a:lnTo>
                  <a:lnTo>
                    <a:pt x="472" y="71"/>
                  </a:lnTo>
                  <a:lnTo>
                    <a:pt x="470" y="61"/>
                  </a:lnTo>
                  <a:lnTo>
                    <a:pt x="470" y="61"/>
                  </a:lnTo>
                  <a:lnTo>
                    <a:pt x="469" y="56"/>
                  </a:lnTo>
                  <a:lnTo>
                    <a:pt x="467" y="52"/>
                  </a:lnTo>
                  <a:lnTo>
                    <a:pt x="467" y="52"/>
                  </a:lnTo>
                  <a:lnTo>
                    <a:pt x="465" y="49"/>
                  </a:lnTo>
                  <a:lnTo>
                    <a:pt x="465" y="49"/>
                  </a:lnTo>
                  <a:lnTo>
                    <a:pt x="465" y="49"/>
                  </a:lnTo>
                  <a:lnTo>
                    <a:pt x="465" y="49"/>
                  </a:lnTo>
                  <a:lnTo>
                    <a:pt x="465" y="49"/>
                  </a:lnTo>
                  <a:lnTo>
                    <a:pt x="458" y="47"/>
                  </a:lnTo>
                  <a:lnTo>
                    <a:pt x="458" y="47"/>
                  </a:lnTo>
                  <a:lnTo>
                    <a:pt x="452" y="44"/>
                  </a:lnTo>
                  <a:lnTo>
                    <a:pt x="452" y="44"/>
                  </a:lnTo>
                  <a:lnTo>
                    <a:pt x="447" y="42"/>
                  </a:lnTo>
                  <a:lnTo>
                    <a:pt x="445" y="39"/>
                  </a:lnTo>
                  <a:lnTo>
                    <a:pt x="445" y="39"/>
                  </a:lnTo>
                  <a:lnTo>
                    <a:pt x="441" y="35"/>
                  </a:lnTo>
                  <a:lnTo>
                    <a:pt x="438" y="34"/>
                  </a:lnTo>
                  <a:lnTo>
                    <a:pt x="438" y="34"/>
                  </a:lnTo>
                  <a:lnTo>
                    <a:pt x="431" y="34"/>
                  </a:lnTo>
                  <a:lnTo>
                    <a:pt x="431" y="34"/>
                  </a:lnTo>
                  <a:lnTo>
                    <a:pt x="426" y="34"/>
                  </a:lnTo>
                  <a:lnTo>
                    <a:pt x="419" y="32"/>
                  </a:lnTo>
                  <a:lnTo>
                    <a:pt x="419" y="32"/>
                  </a:lnTo>
                  <a:lnTo>
                    <a:pt x="418" y="30"/>
                  </a:lnTo>
                  <a:lnTo>
                    <a:pt x="414" y="29"/>
                  </a:lnTo>
                  <a:lnTo>
                    <a:pt x="414" y="29"/>
                  </a:lnTo>
                  <a:lnTo>
                    <a:pt x="409" y="29"/>
                  </a:lnTo>
                  <a:lnTo>
                    <a:pt x="409" y="29"/>
                  </a:lnTo>
                  <a:lnTo>
                    <a:pt x="396" y="29"/>
                  </a:lnTo>
                  <a:lnTo>
                    <a:pt x="396" y="29"/>
                  </a:lnTo>
                  <a:lnTo>
                    <a:pt x="384" y="30"/>
                  </a:lnTo>
                  <a:lnTo>
                    <a:pt x="384" y="30"/>
                  </a:lnTo>
                  <a:lnTo>
                    <a:pt x="377" y="29"/>
                  </a:lnTo>
                  <a:lnTo>
                    <a:pt x="377" y="29"/>
                  </a:lnTo>
                  <a:lnTo>
                    <a:pt x="372" y="27"/>
                  </a:lnTo>
                  <a:lnTo>
                    <a:pt x="372" y="27"/>
                  </a:lnTo>
                  <a:lnTo>
                    <a:pt x="367" y="22"/>
                  </a:lnTo>
                  <a:lnTo>
                    <a:pt x="367" y="22"/>
                  </a:lnTo>
                  <a:lnTo>
                    <a:pt x="360" y="18"/>
                  </a:lnTo>
                  <a:lnTo>
                    <a:pt x="360" y="18"/>
                  </a:lnTo>
                  <a:lnTo>
                    <a:pt x="355" y="17"/>
                  </a:lnTo>
                  <a:lnTo>
                    <a:pt x="355" y="17"/>
                  </a:lnTo>
                  <a:lnTo>
                    <a:pt x="351" y="17"/>
                  </a:lnTo>
                  <a:lnTo>
                    <a:pt x="351" y="17"/>
                  </a:lnTo>
                  <a:lnTo>
                    <a:pt x="321" y="17"/>
                  </a:lnTo>
                  <a:lnTo>
                    <a:pt x="279" y="15"/>
                  </a:lnTo>
                  <a:lnTo>
                    <a:pt x="173" y="12"/>
                  </a:lnTo>
                  <a:lnTo>
                    <a:pt x="12" y="0"/>
                  </a:lnTo>
                  <a:lnTo>
                    <a:pt x="0" y="169"/>
                  </a:lnTo>
                  <a:lnTo>
                    <a:pt x="0" y="169"/>
                  </a:lnTo>
                  <a:lnTo>
                    <a:pt x="68" y="173"/>
                  </a:lnTo>
                  <a:lnTo>
                    <a:pt x="97" y="173"/>
                  </a:lnTo>
                  <a:lnTo>
                    <a:pt x="122" y="173"/>
                  </a:lnTo>
                  <a:lnTo>
                    <a:pt x="117" y="259"/>
                  </a:lnTo>
                  <a:lnTo>
                    <a:pt x="117" y="259"/>
                  </a:lnTo>
                  <a:lnTo>
                    <a:pt x="194" y="265"/>
                  </a:lnTo>
                  <a:lnTo>
                    <a:pt x="311" y="270"/>
                  </a:lnTo>
                  <a:lnTo>
                    <a:pt x="374" y="273"/>
                  </a:lnTo>
                  <a:lnTo>
                    <a:pt x="436" y="273"/>
                  </a:lnTo>
                  <a:lnTo>
                    <a:pt x="494" y="273"/>
                  </a:lnTo>
                  <a:lnTo>
                    <a:pt x="543" y="271"/>
                  </a:lnTo>
                  <a:lnTo>
                    <a:pt x="543" y="271"/>
                  </a:lnTo>
                  <a:lnTo>
                    <a:pt x="542" y="268"/>
                  </a:lnTo>
                  <a:lnTo>
                    <a:pt x="542" y="268"/>
                  </a:lnTo>
                  <a:lnTo>
                    <a:pt x="540" y="261"/>
                  </a:lnTo>
                  <a:lnTo>
                    <a:pt x="538" y="256"/>
                  </a:lnTo>
                  <a:lnTo>
                    <a:pt x="538" y="256"/>
                  </a:lnTo>
                  <a:close/>
                </a:path>
              </a:pathLst>
            </a:custGeom>
            <a:solidFill>
              <a:srgbClr val="FFF2CC"/>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4">
              <a:hlinkClick r:id="rId48"/>
            </p:cNvPr>
            <p:cNvSpPr/>
            <p:nvPr/>
          </p:nvSpPr>
          <p:spPr>
            <a:xfrm>
              <a:off x="6240463" y="2360613"/>
              <a:ext cx="892175" cy="463550"/>
            </a:xfrm>
            <a:custGeom>
              <a:rect b="b" l="l" r="r" t="t"/>
              <a:pathLst>
                <a:path extrusionOk="0" h="292" w="562">
                  <a:moveTo>
                    <a:pt x="551" y="14"/>
                  </a:moveTo>
                  <a:lnTo>
                    <a:pt x="551" y="14"/>
                  </a:lnTo>
                  <a:lnTo>
                    <a:pt x="499" y="16"/>
                  </a:lnTo>
                  <a:lnTo>
                    <a:pt x="395" y="14"/>
                  </a:lnTo>
                  <a:lnTo>
                    <a:pt x="246" y="10"/>
                  </a:lnTo>
                  <a:lnTo>
                    <a:pt x="159" y="7"/>
                  </a:lnTo>
                  <a:lnTo>
                    <a:pt x="64" y="4"/>
                  </a:lnTo>
                  <a:lnTo>
                    <a:pt x="64" y="4"/>
                  </a:lnTo>
                  <a:lnTo>
                    <a:pt x="2" y="0"/>
                  </a:lnTo>
                  <a:lnTo>
                    <a:pt x="0" y="44"/>
                  </a:lnTo>
                  <a:lnTo>
                    <a:pt x="0" y="44"/>
                  </a:lnTo>
                  <a:lnTo>
                    <a:pt x="193" y="51"/>
                  </a:lnTo>
                  <a:lnTo>
                    <a:pt x="188" y="207"/>
                  </a:lnTo>
                  <a:lnTo>
                    <a:pt x="188" y="207"/>
                  </a:lnTo>
                  <a:lnTo>
                    <a:pt x="190" y="209"/>
                  </a:lnTo>
                  <a:lnTo>
                    <a:pt x="190" y="209"/>
                  </a:lnTo>
                  <a:lnTo>
                    <a:pt x="190" y="209"/>
                  </a:lnTo>
                  <a:lnTo>
                    <a:pt x="190" y="209"/>
                  </a:lnTo>
                  <a:lnTo>
                    <a:pt x="197" y="211"/>
                  </a:lnTo>
                  <a:lnTo>
                    <a:pt x="200" y="216"/>
                  </a:lnTo>
                  <a:lnTo>
                    <a:pt x="200" y="216"/>
                  </a:lnTo>
                  <a:lnTo>
                    <a:pt x="202" y="218"/>
                  </a:lnTo>
                  <a:lnTo>
                    <a:pt x="204" y="219"/>
                  </a:lnTo>
                  <a:lnTo>
                    <a:pt x="204" y="219"/>
                  </a:lnTo>
                  <a:lnTo>
                    <a:pt x="205" y="223"/>
                  </a:lnTo>
                  <a:lnTo>
                    <a:pt x="209" y="224"/>
                  </a:lnTo>
                  <a:lnTo>
                    <a:pt x="209" y="224"/>
                  </a:lnTo>
                  <a:lnTo>
                    <a:pt x="212" y="226"/>
                  </a:lnTo>
                  <a:lnTo>
                    <a:pt x="215" y="224"/>
                  </a:lnTo>
                  <a:lnTo>
                    <a:pt x="215" y="224"/>
                  </a:lnTo>
                  <a:lnTo>
                    <a:pt x="217" y="224"/>
                  </a:lnTo>
                  <a:lnTo>
                    <a:pt x="221" y="226"/>
                  </a:lnTo>
                  <a:lnTo>
                    <a:pt x="224" y="228"/>
                  </a:lnTo>
                  <a:lnTo>
                    <a:pt x="226" y="229"/>
                  </a:lnTo>
                  <a:lnTo>
                    <a:pt x="226" y="229"/>
                  </a:lnTo>
                  <a:lnTo>
                    <a:pt x="234" y="228"/>
                  </a:lnTo>
                  <a:lnTo>
                    <a:pt x="238" y="228"/>
                  </a:lnTo>
                  <a:lnTo>
                    <a:pt x="241" y="229"/>
                  </a:lnTo>
                  <a:lnTo>
                    <a:pt x="241" y="229"/>
                  </a:lnTo>
                  <a:lnTo>
                    <a:pt x="244" y="233"/>
                  </a:lnTo>
                  <a:lnTo>
                    <a:pt x="248" y="236"/>
                  </a:lnTo>
                  <a:lnTo>
                    <a:pt x="251" y="243"/>
                  </a:lnTo>
                  <a:lnTo>
                    <a:pt x="251" y="243"/>
                  </a:lnTo>
                  <a:lnTo>
                    <a:pt x="253" y="246"/>
                  </a:lnTo>
                  <a:lnTo>
                    <a:pt x="256" y="248"/>
                  </a:lnTo>
                  <a:lnTo>
                    <a:pt x="256" y="248"/>
                  </a:lnTo>
                  <a:lnTo>
                    <a:pt x="263" y="248"/>
                  </a:lnTo>
                  <a:lnTo>
                    <a:pt x="263" y="248"/>
                  </a:lnTo>
                  <a:lnTo>
                    <a:pt x="270" y="250"/>
                  </a:lnTo>
                  <a:lnTo>
                    <a:pt x="270" y="250"/>
                  </a:lnTo>
                  <a:lnTo>
                    <a:pt x="277" y="250"/>
                  </a:lnTo>
                  <a:lnTo>
                    <a:pt x="280" y="250"/>
                  </a:lnTo>
                  <a:lnTo>
                    <a:pt x="283" y="251"/>
                  </a:lnTo>
                  <a:lnTo>
                    <a:pt x="283" y="251"/>
                  </a:lnTo>
                  <a:lnTo>
                    <a:pt x="285" y="250"/>
                  </a:lnTo>
                  <a:lnTo>
                    <a:pt x="287" y="250"/>
                  </a:lnTo>
                  <a:lnTo>
                    <a:pt x="287" y="250"/>
                  </a:lnTo>
                  <a:lnTo>
                    <a:pt x="290" y="251"/>
                  </a:lnTo>
                  <a:lnTo>
                    <a:pt x="292" y="253"/>
                  </a:lnTo>
                  <a:lnTo>
                    <a:pt x="292" y="253"/>
                  </a:lnTo>
                  <a:lnTo>
                    <a:pt x="295" y="257"/>
                  </a:lnTo>
                  <a:lnTo>
                    <a:pt x="299" y="258"/>
                  </a:lnTo>
                  <a:lnTo>
                    <a:pt x="300" y="257"/>
                  </a:lnTo>
                  <a:lnTo>
                    <a:pt x="300" y="257"/>
                  </a:lnTo>
                  <a:lnTo>
                    <a:pt x="304" y="258"/>
                  </a:lnTo>
                  <a:lnTo>
                    <a:pt x="307" y="258"/>
                  </a:lnTo>
                  <a:lnTo>
                    <a:pt x="307" y="258"/>
                  </a:lnTo>
                  <a:lnTo>
                    <a:pt x="310" y="260"/>
                  </a:lnTo>
                  <a:lnTo>
                    <a:pt x="312" y="258"/>
                  </a:lnTo>
                  <a:lnTo>
                    <a:pt x="312" y="258"/>
                  </a:lnTo>
                  <a:lnTo>
                    <a:pt x="316" y="258"/>
                  </a:lnTo>
                  <a:lnTo>
                    <a:pt x="317" y="258"/>
                  </a:lnTo>
                  <a:lnTo>
                    <a:pt x="317" y="258"/>
                  </a:lnTo>
                  <a:lnTo>
                    <a:pt x="321" y="260"/>
                  </a:lnTo>
                  <a:lnTo>
                    <a:pt x="324" y="265"/>
                  </a:lnTo>
                  <a:lnTo>
                    <a:pt x="324" y="265"/>
                  </a:lnTo>
                  <a:lnTo>
                    <a:pt x="327" y="272"/>
                  </a:lnTo>
                  <a:lnTo>
                    <a:pt x="329" y="274"/>
                  </a:lnTo>
                  <a:lnTo>
                    <a:pt x="333" y="277"/>
                  </a:lnTo>
                  <a:lnTo>
                    <a:pt x="333" y="277"/>
                  </a:lnTo>
                  <a:lnTo>
                    <a:pt x="336" y="277"/>
                  </a:lnTo>
                  <a:lnTo>
                    <a:pt x="339" y="275"/>
                  </a:lnTo>
                  <a:lnTo>
                    <a:pt x="344" y="270"/>
                  </a:lnTo>
                  <a:lnTo>
                    <a:pt x="344" y="270"/>
                  </a:lnTo>
                  <a:lnTo>
                    <a:pt x="348" y="267"/>
                  </a:lnTo>
                  <a:lnTo>
                    <a:pt x="350" y="268"/>
                  </a:lnTo>
                  <a:lnTo>
                    <a:pt x="353" y="272"/>
                  </a:lnTo>
                  <a:lnTo>
                    <a:pt x="353" y="272"/>
                  </a:lnTo>
                  <a:lnTo>
                    <a:pt x="358" y="277"/>
                  </a:lnTo>
                  <a:lnTo>
                    <a:pt x="358" y="277"/>
                  </a:lnTo>
                  <a:lnTo>
                    <a:pt x="360" y="279"/>
                  </a:lnTo>
                  <a:lnTo>
                    <a:pt x="363" y="280"/>
                  </a:lnTo>
                  <a:lnTo>
                    <a:pt x="370" y="279"/>
                  </a:lnTo>
                  <a:lnTo>
                    <a:pt x="370" y="279"/>
                  </a:lnTo>
                  <a:lnTo>
                    <a:pt x="373" y="279"/>
                  </a:lnTo>
                  <a:lnTo>
                    <a:pt x="375" y="275"/>
                  </a:lnTo>
                  <a:lnTo>
                    <a:pt x="378" y="274"/>
                  </a:lnTo>
                  <a:lnTo>
                    <a:pt x="382" y="272"/>
                  </a:lnTo>
                  <a:lnTo>
                    <a:pt x="382" y="272"/>
                  </a:lnTo>
                  <a:lnTo>
                    <a:pt x="383" y="274"/>
                  </a:lnTo>
                  <a:lnTo>
                    <a:pt x="387" y="274"/>
                  </a:lnTo>
                  <a:lnTo>
                    <a:pt x="387" y="274"/>
                  </a:lnTo>
                  <a:lnTo>
                    <a:pt x="394" y="274"/>
                  </a:lnTo>
                  <a:lnTo>
                    <a:pt x="394" y="274"/>
                  </a:lnTo>
                  <a:lnTo>
                    <a:pt x="397" y="274"/>
                  </a:lnTo>
                  <a:lnTo>
                    <a:pt x="397" y="275"/>
                  </a:lnTo>
                  <a:lnTo>
                    <a:pt x="399" y="277"/>
                  </a:lnTo>
                  <a:lnTo>
                    <a:pt x="400" y="277"/>
                  </a:lnTo>
                  <a:lnTo>
                    <a:pt x="400" y="277"/>
                  </a:lnTo>
                  <a:lnTo>
                    <a:pt x="404" y="275"/>
                  </a:lnTo>
                  <a:lnTo>
                    <a:pt x="409" y="275"/>
                  </a:lnTo>
                  <a:lnTo>
                    <a:pt x="409" y="275"/>
                  </a:lnTo>
                  <a:lnTo>
                    <a:pt x="416" y="274"/>
                  </a:lnTo>
                  <a:lnTo>
                    <a:pt x="419" y="274"/>
                  </a:lnTo>
                  <a:lnTo>
                    <a:pt x="421" y="275"/>
                  </a:lnTo>
                  <a:lnTo>
                    <a:pt x="421" y="275"/>
                  </a:lnTo>
                  <a:lnTo>
                    <a:pt x="428" y="279"/>
                  </a:lnTo>
                  <a:lnTo>
                    <a:pt x="434" y="279"/>
                  </a:lnTo>
                  <a:lnTo>
                    <a:pt x="434" y="279"/>
                  </a:lnTo>
                  <a:lnTo>
                    <a:pt x="450" y="277"/>
                  </a:lnTo>
                  <a:lnTo>
                    <a:pt x="450" y="277"/>
                  </a:lnTo>
                  <a:lnTo>
                    <a:pt x="458" y="277"/>
                  </a:lnTo>
                  <a:lnTo>
                    <a:pt x="465" y="275"/>
                  </a:lnTo>
                  <a:lnTo>
                    <a:pt x="465" y="275"/>
                  </a:lnTo>
                  <a:lnTo>
                    <a:pt x="489" y="272"/>
                  </a:lnTo>
                  <a:lnTo>
                    <a:pt x="489" y="272"/>
                  </a:lnTo>
                  <a:lnTo>
                    <a:pt x="492" y="272"/>
                  </a:lnTo>
                  <a:lnTo>
                    <a:pt x="494" y="274"/>
                  </a:lnTo>
                  <a:lnTo>
                    <a:pt x="497" y="275"/>
                  </a:lnTo>
                  <a:lnTo>
                    <a:pt x="501" y="275"/>
                  </a:lnTo>
                  <a:lnTo>
                    <a:pt x="501" y="275"/>
                  </a:lnTo>
                  <a:lnTo>
                    <a:pt x="504" y="274"/>
                  </a:lnTo>
                  <a:lnTo>
                    <a:pt x="507" y="270"/>
                  </a:lnTo>
                  <a:lnTo>
                    <a:pt x="507" y="270"/>
                  </a:lnTo>
                  <a:lnTo>
                    <a:pt x="514" y="270"/>
                  </a:lnTo>
                  <a:lnTo>
                    <a:pt x="514" y="270"/>
                  </a:lnTo>
                  <a:lnTo>
                    <a:pt x="519" y="272"/>
                  </a:lnTo>
                  <a:lnTo>
                    <a:pt x="526" y="275"/>
                  </a:lnTo>
                  <a:lnTo>
                    <a:pt x="526" y="275"/>
                  </a:lnTo>
                  <a:lnTo>
                    <a:pt x="528" y="277"/>
                  </a:lnTo>
                  <a:lnTo>
                    <a:pt x="531" y="279"/>
                  </a:lnTo>
                  <a:lnTo>
                    <a:pt x="531" y="279"/>
                  </a:lnTo>
                  <a:lnTo>
                    <a:pt x="534" y="279"/>
                  </a:lnTo>
                  <a:lnTo>
                    <a:pt x="536" y="279"/>
                  </a:lnTo>
                  <a:lnTo>
                    <a:pt x="536" y="279"/>
                  </a:lnTo>
                  <a:lnTo>
                    <a:pt x="540" y="279"/>
                  </a:lnTo>
                  <a:lnTo>
                    <a:pt x="541" y="282"/>
                  </a:lnTo>
                  <a:lnTo>
                    <a:pt x="545" y="284"/>
                  </a:lnTo>
                  <a:lnTo>
                    <a:pt x="546" y="284"/>
                  </a:lnTo>
                  <a:lnTo>
                    <a:pt x="546" y="284"/>
                  </a:lnTo>
                  <a:lnTo>
                    <a:pt x="550" y="284"/>
                  </a:lnTo>
                  <a:lnTo>
                    <a:pt x="553" y="285"/>
                  </a:lnTo>
                  <a:lnTo>
                    <a:pt x="553" y="285"/>
                  </a:lnTo>
                  <a:lnTo>
                    <a:pt x="558" y="290"/>
                  </a:lnTo>
                  <a:lnTo>
                    <a:pt x="558" y="290"/>
                  </a:lnTo>
                  <a:lnTo>
                    <a:pt x="562" y="292"/>
                  </a:lnTo>
                  <a:lnTo>
                    <a:pt x="553" y="58"/>
                  </a:lnTo>
                  <a:lnTo>
                    <a:pt x="551" y="14"/>
                  </a:lnTo>
                  <a:close/>
                </a:path>
              </a:pathLst>
            </a:custGeom>
            <a:solidFill>
              <a:srgbClr val="FFD96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4">
              <a:hlinkClick r:id="rId49"/>
            </p:cNvPr>
            <p:cNvSpPr/>
            <p:nvPr/>
          </p:nvSpPr>
          <p:spPr>
            <a:xfrm>
              <a:off x="7640638" y="2039938"/>
              <a:ext cx="727075" cy="385763"/>
            </a:xfrm>
            <a:custGeom>
              <a:rect b="b" l="l" r="r" t="t"/>
              <a:pathLst>
                <a:path extrusionOk="0" h="243" w="458">
                  <a:moveTo>
                    <a:pt x="458" y="114"/>
                  </a:moveTo>
                  <a:lnTo>
                    <a:pt x="458" y="114"/>
                  </a:lnTo>
                  <a:lnTo>
                    <a:pt x="458" y="114"/>
                  </a:lnTo>
                  <a:lnTo>
                    <a:pt x="458" y="114"/>
                  </a:lnTo>
                  <a:lnTo>
                    <a:pt x="458" y="114"/>
                  </a:lnTo>
                  <a:lnTo>
                    <a:pt x="458" y="114"/>
                  </a:lnTo>
                  <a:lnTo>
                    <a:pt x="458" y="114"/>
                  </a:lnTo>
                  <a:lnTo>
                    <a:pt x="458" y="114"/>
                  </a:lnTo>
                  <a:lnTo>
                    <a:pt x="458" y="114"/>
                  </a:lnTo>
                  <a:lnTo>
                    <a:pt x="458" y="114"/>
                  </a:lnTo>
                  <a:lnTo>
                    <a:pt x="458" y="114"/>
                  </a:lnTo>
                  <a:lnTo>
                    <a:pt x="453" y="119"/>
                  </a:lnTo>
                  <a:lnTo>
                    <a:pt x="450" y="124"/>
                  </a:lnTo>
                  <a:lnTo>
                    <a:pt x="450" y="124"/>
                  </a:lnTo>
                  <a:lnTo>
                    <a:pt x="448" y="124"/>
                  </a:lnTo>
                  <a:lnTo>
                    <a:pt x="448" y="124"/>
                  </a:lnTo>
                  <a:lnTo>
                    <a:pt x="448" y="124"/>
                  </a:lnTo>
                  <a:lnTo>
                    <a:pt x="448" y="124"/>
                  </a:lnTo>
                  <a:lnTo>
                    <a:pt x="447" y="126"/>
                  </a:lnTo>
                  <a:lnTo>
                    <a:pt x="447" y="126"/>
                  </a:lnTo>
                  <a:lnTo>
                    <a:pt x="443" y="128"/>
                  </a:lnTo>
                  <a:lnTo>
                    <a:pt x="443" y="128"/>
                  </a:lnTo>
                  <a:lnTo>
                    <a:pt x="441" y="129"/>
                  </a:lnTo>
                  <a:lnTo>
                    <a:pt x="441" y="129"/>
                  </a:lnTo>
                  <a:lnTo>
                    <a:pt x="441" y="129"/>
                  </a:lnTo>
                  <a:lnTo>
                    <a:pt x="441" y="129"/>
                  </a:lnTo>
                  <a:lnTo>
                    <a:pt x="441" y="129"/>
                  </a:lnTo>
                  <a:lnTo>
                    <a:pt x="441" y="129"/>
                  </a:lnTo>
                  <a:lnTo>
                    <a:pt x="440" y="131"/>
                  </a:lnTo>
                  <a:lnTo>
                    <a:pt x="440" y="131"/>
                  </a:lnTo>
                  <a:lnTo>
                    <a:pt x="438" y="133"/>
                  </a:lnTo>
                  <a:lnTo>
                    <a:pt x="438" y="133"/>
                  </a:lnTo>
                  <a:lnTo>
                    <a:pt x="436" y="134"/>
                  </a:lnTo>
                  <a:lnTo>
                    <a:pt x="436" y="134"/>
                  </a:lnTo>
                  <a:lnTo>
                    <a:pt x="435" y="136"/>
                  </a:lnTo>
                  <a:lnTo>
                    <a:pt x="435" y="136"/>
                  </a:lnTo>
                  <a:lnTo>
                    <a:pt x="435" y="136"/>
                  </a:lnTo>
                  <a:lnTo>
                    <a:pt x="435" y="136"/>
                  </a:lnTo>
                  <a:lnTo>
                    <a:pt x="431" y="139"/>
                  </a:lnTo>
                  <a:lnTo>
                    <a:pt x="431" y="139"/>
                  </a:lnTo>
                  <a:lnTo>
                    <a:pt x="428" y="145"/>
                  </a:lnTo>
                  <a:lnTo>
                    <a:pt x="426" y="150"/>
                  </a:lnTo>
                  <a:lnTo>
                    <a:pt x="421" y="160"/>
                  </a:lnTo>
                  <a:lnTo>
                    <a:pt x="421" y="160"/>
                  </a:lnTo>
                  <a:lnTo>
                    <a:pt x="419" y="163"/>
                  </a:lnTo>
                  <a:lnTo>
                    <a:pt x="419" y="163"/>
                  </a:lnTo>
                  <a:lnTo>
                    <a:pt x="418" y="163"/>
                  </a:lnTo>
                  <a:lnTo>
                    <a:pt x="418" y="163"/>
                  </a:lnTo>
                  <a:lnTo>
                    <a:pt x="418" y="163"/>
                  </a:lnTo>
                  <a:lnTo>
                    <a:pt x="418" y="163"/>
                  </a:lnTo>
                  <a:lnTo>
                    <a:pt x="418" y="165"/>
                  </a:lnTo>
                  <a:lnTo>
                    <a:pt x="418" y="165"/>
                  </a:lnTo>
                  <a:lnTo>
                    <a:pt x="418" y="165"/>
                  </a:lnTo>
                  <a:lnTo>
                    <a:pt x="418" y="165"/>
                  </a:lnTo>
                  <a:lnTo>
                    <a:pt x="416" y="165"/>
                  </a:lnTo>
                  <a:lnTo>
                    <a:pt x="416" y="165"/>
                  </a:lnTo>
                  <a:lnTo>
                    <a:pt x="416" y="167"/>
                  </a:lnTo>
                  <a:lnTo>
                    <a:pt x="416" y="167"/>
                  </a:lnTo>
                  <a:lnTo>
                    <a:pt x="414" y="167"/>
                  </a:lnTo>
                  <a:lnTo>
                    <a:pt x="414" y="167"/>
                  </a:lnTo>
                  <a:lnTo>
                    <a:pt x="414" y="167"/>
                  </a:lnTo>
                  <a:lnTo>
                    <a:pt x="414" y="167"/>
                  </a:lnTo>
                  <a:lnTo>
                    <a:pt x="413" y="167"/>
                  </a:lnTo>
                  <a:lnTo>
                    <a:pt x="413" y="167"/>
                  </a:lnTo>
                  <a:lnTo>
                    <a:pt x="411" y="167"/>
                  </a:lnTo>
                  <a:lnTo>
                    <a:pt x="411" y="167"/>
                  </a:lnTo>
                  <a:lnTo>
                    <a:pt x="408" y="168"/>
                  </a:lnTo>
                  <a:lnTo>
                    <a:pt x="408" y="168"/>
                  </a:lnTo>
                  <a:lnTo>
                    <a:pt x="408" y="168"/>
                  </a:lnTo>
                  <a:lnTo>
                    <a:pt x="408" y="168"/>
                  </a:lnTo>
                  <a:lnTo>
                    <a:pt x="406" y="168"/>
                  </a:lnTo>
                  <a:lnTo>
                    <a:pt x="406" y="168"/>
                  </a:lnTo>
                  <a:lnTo>
                    <a:pt x="406" y="168"/>
                  </a:lnTo>
                  <a:lnTo>
                    <a:pt x="406" y="168"/>
                  </a:lnTo>
                  <a:lnTo>
                    <a:pt x="404" y="168"/>
                  </a:lnTo>
                  <a:lnTo>
                    <a:pt x="404" y="168"/>
                  </a:lnTo>
                  <a:lnTo>
                    <a:pt x="404" y="168"/>
                  </a:lnTo>
                  <a:lnTo>
                    <a:pt x="404" y="168"/>
                  </a:lnTo>
                  <a:lnTo>
                    <a:pt x="404" y="168"/>
                  </a:lnTo>
                  <a:lnTo>
                    <a:pt x="404" y="168"/>
                  </a:lnTo>
                  <a:lnTo>
                    <a:pt x="404" y="168"/>
                  </a:lnTo>
                  <a:lnTo>
                    <a:pt x="404" y="168"/>
                  </a:lnTo>
                  <a:lnTo>
                    <a:pt x="402" y="170"/>
                  </a:lnTo>
                  <a:lnTo>
                    <a:pt x="402" y="170"/>
                  </a:lnTo>
                  <a:lnTo>
                    <a:pt x="402" y="170"/>
                  </a:lnTo>
                  <a:lnTo>
                    <a:pt x="402" y="170"/>
                  </a:lnTo>
                  <a:lnTo>
                    <a:pt x="399" y="173"/>
                  </a:lnTo>
                  <a:lnTo>
                    <a:pt x="399" y="173"/>
                  </a:lnTo>
                  <a:lnTo>
                    <a:pt x="399" y="173"/>
                  </a:lnTo>
                  <a:lnTo>
                    <a:pt x="399" y="173"/>
                  </a:lnTo>
                  <a:lnTo>
                    <a:pt x="397" y="173"/>
                  </a:lnTo>
                  <a:lnTo>
                    <a:pt x="397" y="173"/>
                  </a:lnTo>
                  <a:lnTo>
                    <a:pt x="397" y="175"/>
                  </a:lnTo>
                  <a:lnTo>
                    <a:pt x="397" y="175"/>
                  </a:lnTo>
                  <a:lnTo>
                    <a:pt x="397" y="175"/>
                  </a:lnTo>
                  <a:lnTo>
                    <a:pt x="397" y="175"/>
                  </a:lnTo>
                  <a:lnTo>
                    <a:pt x="397" y="175"/>
                  </a:lnTo>
                  <a:lnTo>
                    <a:pt x="397" y="175"/>
                  </a:lnTo>
                  <a:lnTo>
                    <a:pt x="396" y="175"/>
                  </a:lnTo>
                  <a:lnTo>
                    <a:pt x="396" y="175"/>
                  </a:lnTo>
                  <a:lnTo>
                    <a:pt x="394" y="177"/>
                  </a:lnTo>
                  <a:lnTo>
                    <a:pt x="394" y="177"/>
                  </a:lnTo>
                  <a:lnTo>
                    <a:pt x="394" y="177"/>
                  </a:lnTo>
                  <a:lnTo>
                    <a:pt x="394" y="177"/>
                  </a:lnTo>
                  <a:lnTo>
                    <a:pt x="392" y="177"/>
                  </a:lnTo>
                  <a:lnTo>
                    <a:pt x="392" y="177"/>
                  </a:lnTo>
                  <a:lnTo>
                    <a:pt x="391" y="178"/>
                  </a:lnTo>
                  <a:lnTo>
                    <a:pt x="391" y="178"/>
                  </a:lnTo>
                  <a:lnTo>
                    <a:pt x="385" y="180"/>
                  </a:lnTo>
                  <a:lnTo>
                    <a:pt x="385" y="180"/>
                  </a:lnTo>
                  <a:lnTo>
                    <a:pt x="384" y="182"/>
                  </a:lnTo>
                  <a:lnTo>
                    <a:pt x="384" y="182"/>
                  </a:lnTo>
                  <a:lnTo>
                    <a:pt x="380" y="184"/>
                  </a:lnTo>
                  <a:lnTo>
                    <a:pt x="380" y="184"/>
                  </a:lnTo>
                  <a:lnTo>
                    <a:pt x="379" y="185"/>
                  </a:lnTo>
                  <a:lnTo>
                    <a:pt x="379" y="185"/>
                  </a:lnTo>
                  <a:lnTo>
                    <a:pt x="377" y="185"/>
                  </a:lnTo>
                  <a:lnTo>
                    <a:pt x="377" y="185"/>
                  </a:lnTo>
                  <a:lnTo>
                    <a:pt x="375" y="185"/>
                  </a:lnTo>
                  <a:lnTo>
                    <a:pt x="375" y="185"/>
                  </a:lnTo>
                  <a:lnTo>
                    <a:pt x="372" y="187"/>
                  </a:lnTo>
                  <a:lnTo>
                    <a:pt x="372" y="187"/>
                  </a:lnTo>
                  <a:lnTo>
                    <a:pt x="372" y="187"/>
                  </a:lnTo>
                  <a:lnTo>
                    <a:pt x="372" y="187"/>
                  </a:lnTo>
                  <a:lnTo>
                    <a:pt x="367" y="189"/>
                  </a:lnTo>
                  <a:lnTo>
                    <a:pt x="367" y="189"/>
                  </a:lnTo>
                  <a:lnTo>
                    <a:pt x="365" y="190"/>
                  </a:lnTo>
                  <a:lnTo>
                    <a:pt x="365" y="190"/>
                  </a:lnTo>
                  <a:lnTo>
                    <a:pt x="362" y="192"/>
                  </a:lnTo>
                  <a:lnTo>
                    <a:pt x="362" y="192"/>
                  </a:lnTo>
                  <a:lnTo>
                    <a:pt x="362" y="192"/>
                  </a:lnTo>
                  <a:lnTo>
                    <a:pt x="362" y="192"/>
                  </a:lnTo>
                  <a:lnTo>
                    <a:pt x="360" y="194"/>
                  </a:lnTo>
                  <a:lnTo>
                    <a:pt x="360" y="194"/>
                  </a:lnTo>
                  <a:lnTo>
                    <a:pt x="360" y="194"/>
                  </a:lnTo>
                  <a:lnTo>
                    <a:pt x="360" y="194"/>
                  </a:lnTo>
                  <a:lnTo>
                    <a:pt x="360" y="195"/>
                  </a:lnTo>
                  <a:lnTo>
                    <a:pt x="360" y="195"/>
                  </a:lnTo>
                  <a:lnTo>
                    <a:pt x="358" y="195"/>
                  </a:lnTo>
                  <a:lnTo>
                    <a:pt x="358" y="195"/>
                  </a:lnTo>
                  <a:lnTo>
                    <a:pt x="358" y="195"/>
                  </a:lnTo>
                  <a:lnTo>
                    <a:pt x="358" y="195"/>
                  </a:lnTo>
                  <a:lnTo>
                    <a:pt x="358" y="195"/>
                  </a:lnTo>
                  <a:lnTo>
                    <a:pt x="358" y="195"/>
                  </a:lnTo>
                  <a:lnTo>
                    <a:pt x="358" y="195"/>
                  </a:lnTo>
                  <a:lnTo>
                    <a:pt x="357" y="197"/>
                  </a:lnTo>
                  <a:lnTo>
                    <a:pt x="357" y="197"/>
                  </a:lnTo>
                  <a:lnTo>
                    <a:pt x="357" y="197"/>
                  </a:lnTo>
                  <a:lnTo>
                    <a:pt x="357" y="197"/>
                  </a:lnTo>
                  <a:lnTo>
                    <a:pt x="357" y="199"/>
                  </a:lnTo>
                  <a:lnTo>
                    <a:pt x="357" y="199"/>
                  </a:lnTo>
                  <a:lnTo>
                    <a:pt x="357" y="199"/>
                  </a:lnTo>
                  <a:lnTo>
                    <a:pt x="341" y="201"/>
                  </a:lnTo>
                  <a:lnTo>
                    <a:pt x="341" y="201"/>
                  </a:lnTo>
                  <a:lnTo>
                    <a:pt x="329" y="202"/>
                  </a:lnTo>
                  <a:lnTo>
                    <a:pt x="329" y="202"/>
                  </a:lnTo>
                  <a:lnTo>
                    <a:pt x="326" y="202"/>
                  </a:lnTo>
                  <a:lnTo>
                    <a:pt x="326" y="202"/>
                  </a:lnTo>
                  <a:lnTo>
                    <a:pt x="321" y="202"/>
                  </a:lnTo>
                  <a:lnTo>
                    <a:pt x="321" y="202"/>
                  </a:lnTo>
                  <a:lnTo>
                    <a:pt x="313" y="204"/>
                  </a:lnTo>
                  <a:lnTo>
                    <a:pt x="313" y="204"/>
                  </a:lnTo>
                  <a:lnTo>
                    <a:pt x="307" y="204"/>
                  </a:lnTo>
                  <a:lnTo>
                    <a:pt x="307" y="204"/>
                  </a:lnTo>
                  <a:lnTo>
                    <a:pt x="257" y="211"/>
                  </a:lnTo>
                  <a:lnTo>
                    <a:pt x="257" y="211"/>
                  </a:lnTo>
                  <a:lnTo>
                    <a:pt x="250" y="211"/>
                  </a:lnTo>
                  <a:lnTo>
                    <a:pt x="250" y="211"/>
                  </a:lnTo>
                  <a:lnTo>
                    <a:pt x="248" y="211"/>
                  </a:lnTo>
                  <a:lnTo>
                    <a:pt x="248" y="211"/>
                  </a:lnTo>
                  <a:lnTo>
                    <a:pt x="236" y="212"/>
                  </a:lnTo>
                  <a:lnTo>
                    <a:pt x="236" y="212"/>
                  </a:lnTo>
                  <a:lnTo>
                    <a:pt x="236" y="212"/>
                  </a:lnTo>
                  <a:lnTo>
                    <a:pt x="236" y="212"/>
                  </a:lnTo>
                  <a:lnTo>
                    <a:pt x="229" y="212"/>
                  </a:lnTo>
                  <a:lnTo>
                    <a:pt x="229" y="212"/>
                  </a:lnTo>
                  <a:lnTo>
                    <a:pt x="211" y="214"/>
                  </a:lnTo>
                  <a:lnTo>
                    <a:pt x="211" y="214"/>
                  </a:lnTo>
                  <a:lnTo>
                    <a:pt x="204" y="216"/>
                  </a:lnTo>
                  <a:lnTo>
                    <a:pt x="204" y="216"/>
                  </a:lnTo>
                  <a:lnTo>
                    <a:pt x="184" y="216"/>
                  </a:lnTo>
                  <a:lnTo>
                    <a:pt x="184" y="216"/>
                  </a:lnTo>
                  <a:lnTo>
                    <a:pt x="177" y="218"/>
                  </a:lnTo>
                  <a:lnTo>
                    <a:pt x="177" y="218"/>
                  </a:lnTo>
                  <a:lnTo>
                    <a:pt x="172" y="218"/>
                  </a:lnTo>
                  <a:lnTo>
                    <a:pt x="172" y="218"/>
                  </a:lnTo>
                  <a:lnTo>
                    <a:pt x="165" y="218"/>
                  </a:lnTo>
                  <a:lnTo>
                    <a:pt x="165" y="218"/>
                  </a:lnTo>
                  <a:lnTo>
                    <a:pt x="145" y="219"/>
                  </a:lnTo>
                  <a:lnTo>
                    <a:pt x="145" y="219"/>
                  </a:lnTo>
                  <a:lnTo>
                    <a:pt x="138" y="219"/>
                  </a:lnTo>
                  <a:lnTo>
                    <a:pt x="138" y="219"/>
                  </a:lnTo>
                  <a:lnTo>
                    <a:pt x="131" y="219"/>
                  </a:lnTo>
                  <a:lnTo>
                    <a:pt x="131" y="219"/>
                  </a:lnTo>
                  <a:lnTo>
                    <a:pt x="124" y="219"/>
                  </a:lnTo>
                  <a:lnTo>
                    <a:pt x="124" y="219"/>
                  </a:lnTo>
                  <a:lnTo>
                    <a:pt x="99" y="219"/>
                  </a:lnTo>
                  <a:lnTo>
                    <a:pt x="99" y="219"/>
                  </a:lnTo>
                  <a:lnTo>
                    <a:pt x="99" y="241"/>
                  </a:lnTo>
                  <a:lnTo>
                    <a:pt x="99" y="241"/>
                  </a:lnTo>
                  <a:lnTo>
                    <a:pt x="0" y="243"/>
                  </a:lnTo>
                  <a:lnTo>
                    <a:pt x="0" y="243"/>
                  </a:lnTo>
                  <a:lnTo>
                    <a:pt x="2" y="240"/>
                  </a:lnTo>
                  <a:lnTo>
                    <a:pt x="2" y="240"/>
                  </a:lnTo>
                  <a:lnTo>
                    <a:pt x="2" y="240"/>
                  </a:lnTo>
                  <a:lnTo>
                    <a:pt x="2" y="240"/>
                  </a:lnTo>
                  <a:lnTo>
                    <a:pt x="2" y="240"/>
                  </a:lnTo>
                  <a:lnTo>
                    <a:pt x="2" y="238"/>
                  </a:lnTo>
                  <a:lnTo>
                    <a:pt x="2" y="238"/>
                  </a:lnTo>
                  <a:lnTo>
                    <a:pt x="2" y="238"/>
                  </a:lnTo>
                  <a:lnTo>
                    <a:pt x="2" y="238"/>
                  </a:lnTo>
                  <a:lnTo>
                    <a:pt x="2" y="238"/>
                  </a:lnTo>
                  <a:lnTo>
                    <a:pt x="2" y="238"/>
                  </a:lnTo>
                  <a:lnTo>
                    <a:pt x="4" y="236"/>
                  </a:lnTo>
                  <a:lnTo>
                    <a:pt x="4" y="236"/>
                  </a:lnTo>
                  <a:lnTo>
                    <a:pt x="5" y="235"/>
                  </a:lnTo>
                  <a:lnTo>
                    <a:pt x="9" y="235"/>
                  </a:lnTo>
                  <a:lnTo>
                    <a:pt x="10" y="235"/>
                  </a:lnTo>
                  <a:lnTo>
                    <a:pt x="14" y="235"/>
                  </a:lnTo>
                  <a:lnTo>
                    <a:pt x="14" y="235"/>
                  </a:lnTo>
                  <a:lnTo>
                    <a:pt x="17" y="231"/>
                  </a:lnTo>
                  <a:lnTo>
                    <a:pt x="17" y="226"/>
                  </a:lnTo>
                  <a:lnTo>
                    <a:pt x="17" y="216"/>
                  </a:lnTo>
                  <a:lnTo>
                    <a:pt x="17" y="216"/>
                  </a:lnTo>
                  <a:lnTo>
                    <a:pt x="16" y="209"/>
                  </a:lnTo>
                  <a:lnTo>
                    <a:pt x="14" y="204"/>
                  </a:lnTo>
                  <a:lnTo>
                    <a:pt x="14" y="204"/>
                  </a:lnTo>
                  <a:lnTo>
                    <a:pt x="19" y="199"/>
                  </a:lnTo>
                  <a:lnTo>
                    <a:pt x="22" y="195"/>
                  </a:lnTo>
                  <a:lnTo>
                    <a:pt x="22" y="195"/>
                  </a:lnTo>
                  <a:lnTo>
                    <a:pt x="27" y="187"/>
                  </a:lnTo>
                  <a:lnTo>
                    <a:pt x="31" y="185"/>
                  </a:lnTo>
                  <a:lnTo>
                    <a:pt x="34" y="184"/>
                  </a:lnTo>
                  <a:lnTo>
                    <a:pt x="34" y="184"/>
                  </a:lnTo>
                  <a:lnTo>
                    <a:pt x="44" y="184"/>
                  </a:lnTo>
                  <a:lnTo>
                    <a:pt x="53" y="185"/>
                  </a:lnTo>
                  <a:lnTo>
                    <a:pt x="53" y="185"/>
                  </a:lnTo>
                  <a:lnTo>
                    <a:pt x="58" y="185"/>
                  </a:lnTo>
                  <a:lnTo>
                    <a:pt x="61" y="184"/>
                  </a:lnTo>
                  <a:lnTo>
                    <a:pt x="63" y="180"/>
                  </a:lnTo>
                  <a:lnTo>
                    <a:pt x="65" y="175"/>
                  </a:lnTo>
                  <a:lnTo>
                    <a:pt x="65" y="175"/>
                  </a:lnTo>
                  <a:lnTo>
                    <a:pt x="65" y="172"/>
                  </a:lnTo>
                  <a:lnTo>
                    <a:pt x="66" y="170"/>
                  </a:lnTo>
                  <a:lnTo>
                    <a:pt x="66" y="170"/>
                  </a:lnTo>
                  <a:lnTo>
                    <a:pt x="63" y="167"/>
                  </a:lnTo>
                  <a:lnTo>
                    <a:pt x="61" y="163"/>
                  </a:lnTo>
                  <a:lnTo>
                    <a:pt x="61" y="163"/>
                  </a:lnTo>
                  <a:lnTo>
                    <a:pt x="63" y="162"/>
                  </a:lnTo>
                  <a:lnTo>
                    <a:pt x="65" y="160"/>
                  </a:lnTo>
                  <a:lnTo>
                    <a:pt x="72" y="160"/>
                  </a:lnTo>
                  <a:lnTo>
                    <a:pt x="78" y="160"/>
                  </a:lnTo>
                  <a:lnTo>
                    <a:pt x="80" y="158"/>
                  </a:lnTo>
                  <a:lnTo>
                    <a:pt x="82" y="155"/>
                  </a:lnTo>
                  <a:lnTo>
                    <a:pt x="82" y="155"/>
                  </a:lnTo>
                  <a:lnTo>
                    <a:pt x="78" y="150"/>
                  </a:lnTo>
                  <a:lnTo>
                    <a:pt x="77" y="145"/>
                  </a:lnTo>
                  <a:lnTo>
                    <a:pt x="77" y="145"/>
                  </a:lnTo>
                  <a:lnTo>
                    <a:pt x="78" y="141"/>
                  </a:lnTo>
                  <a:lnTo>
                    <a:pt x="80" y="139"/>
                  </a:lnTo>
                  <a:lnTo>
                    <a:pt x="85" y="136"/>
                  </a:lnTo>
                  <a:lnTo>
                    <a:pt x="85" y="136"/>
                  </a:lnTo>
                  <a:lnTo>
                    <a:pt x="87" y="133"/>
                  </a:lnTo>
                  <a:lnTo>
                    <a:pt x="87" y="129"/>
                  </a:lnTo>
                  <a:lnTo>
                    <a:pt x="87" y="129"/>
                  </a:lnTo>
                  <a:lnTo>
                    <a:pt x="87" y="126"/>
                  </a:lnTo>
                  <a:lnTo>
                    <a:pt x="87" y="126"/>
                  </a:lnTo>
                  <a:lnTo>
                    <a:pt x="89" y="119"/>
                  </a:lnTo>
                  <a:lnTo>
                    <a:pt x="94" y="116"/>
                  </a:lnTo>
                  <a:lnTo>
                    <a:pt x="107" y="114"/>
                  </a:lnTo>
                  <a:lnTo>
                    <a:pt x="107" y="114"/>
                  </a:lnTo>
                  <a:lnTo>
                    <a:pt x="121" y="112"/>
                  </a:lnTo>
                  <a:lnTo>
                    <a:pt x="134" y="114"/>
                  </a:lnTo>
                  <a:lnTo>
                    <a:pt x="134" y="114"/>
                  </a:lnTo>
                  <a:lnTo>
                    <a:pt x="139" y="116"/>
                  </a:lnTo>
                  <a:lnTo>
                    <a:pt x="143" y="116"/>
                  </a:lnTo>
                  <a:lnTo>
                    <a:pt x="143" y="116"/>
                  </a:lnTo>
                  <a:lnTo>
                    <a:pt x="146" y="114"/>
                  </a:lnTo>
                  <a:lnTo>
                    <a:pt x="150" y="112"/>
                  </a:lnTo>
                  <a:lnTo>
                    <a:pt x="150" y="112"/>
                  </a:lnTo>
                  <a:lnTo>
                    <a:pt x="153" y="112"/>
                  </a:lnTo>
                  <a:lnTo>
                    <a:pt x="156" y="112"/>
                  </a:lnTo>
                  <a:lnTo>
                    <a:pt x="163" y="114"/>
                  </a:lnTo>
                  <a:lnTo>
                    <a:pt x="163" y="114"/>
                  </a:lnTo>
                  <a:lnTo>
                    <a:pt x="170" y="112"/>
                  </a:lnTo>
                  <a:lnTo>
                    <a:pt x="177" y="109"/>
                  </a:lnTo>
                  <a:lnTo>
                    <a:pt x="180" y="102"/>
                  </a:lnTo>
                  <a:lnTo>
                    <a:pt x="180" y="95"/>
                  </a:lnTo>
                  <a:lnTo>
                    <a:pt x="180" y="95"/>
                  </a:lnTo>
                  <a:lnTo>
                    <a:pt x="178" y="94"/>
                  </a:lnTo>
                  <a:lnTo>
                    <a:pt x="178" y="94"/>
                  </a:lnTo>
                  <a:lnTo>
                    <a:pt x="178" y="92"/>
                  </a:lnTo>
                  <a:lnTo>
                    <a:pt x="180" y="89"/>
                  </a:lnTo>
                  <a:lnTo>
                    <a:pt x="182" y="87"/>
                  </a:lnTo>
                  <a:lnTo>
                    <a:pt x="185" y="85"/>
                  </a:lnTo>
                  <a:lnTo>
                    <a:pt x="185" y="85"/>
                  </a:lnTo>
                  <a:lnTo>
                    <a:pt x="187" y="85"/>
                  </a:lnTo>
                  <a:lnTo>
                    <a:pt x="190" y="87"/>
                  </a:lnTo>
                  <a:lnTo>
                    <a:pt x="194" y="90"/>
                  </a:lnTo>
                  <a:lnTo>
                    <a:pt x="194" y="90"/>
                  </a:lnTo>
                  <a:lnTo>
                    <a:pt x="199" y="95"/>
                  </a:lnTo>
                  <a:lnTo>
                    <a:pt x="204" y="97"/>
                  </a:lnTo>
                  <a:lnTo>
                    <a:pt x="204" y="97"/>
                  </a:lnTo>
                  <a:lnTo>
                    <a:pt x="209" y="97"/>
                  </a:lnTo>
                  <a:lnTo>
                    <a:pt x="212" y="94"/>
                  </a:lnTo>
                  <a:lnTo>
                    <a:pt x="212" y="94"/>
                  </a:lnTo>
                  <a:lnTo>
                    <a:pt x="216" y="95"/>
                  </a:lnTo>
                  <a:lnTo>
                    <a:pt x="218" y="97"/>
                  </a:lnTo>
                  <a:lnTo>
                    <a:pt x="219" y="95"/>
                  </a:lnTo>
                  <a:lnTo>
                    <a:pt x="223" y="94"/>
                  </a:lnTo>
                  <a:lnTo>
                    <a:pt x="223" y="94"/>
                  </a:lnTo>
                  <a:lnTo>
                    <a:pt x="223" y="87"/>
                  </a:lnTo>
                  <a:lnTo>
                    <a:pt x="223" y="82"/>
                  </a:lnTo>
                  <a:lnTo>
                    <a:pt x="223" y="82"/>
                  </a:lnTo>
                  <a:lnTo>
                    <a:pt x="224" y="75"/>
                  </a:lnTo>
                  <a:lnTo>
                    <a:pt x="226" y="72"/>
                  </a:lnTo>
                  <a:lnTo>
                    <a:pt x="231" y="68"/>
                  </a:lnTo>
                  <a:lnTo>
                    <a:pt x="236" y="66"/>
                  </a:lnTo>
                  <a:lnTo>
                    <a:pt x="236" y="66"/>
                  </a:lnTo>
                  <a:lnTo>
                    <a:pt x="240" y="56"/>
                  </a:lnTo>
                  <a:lnTo>
                    <a:pt x="241" y="48"/>
                  </a:lnTo>
                  <a:lnTo>
                    <a:pt x="241" y="48"/>
                  </a:lnTo>
                  <a:lnTo>
                    <a:pt x="241" y="39"/>
                  </a:lnTo>
                  <a:lnTo>
                    <a:pt x="243" y="36"/>
                  </a:lnTo>
                  <a:lnTo>
                    <a:pt x="248" y="34"/>
                  </a:lnTo>
                  <a:lnTo>
                    <a:pt x="248" y="34"/>
                  </a:lnTo>
                  <a:lnTo>
                    <a:pt x="251" y="34"/>
                  </a:lnTo>
                  <a:lnTo>
                    <a:pt x="257" y="34"/>
                  </a:lnTo>
                  <a:lnTo>
                    <a:pt x="257" y="34"/>
                  </a:lnTo>
                  <a:lnTo>
                    <a:pt x="260" y="31"/>
                  </a:lnTo>
                  <a:lnTo>
                    <a:pt x="263" y="29"/>
                  </a:lnTo>
                  <a:lnTo>
                    <a:pt x="263" y="29"/>
                  </a:lnTo>
                  <a:lnTo>
                    <a:pt x="267" y="27"/>
                  </a:lnTo>
                  <a:lnTo>
                    <a:pt x="272" y="27"/>
                  </a:lnTo>
                  <a:lnTo>
                    <a:pt x="277" y="27"/>
                  </a:lnTo>
                  <a:lnTo>
                    <a:pt x="280" y="24"/>
                  </a:lnTo>
                  <a:lnTo>
                    <a:pt x="280" y="24"/>
                  </a:lnTo>
                  <a:lnTo>
                    <a:pt x="282" y="21"/>
                  </a:lnTo>
                  <a:lnTo>
                    <a:pt x="282" y="16"/>
                  </a:lnTo>
                  <a:lnTo>
                    <a:pt x="280" y="12"/>
                  </a:lnTo>
                  <a:lnTo>
                    <a:pt x="280" y="9"/>
                  </a:lnTo>
                  <a:lnTo>
                    <a:pt x="280" y="9"/>
                  </a:lnTo>
                  <a:lnTo>
                    <a:pt x="284" y="5"/>
                  </a:lnTo>
                  <a:lnTo>
                    <a:pt x="287" y="4"/>
                  </a:lnTo>
                  <a:lnTo>
                    <a:pt x="287" y="4"/>
                  </a:lnTo>
                  <a:lnTo>
                    <a:pt x="296" y="0"/>
                  </a:lnTo>
                  <a:lnTo>
                    <a:pt x="296" y="0"/>
                  </a:lnTo>
                  <a:lnTo>
                    <a:pt x="299" y="2"/>
                  </a:lnTo>
                  <a:lnTo>
                    <a:pt x="302" y="4"/>
                  </a:lnTo>
                  <a:lnTo>
                    <a:pt x="302" y="4"/>
                  </a:lnTo>
                  <a:lnTo>
                    <a:pt x="307" y="4"/>
                  </a:lnTo>
                  <a:lnTo>
                    <a:pt x="313" y="4"/>
                  </a:lnTo>
                  <a:lnTo>
                    <a:pt x="313" y="4"/>
                  </a:lnTo>
                  <a:lnTo>
                    <a:pt x="321" y="7"/>
                  </a:lnTo>
                  <a:lnTo>
                    <a:pt x="328" y="12"/>
                  </a:lnTo>
                  <a:lnTo>
                    <a:pt x="328" y="12"/>
                  </a:lnTo>
                  <a:lnTo>
                    <a:pt x="336" y="17"/>
                  </a:lnTo>
                  <a:lnTo>
                    <a:pt x="345" y="19"/>
                  </a:lnTo>
                  <a:lnTo>
                    <a:pt x="345" y="19"/>
                  </a:lnTo>
                  <a:lnTo>
                    <a:pt x="355" y="21"/>
                  </a:lnTo>
                  <a:lnTo>
                    <a:pt x="363" y="19"/>
                  </a:lnTo>
                  <a:lnTo>
                    <a:pt x="363" y="19"/>
                  </a:lnTo>
                  <a:lnTo>
                    <a:pt x="380" y="17"/>
                  </a:lnTo>
                  <a:lnTo>
                    <a:pt x="389" y="17"/>
                  </a:lnTo>
                  <a:lnTo>
                    <a:pt x="397" y="19"/>
                  </a:lnTo>
                  <a:lnTo>
                    <a:pt x="397" y="19"/>
                  </a:lnTo>
                  <a:lnTo>
                    <a:pt x="409" y="26"/>
                  </a:lnTo>
                  <a:lnTo>
                    <a:pt x="414" y="29"/>
                  </a:lnTo>
                  <a:lnTo>
                    <a:pt x="416" y="33"/>
                  </a:lnTo>
                  <a:lnTo>
                    <a:pt x="416" y="33"/>
                  </a:lnTo>
                  <a:lnTo>
                    <a:pt x="418" y="34"/>
                  </a:lnTo>
                  <a:lnTo>
                    <a:pt x="418" y="34"/>
                  </a:lnTo>
                  <a:lnTo>
                    <a:pt x="418" y="36"/>
                  </a:lnTo>
                  <a:lnTo>
                    <a:pt x="418" y="36"/>
                  </a:lnTo>
                  <a:lnTo>
                    <a:pt x="418" y="36"/>
                  </a:lnTo>
                  <a:lnTo>
                    <a:pt x="418" y="36"/>
                  </a:lnTo>
                  <a:lnTo>
                    <a:pt x="419" y="43"/>
                  </a:lnTo>
                  <a:lnTo>
                    <a:pt x="419" y="43"/>
                  </a:lnTo>
                  <a:lnTo>
                    <a:pt x="421" y="49"/>
                  </a:lnTo>
                  <a:lnTo>
                    <a:pt x="425" y="56"/>
                  </a:lnTo>
                  <a:lnTo>
                    <a:pt x="431" y="70"/>
                  </a:lnTo>
                  <a:lnTo>
                    <a:pt x="431" y="70"/>
                  </a:lnTo>
                  <a:lnTo>
                    <a:pt x="433" y="73"/>
                  </a:lnTo>
                  <a:lnTo>
                    <a:pt x="433" y="73"/>
                  </a:lnTo>
                  <a:lnTo>
                    <a:pt x="438" y="80"/>
                  </a:lnTo>
                  <a:lnTo>
                    <a:pt x="438" y="80"/>
                  </a:lnTo>
                  <a:lnTo>
                    <a:pt x="440" y="83"/>
                  </a:lnTo>
                  <a:lnTo>
                    <a:pt x="440" y="83"/>
                  </a:lnTo>
                  <a:lnTo>
                    <a:pt x="445" y="90"/>
                  </a:lnTo>
                  <a:lnTo>
                    <a:pt x="445" y="90"/>
                  </a:lnTo>
                  <a:lnTo>
                    <a:pt x="452" y="99"/>
                  </a:lnTo>
                  <a:lnTo>
                    <a:pt x="452" y="99"/>
                  </a:lnTo>
                  <a:lnTo>
                    <a:pt x="457" y="106"/>
                  </a:lnTo>
                  <a:lnTo>
                    <a:pt x="458" y="114"/>
                  </a:lnTo>
                  <a:lnTo>
                    <a:pt x="458" y="114"/>
                  </a:lnTo>
                  <a:close/>
                </a:path>
              </a:pathLst>
            </a:custGeom>
            <a:solidFill>
              <a:srgbClr val="45818E"/>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 name="Google Shape;113;p4">
              <a:hlinkClick r:id="rId50"/>
            </p:cNvPr>
            <p:cNvSpPr/>
            <p:nvPr/>
          </p:nvSpPr>
          <p:spPr>
            <a:xfrm>
              <a:off x="3589338" y="3024188"/>
              <a:ext cx="1611313" cy="1311277"/>
            </a:xfrm>
            <a:custGeom>
              <a:rect b="b" l="l" r="r" t="t"/>
              <a:pathLst>
                <a:path extrusionOk="0" h="940" w="1107">
                  <a:moveTo>
                    <a:pt x="1091" y="838"/>
                  </a:moveTo>
                  <a:lnTo>
                    <a:pt x="1091" y="838"/>
                  </a:lnTo>
                  <a:lnTo>
                    <a:pt x="1069" y="831"/>
                  </a:lnTo>
                  <a:lnTo>
                    <a:pt x="1061" y="826"/>
                  </a:lnTo>
                  <a:lnTo>
                    <a:pt x="1052" y="821"/>
                  </a:lnTo>
                  <a:lnTo>
                    <a:pt x="1044" y="815"/>
                  </a:lnTo>
                  <a:lnTo>
                    <a:pt x="1035" y="806"/>
                  </a:lnTo>
                  <a:lnTo>
                    <a:pt x="1027" y="796"/>
                  </a:lnTo>
                  <a:lnTo>
                    <a:pt x="1018" y="784"/>
                  </a:lnTo>
                  <a:lnTo>
                    <a:pt x="1018" y="784"/>
                  </a:lnTo>
                  <a:lnTo>
                    <a:pt x="1001" y="757"/>
                  </a:lnTo>
                  <a:lnTo>
                    <a:pt x="984" y="736"/>
                  </a:lnTo>
                  <a:lnTo>
                    <a:pt x="969" y="719"/>
                  </a:lnTo>
                  <a:lnTo>
                    <a:pt x="962" y="714"/>
                  </a:lnTo>
                  <a:lnTo>
                    <a:pt x="957" y="709"/>
                  </a:lnTo>
                  <a:lnTo>
                    <a:pt x="957" y="709"/>
                  </a:lnTo>
                  <a:lnTo>
                    <a:pt x="947" y="702"/>
                  </a:lnTo>
                  <a:lnTo>
                    <a:pt x="940" y="696"/>
                  </a:lnTo>
                  <a:lnTo>
                    <a:pt x="935" y="686"/>
                  </a:lnTo>
                  <a:lnTo>
                    <a:pt x="928" y="675"/>
                  </a:lnTo>
                  <a:lnTo>
                    <a:pt x="928" y="675"/>
                  </a:lnTo>
                  <a:lnTo>
                    <a:pt x="925" y="669"/>
                  </a:lnTo>
                  <a:lnTo>
                    <a:pt x="920" y="665"/>
                  </a:lnTo>
                  <a:lnTo>
                    <a:pt x="915" y="662"/>
                  </a:lnTo>
                  <a:lnTo>
                    <a:pt x="910" y="660"/>
                  </a:lnTo>
                  <a:lnTo>
                    <a:pt x="903" y="660"/>
                  </a:lnTo>
                  <a:lnTo>
                    <a:pt x="898" y="662"/>
                  </a:lnTo>
                  <a:lnTo>
                    <a:pt x="891" y="665"/>
                  </a:lnTo>
                  <a:lnTo>
                    <a:pt x="886" y="670"/>
                  </a:lnTo>
                  <a:lnTo>
                    <a:pt x="886" y="670"/>
                  </a:lnTo>
                  <a:lnTo>
                    <a:pt x="883" y="675"/>
                  </a:lnTo>
                  <a:lnTo>
                    <a:pt x="879" y="680"/>
                  </a:lnTo>
                  <a:lnTo>
                    <a:pt x="874" y="692"/>
                  </a:lnTo>
                  <a:lnTo>
                    <a:pt x="871" y="697"/>
                  </a:lnTo>
                  <a:lnTo>
                    <a:pt x="869" y="699"/>
                  </a:lnTo>
                  <a:lnTo>
                    <a:pt x="866" y="701"/>
                  </a:lnTo>
                  <a:lnTo>
                    <a:pt x="862" y="699"/>
                  </a:lnTo>
                  <a:lnTo>
                    <a:pt x="862" y="699"/>
                  </a:lnTo>
                  <a:lnTo>
                    <a:pt x="852" y="689"/>
                  </a:lnTo>
                  <a:lnTo>
                    <a:pt x="837" y="675"/>
                  </a:lnTo>
                  <a:lnTo>
                    <a:pt x="825" y="662"/>
                  </a:lnTo>
                  <a:lnTo>
                    <a:pt x="822" y="655"/>
                  </a:lnTo>
                  <a:lnTo>
                    <a:pt x="818" y="648"/>
                  </a:lnTo>
                  <a:lnTo>
                    <a:pt x="818" y="648"/>
                  </a:lnTo>
                  <a:lnTo>
                    <a:pt x="816" y="640"/>
                  </a:lnTo>
                  <a:lnTo>
                    <a:pt x="815" y="636"/>
                  </a:lnTo>
                  <a:lnTo>
                    <a:pt x="811" y="635"/>
                  </a:lnTo>
                  <a:lnTo>
                    <a:pt x="803" y="635"/>
                  </a:lnTo>
                  <a:lnTo>
                    <a:pt x="803" y="635"/>
                  </a:lnTo>
                  <a:lnTo>
                    <a:pt x="798" y="636"/>
                  </a:lnTo>
                  <a:lnTo>
                    <a:pt x="793" y="640"/>
                  </a:lnTo>
                  <a:lnTo>
                    <a:pt x="786" y="641"/>
                  </a:lnTo>
                  <a:lnTo>
                    <a:pt x="779" y="643"/>
                  </a:lnTo>
                  <a:lnTo>
                    <a:pt x="774" y="643"/>
                  </a:lnTo>
                  <a:lnTo>
                    <a:pt x="772" y="640"/>
                  </a:lnTo>
                  <a:lnTo>
                    <a:pt x="769" y="636"/>
                  </a:lnTo>
                  <a:lnTo>
                    <a:pt x="767" y="626"/>
                  </a:lnTo>
                  <a:lnTo>
                    <a:pt x="766" y="609"/>
                  </a:lnTo>
                  <a:lnTo>
                    <a:pt x="766" y="609"/>
                  </a:lnTo>
                  <a:lnTo>
                    <a:pt x="767" y="509"/>
                  </a:lnTo>
                  <a:lnTo>
                    <a:pt x="767" y="346"/>
                  </a:lnTo>
                  <a:lnTo>
                    <a:pt x="766" y="127"/>
                  </a:lnTo>
                  <a:lnTo>
                    <a:pt x="766" y="127"/>
                  </a:lnTo>
                  <a:lnTo>
                    <a:pt x="749" y="114"/>
                  </a:lnTo>
                  <a:lnTo>
                    <a:pt x="735" y="105"/>
                  </a:lnTo>
                  <a:lnTo>
                    <a:pt x="730" y="102"/>
                  </a:lnTo>
                  <a:lnTo>
                    <a:pt x="725" y="100"/>
                  </a:lnTo>
                  <a:lnTo>
                    <a:pt x="725" y="100"/>
                  </a:lnTo>
                  <a:lnTo>
                    <a:pt x="691" y="100"/>
                  </a:lnTo>
                  <a:lnTo>
                    <a:pt x="671" y="100"/>
                  </a:lnTo>
                  <a:lnTo>
                    <a:pt x="662" y="98"/>
                  </a:lnTo>
                  <a:lnTo>
                    <a:pt x="657" y="97"/>
                  </a:lnTo>
                  <a:lnTo>
                    <a:pt x="657" y="97"/>
                  </a:lnTo>
                  <a:lnTo>
                    <a:pt x="654" y="93"/>
                  </a:lnTo>
                  <a:lnTo>
                    <a:pt x="650" y="93"/>
                  </a:lnTo>
                  <a:lnTo>
                    <a:pt x="643" y="93"/>
                  </a:lnTo>
                  <a:lnTo>
                    <a:pt x="635" y="93"/>
                  </a:lnTo>
                  <a:lnTo>
                    <a:pt x="630" y="91"/>
                  </a:lnTo>
                  <a:lnTo>
                    <a:pt x="626" y="88"/>
                  </a:lnTo>
                  <a:lnTo>
                    <a:pt x="626" y="88"/>
                  </a:lnTo>
                  <a:lnTo>
                    <a:pt x="615" y="80"/>
                  </a:lnTo>
                  <a:lnTo>
                    <a:pt x="603" y="71"/>
                  </a:lnTo>
                  <a:lnTo>
                    <a:pt x="587" y="66"/>
                  </a:lnTo>
                  <a:lnTo>
                    <a:pt x="574" y="64"/>
                  </a:lnTo>
                  <a:lnTo>
                    <a:pt x="574" y="64"/>
                  </a:lnTo>
                  <a:lnTo>
                    <a:pt x="562" y="63"/>
                  </a:lnTo>
                  <a:lnTo>
                    <a:pt x="553" y="61"/>
                  </a:lnTo>
                  <a:lnTo>
                    <a:pt x="550" y="59"/>
                  </a:lnTo>
                  <a:lnTo>
                    <a:pt x="547" y="56"/>
                  </a:lnTo>
                  <a:lnTo>
                    <a:pt x="545" y="52"/>
                  </a:lnTo>
                  <a:lnTo>
                    <a:pt x="543" y="46"/>
                  </a:lnTo>
                  <a:lnTo>
                    <a:pt x="543" y="46"/>
                  </a:lnTo>
                  <a:lnTo>
                    <a:pt x="542" y="37"/>
                  </a:lnTo>
                  <a:lnTo>
                    <a:pt x="540" y="34"/>
                  </a:lnTo>
                  <a:lnTo>
                    <a:pt x="538" y="32"/>
                  </a:lnTo>
                  <a:lnTo>
                    <a:pt x="535" y="30"/>
                  </a:lnTo>
                  <a:lnTo>
                    <a:pt x="531" y="30"/>
                  </a:lnTo>
                  <a:lnTo>
                    <a:pt x="520" y="34"/>
                  </a:lnTo>
                  <a:lnTo>
                    <a:pt x="520" y="34"/>
                  </a:lnTo>
                  <a:lnTo>
                    <a:pt x="509" y="34"/>
                  </a:lnTo>
                  <a:lnTo>
                    <a:pt x="508" y="34"/>
                  </a:lnTo>
                  <a:lnTo>
                    <a:pt x="506" y="32"/>
                  </a:lnTo>
                  <a:lnTo>
                    <a:pt x="506" y="27"/>
                  </a:lnTo>
                  <a:lnTo>
                    <a:pt x="506" y="24"/>
                  </a:lnTo>
                  <a:lnTo>
                    <a:pt x="504" y="20"/>
                  </a:lnTo>
                  <a:lnTo>
                    <a:pt x="504" y="20"/>
                  </a:lnTo>
                  <a:lnTo>
                    <a:pt x="496" y="12"/>
                  </a:lnTo>
                  <a:lnTo>
                    <a:pt x="489" y="7"/>
                  </a:lnTo>
                  <a:lnTo>
                    <a:pt x="482" y="3"/>
                  </a:lnTo>
                  <a:lnTo>
                    <a:pt x="475" y="0"/>
                  </a:lnTo>
                  <a:lnTo>
                    <a:pt x="469" y="0"/>
                  </a:lnTo>
                  <a:lnTo>
                    <a:pt x="462" y="3"/>
                  </a:lnTo>
                  <a:lnTo>
                    <a:pt x="457" y="8"/>
                  </a:lnTo>
                  <a:lnTo>
                    <a:pt x="457" y="8"/>
                  </a:lnTo>
                  <a:lnTo>
                    <a:pt x="452" y="13"/>
                  </a:lnTo>
                  <a:lnTo>
                    <a:pt x="445" y="17"/>
                  </a:lnTo>
                  <a:lnTo>
                    <a:pt x="438" y="18"/>
                  </a:lnTo>
                  <a:lnTo>
                    <a:pt x="431" y="18"/>
                  </a:lnTo>
                  <a:lnTo>
                    <a:pt x="421" y="18"/>
                  </a:lnTo>
                  <a:lnTo>
                    <a:pt x="418" y="17"/>
                  </a:lnTo>
                  <a:lnTo>
                    <a:pt x="418" y="17"/>
                  </a:lnTo>
                  <a:lnTo>
                    <a:pt x="408" y="18"/>
                  </a:lnTo>
                  <a:lnTo>
                    <a:pt x="399" y="22"/>
                  </a:lnTo>
                  <a:lnTo>
                    <a:pt x="392" y="25"/>
                  </a:lnTo>
                  <a:lnTo>
                    <a:pt x="392" y="25"/>
                  </a:lnTo>
                  <a:lnTo>
                    <a:pt x="384" y="30"/>
                  </a:lnTo>
                  <a:lnTo>
                    <a:pt x="375" y="32"/>
                  </a:lnTo>
                  <a:lnTo>
                    <a:pt x="368" y="32"/>
                  </a:lnTo>
                  <a:lnTo>
                    <a:pt x="362" y="32"/>
                  </a:lnTo>
                  <a:lnTo>
                    <a:pt x="362" y="32"/>
                  </a:lnTo>
                  <a:lnTo>
                    <a:pt x="355" y="30"/>
                  </a:lnTo>
                  <a:lnTo>
                    <a:pt x="348" y="34"/>
                  </a:lnTo>
                  <a:lnTo>
                    <a:pt x="341" y="41"/>
                  </a:lnTo>
                  <a:lnTo>
                    <a:pt x="335" y="51"/>
                  </a:lnTo>
                  <a:lnTo>
                    <a:pt x="335" y="51"/>
                  </a:lnTo>
                  <a:lnTo>
                    <a:pt x="326" y="64"/>
                  </a:lnTo>
                  <a:lnTo>
                    <a:pt x="319" y="74"/>
                  </a:lnTo>
                  <a:lnTo>
                    <a:pt x="314" y="80"/>
                  </a:lnTo>
                  <a:lnTo>
                    <a:pt x="309" y="81"/>
                  </a:lnTo>
                  <a:lnTo>
                    <a:pt x="302" y="83"/>
                  </a:lnTo>
                  <a:lnTo>
                    <a:pt x="294" y="83"/>
                  </a:lnTo>
                  <a:lnTo>
                    <a:pt x="294" y="83"/>
                  </a:lnTo>
                  <a:lnTo>
                    <a:pt x="273" y="81"/>
                  </a:lnTo>
                  <a:lnTo>
                    <a:pt x="263" y="81"/>
                  </a:lnTo>
                  <a:lnTo>
                    <a:pt x="253" y="81"/>
                  </a:lnTo>
                  <a:lnTo>
                    <a:pt x="246" y="83"/>
                  </a:lnTo>
                  <a:lnTo>
                    <a:pt x="240" y="88"/>
                  </a:lnTo>
                  <a:lnTo>
                    <a:pt x="240" y="91"/>
                  </a:lnTo>
                  <a:lnTo>
                    <a:pt x="240" y="95"/>
                  </a:lnTo>
                  <a:lnTo>
                    <a:pt x="240" y="100"/>
                  </a:lnTo>
                  <a:lnTo>
                    <a:pt x="243" y="105"/>
                  </a:lnTo>
                  <a:lnTo>
                    <a:pt x="243" y="105"/>
                  </a:lnTo>
                  <a:lnTo>
                    <a:pt x="255" y="125"/>
                  </a:lnTo>
                  <a:lnTo>
                    <a:pt x="263" y="146"/>
                  </a:lnTo>
                  <a:lnTo>
                    <a:pt x="270" y="161"/>
                  </a:lnTo>
                  <a:lnTo>
                    <a:pt x="272" y="168"/>
                  </a:lnTo>
                  <a:lnTo>
                    <a:pt x="272" y="173"/>
                  </a:lnTo>
                  <a:lnTo>
                    <a:pt x="272" y="173"/>
                  </a:lnTo>
                  <a:lnTo>
                    <a:pt x="272" y="178"/>
                  </a:lnTo>
                  <a:lnTo>
                    <a:pt x="272" y="181"/>
                  </a:lnTo>
                  <a:lnTo>
                    <a:pt x="277" y="187"/>
                  </a:lnTo>
                  <a:lnTo>
                    <a:pt x="282" y="190"/>
                  </a:lnTo>
                  <a:lnTo>
                    <a:pt x="284" y="190"/>
                  </a:lnTo>
                  <a:lnTo>
                    <a:pt x="284" y="190"/>
                  </a:lnTo>
                  <a:lnTo>
                    <a:pt x="287" y="193"/>
                  </a:lnTo>
                  <a:lnTo>
                    <a:pt x="289" y="197"/>
                  </a:lnTo>
                  <a:lnTo>
                    <a:pt x="290" y="203"/>
                  </a:lnTo>
                  <a:lnTo>
                    <a:pt x="290" y="203"/>
                  </a:lnTo>
                  <a:lnTo>
                    <a:pt x="290" y="212"/>
                  </a:lnTo>
                  <a:lnTo>
                    <a:pt x="292" y="220"/>
                  </a:lnTo>
                  <a:lnTo>
                    <a:pt x="296" y="229"/>
                  </a:lnTo>
                  <a:lnTo>
                    <a:pt x="299" y="234"/>
                  </a:lnTo>
                  <a:lnTo>
                    <a:pt x="299" y="234"/>
                  </a:lnTo>
                  <a:lnTo>
                    <a:pt x="302" y="239"/>
                  </a:lnTo>
                  <a:lnTo>
                    <a:pt x="304" y="243"/>
                  </a:lnTo>
                  <a:lnTo>
                    <a:pt x="304" y="248"/>
                  </a:lnTo>
                  <a:lnTo>
                    <a:pt x="302" y="251"/>
                  </a:lnTo>
                  <a:lnTo>
                    <a:pt x="299" y="253"/>
                  </a:lnTo>
                  <a:lnTo>
                    <a:pt x="294" y="253"/>
                  </a:lnTo>
                  <a:lnTo>
                    <a:pt x="287" y="251"/>
                  </a:lnTo>
                  <a:lnTo>
                    <a:pt x="287" y="251"/>
                  </a:lnTo>
                  <a:lnTo>
                    <a:pt x="270" y="244"/>
                  </a:lnTo>
                  <a:lnTo>
                    <a:pt x="258" y="237"/>
                  </a:lnTo>
                  <a:lnTo>
                    <a:pt x="255" y="234"/>
                  </a:lnTo>
                  <a:lnTo>
                    <a:pt x="253" y="231"/>
                  </a:lnTo>
                  <a:lnTo>
                    <a:pt x="253" y="226"/>
                  </a:lnTo>
                  <a:lnTo>
                    <a:pt x="255" y="219"/>
                  </a:lnTo>
                  <a:lnTo>
                    <a:pt x="255" y="219"/>
                  </a:lnTo>
                  <a:lnTo>
                    <a:pt x="257" y="214"/>
                  </a:lnTo>
                  <a:lnTo>
                    <a:pt x="257" y="209"/>
                  </a:lnTo>
                  <a:lnTo>
                    <a:pt x="255" y="205"/>
                  </a:lnTo>
                  <a:lnTo>
                    <a:pt x="251" y="203"/>
                  </a:lnTo>
                  <a:lnTo>
                    <a:pt x="246" y="202"/>
                  </a:lnTo>
                  <a:lnTo>
                    <a:pt x="243" y="200"/>
                  </a:lnTo>
                  <a:lnTo>
                    <a:pt x="243" y="200"/>
                  </a:lnTo>
                  <a:lnTo>
                    <a:pt x="238" y="200"/>
                  </a:lnTo>
                  <a:lnTo>
                    <a:pt x="228" y="198"/>
                  </a:lnTo>
                  <a:lnTo>
                    <a:pt x="223" y="200"/>
                  </a:lnTo>
                  <a:lnTo>
                    <a:pt x="217" y="200"/>
                  </a:lnTo>
                  <a:lnTo>
                    <a:pt x="214" y="203"/>
                  </a:lnTo>
                  <a:lnTo>
                    <a:pt x="212" y="207"/>
                  </a:lnTo>
                  <a:lnTo>
                    <a:pt x="212" y="207"/>
                  </a:lnTo>
                  <a:lnTo>
                    <a:pt x="211" y="210"/>
                  </a:lnTo>
                  <a:lnTo>
                    <a:pt x="209" y="212"/>
                  </a:lnTo>
                  <a:lnTo>
                    <a:pt x="206" y="214"/>
                  </a:lnTo>
                  <a:lnTo>
                    <a:pt x="201" y="212"/>
                  </a:lnTo>
                  <a:lnTo>
                    <a:pt x="194" y="210"/>
                  </a:lnTo>
                  <a:lnTo>
                    <a:pt x="190" y="209"/>
                  </a:lnTo>
                  <a:lnTo>
                    <a:pt x="190" y="209"/>
                  </a:lnTo>
                  <a:lnTo>
                    <a:pt x="180" y="209"/>
                  </a:lnTo>
                  <a:lnTo>
                    <a:pt x="161" y="210"/>
                  </a:lnTo>
                  <a:lnTo>
                    <a:pt x="153" y="212"/>
                  </a:lnTo>
                  <a:lnTo>
                    <a:pt x="146" y="215"/>
                  </a:lnTo>
                  <a:lnTo>
                    <a:pt x="145" y="217"/>
                  </a:lnTo>
                  <a:lnTo>
                    <a:pt x="145" y="220"/>
                  </a:lnTo>
                  <a:lnTo>
                    <a:pt x="146" y="226"/>
                  </a:lnTo>
                  <a:lnTo>
                    <a:pt x="150" y="229"/>
                  </a:lnTo>
                  <a:lnTo>
                    <a:pt x="150" y="229"/>
                  </a:lnTo>
                  <a:lnTo>
                    <a:pt x="158" y="239"/>
                  </a:lnTo>
                  <a:lnTo>
                    <a:pt x="163" y="246"/>
                  </a:lnTo>
                  <a:lnTo>
                    <a:pt x="168" y="259"/>
                  </a:lnTo>
                  <a:lnTo>
                    <a:pt x="168" y="266"/>
                  </a:lnTo>
                  <a:lnTo>
                    <a:pt x="168" y="270"/>
                  </a:lnTo>
                  <a:lnTo>
                    <a:pt x="168" y="270"/>
                  </a:lnTo>
                  <a:lnTo>
                    <a:pt x="168" y="273"/>
                  </a:lnTo>
                  <a:lnTo>
                    <a:pt x="167" y="283"/>
                  </a:lnTo>
                  <a:lnTo>
                    <a:pt x="168" y="295"/>
                  </a:lnTo>
                  <a:lnTo>
                    <a:pt x="172" y="299"/>
                  </a:lnTo>
                  <a:lnTo>
                    <a:pt x="175" y="302"/>
                  </a:lnTo>
                  <a:lnTo>
                    <a:pt x="175" y="302"/>
                  </a:lnTo>
                  <a:lnTo>
                    <a:pt x="185" y="307"/>
                  </a:lnTo>
                  <a:lnTo>
                    <a:pt x="195" y="310"/>
                  </a:lnTo>
                  <a:lnTo>
                    <a:pt x="207" y="314"/>
                  </a:lnTo>
                  <a:lnTo>
                    <a:pt x="214" y="314"/>
                  </a:lnTo>
                  <a:lnTo>
                    <a:pt x="214" y="314"/>
                  </a:lnTo>
                  <a:lnTo>
                    <a:pt x="221" y="316"/>
                  </a:lnTo>
                  <a:lnTo>
                    <a:pt x="226" y="317"/>
                  </a:lnTo>
                  <a:lnTo>
                    <a:pt x="236" y="324"/>
                  </a:lnTo>
                  <a:lnTo>
                    <a:pt x="236" y="324"/>
                  </a:lnTo>
                  <a:lnTo>
                    <a:pt x="243" y="326"/>
                  </a:lnTo>
                  <a:lnTo>
                    <a:pt x="248" y="327"/>
                  </a:lnTo>
                  <a:lnTo>
                    <a:pt x="253" y="326"/>
                  </a:lnTo>
                  <a:lnTo>
                    <a:pt x="257" y="324"/>
                  </a:lnTo>
                  <a:lnTo>
                    <a:pt x="257" y="324"/>
                  </a:lnTo>
                  <a:lnTo>
                    <a:pt x="265" y="321"/>
                  </a:lnTo>
                  <a:lnTo>
                    <a:pt x="280" y="319"/>
                  </a:lnTo>
                  <a:lnTo>
                    <a:pt x="287" y="319"/>
                  </a:lnTo>
                  <a:lnTo>
                    <a:pt x="292" y="321"/>
                  </a:lnTo>
                  <a:lnTo>
                    <a:pt x="292" y="322"/>
                  </a:lnTo>
                  <a:lnTo>
                    <a:pt x="294" y="324"/>
                  </a:lnTo>
                  <a:lnTo>
                    <a:pt x="290" y="331"/>
                  </a:lnTo>
                  <a:lnTo>
                    <a:pt x="290" y="331"/>
                  </a:lnTo>
                  <a:lnTo>
                    <a:pt x="284" y="343"/>
                  </a:lnTo>
                  <a:lnTo>
                    <a:pt x="280" y="353"/>
                  </a:lnTo>
                  <a:lnTo>
                    <a:pt x="279" y="358"/>
                  </a:lnTo>
                  <a:lnTo>
                    <a:pt x="279" y="360"/>
                  </a:lnTo>
                  <a:lnTo>
                    <a:pt x="279" y="360"/>
                  </a:lnTo>
                  <a:lnTo>
                    <a:pt x="279" y="365"/>
                  </a:lnTo>
                  <a:lnTo>
                    <a:pt x="277" y="375"/>
                  </a:lnTo>
                  <a:lnTo>
                    <a:pt x="273" y="380"/>
                  </a:lnTo>
                  <a:lnTo>
                    <a:pt x="270" y="385"/>
                  </a:lnTo>
                  <a:lnTo>
                    <a:pt x="265" y="388"/>
                  </a:lnTo>
                  <a:lnTo>
                    <a:pt x="260" y="390"/>
                  </a:lnTo>
                  <a:lnTo>
                    <a:pt x="260" y="390"/>
                  </a:lnTo>
                  <a:lnTo>
                    <a:pt x="253" y="390"/>
                  </a:lnTo>
                  <a:lnTo>
                    <a:pt x="248" y="388"/>
                  </a:lnTo>
                  <a:lnTo>
                    <a:pt x="241" y="385"/>
                  </a:lnTo>
                  <a:lnTo>
                    <a:pt x="234" y="383"/>
                  </a:lnTo>
                  <a:lnTo>
                    <a:pt x="231" y="385"/>
                  </a:lnTo>
                  <a:lnTo>
                    <a:pt x="228" y="387"/>
                  </a:lnTo>
                  <a:lnTo>
                    <a:pt x="228" y="387"/>
                  </a:lnTo>
                  <a:lnTo>
                    <a:pt x="219" y="392"/>
                  </a:lnTo>
                  <a:lnTo>
                    <a:pt x="212" y="395"/>
                  </a:lnTo>
                  <a:lnTo>
                    <a:pt x="211" y="395"/>
                  </a:lnTo>
                  <a:lnTo>
                    <a:pt x="207" y="395"/>
                  </a:lnTo>
                  <a:lnTo>
                    <a:pt x="204" y="390"/>
                  </a:lnTo>
                  <a:lnTo>
                    <a:pt x="204" y="390"/>
                  </a:lnTo>
                  <a:lnTo>
                    <a:pt x="197" y="382"/>
                  </a:lnTo>
                  <a:lnTo>
                    <a:pt x="192" y="378"/>
                  </a:lnTo>
                  <a:lnTo>
                    <a:pt x="189" y="377"/>
                  </a:lnTo>
                  <a:lnTo>
                    <a:pt x="184" y="377"/>
                  </a:lnTo>
                  <a:lnTo>
                    <a:pt x="178" y="377"/>
                  </a:lnTo>
                  <a:lnTo>
                    <a:pt x="173" y="380"/>
                  </a:lnTo>
                  <a:lnTo>
                    <a:pt x="168" y="383"/>
                  </a:lnTo>
                  <a:lnTo>
                    <a:pt x="168" y="383"/>
                  </a:lnTo>
                  <a:lnTo>
                    <a:pt x="150" y="407"/>
                  </a:lnTo>
                  <a:lnTo>
                    <a:pt x="138" y="417"/>
                  </a:lnTo>
                  <a:lnTo>
                    <a:pt x="122" y="428"/>
                  </a:lnTo>
                  <a:lnTo>
                    <a:pt x="122" y="428"/>
                  </a:lnTo>
                  <a:lnTo>
                    <a:pt x="114" y="434"/>
                  </a:lnTo>
                  <a:lnTo>
                    <a:pt x="109" y="443"/>
                  </a:lnTo>
                  <a:lnTo>
                    <a:pt x="105" y="451"/>
                  </a:lnTo>
                  <a:lnTo>
                    <a:pt x="105" y="461"/>
                  </a:lnTo>
                  <a:lnTo>
                    <a:pt x="105" y="468"/>
                  </a:lnTo>
                  <a:lnTo>
                    <a:pt x="107" y="477"/>
                  </a:lnTo>
                  <a:lnTo>
                    <a:pt x="109" y="482"/>
                  </a:lnTo>
                  <a:lnTo>
                    <a:pt x="111" y="484"/>
                  </a:lnTo>
                  <a:lnTo>
                    <a:pt x="111" y="484"/>
                  </a:lnTo>
                  <a:lnTo>
                    <a:pt x="119" y="484"/>
                  </a:lnTo>
                  <a:lnTo>
                    <a:pt x="126" y="484"/>
                  </a:lnTo>
                  <a:lnTo>
                    <a:pt x="128" y="484"/>
                  </a:lnTo>
                  <a:lnTo>
                    <a:pt x="128" y="487"/>
                  </a:lnTo>
                  <a:lnTo>
                    <a:pt x="124" y="490"/>
                  </a:lnTo>
                  <a:lnTo>
                    <a:pt x="117" y="497"/>
                  </a:lnTo>
                  <a:lnTo>
                    <a:pt x="117" y="497"/>
                  </a:lnTo>
                  <a:lnTo>
                    <a:pt x="105" y="509"/>
                  </a:lnTo>
                  <a:lnTo>
                    <a:pt x="102" y="514"/>
                  </a:lnTo>
                  <a:lnTo>
                    <a:pt x="104" y="517"/>
                  </a:lnTo>
                  <a:lnTo>
                    <a:pt x="109" y="523"/>
                  </a:lnTo>
                  <a:lnTo>
                    <a:pt x="109" y="523"/>
                  </a:lnTo>
                  <a:lnTo>
                    <a:pt x="117" y="536"/>
                  </a:lnTo>
                  <a:lnTo>
                    <a:pt x="119" y="540"/>
                  </a:lnTo>
                  <a:lnTo>
                    <a:pt x="119" y="545"/>
                  </a:lnTo>
                  <a:lnTo>
                    <a:pt x="119" y="545"/>
                  </a:lnTo>
                  <a:lnTo>
                    <a:pt x="121" y="551"/>
                  </a:lnTo>
                  <a:lnTo>
                    <a:pt x="124" y="562"/>
                  </a:lnTo>
                  <a:lnTo>
                    <a:pt x="128" y="565"/>
                  </a:lnTo>
                  <a:lnTo>
                    <a:pt x="131" y="568"/>
                  </a:lnTo>
                  <a:lnTo>
                    <a:pt x="136" y="570"/>
                  </a:lnTo>
                  <a:lnTo>
                    <a:pt x="143" y="570"/>
                  </a:lnTo>
                  <a:lnTo>
                    <a:pt x="143" y="570"/>
                  </a:lnTo>
                  <a:lnTo>
                    <a:pt x="156" y="565"/>
                  </a:lnTo>
                  <a:lnTo>
                    <a:pt x="170" y="560"/>
                  </a:lnTo>
                  <a:lnTo>
                    <a:pt x="175" y="558"/>
                  </a:lnTo>
                  <a:lnTo>
                    <a:pt x="180" y="558"/>
                  </a:lnTo>
                  <a:lnTo>
                    <a:pt x="182" y="560"/>
                  </a:lnTo>
                  <a:lnTo>
                    <a:pt x="184" y="563"/>
                  </a:lnTo>
                  <a:lnTo>
                    <a:pt x="184" y="563"/>
                  </a:lnTo>
                  <a:lnTo>
                    <a:pt x="182" y="575"/>
                  </a:lnTo>
                  <a:lnTo>
                    <a:pt x="178" y="585"/>
                  </a:lnTo>
                  <a:lnTo>
                    <a:pt x="178" y="592"/>
                  </a:lnTo>
                  <a:lnTo>
                    <a:pt x="180" y="596"/>
                  </a:lnTo>
                  <a:lnTo>
                    <a:pt x="182" y="597"/>
                  </a:lnTo>
                  <a:lnTo>
                    <a:pt x="182" y="597"/>
                  </a:lnTo>
                  <a:lnTo>
                    <a:pt x="187" y="599"/>
                  </a:lnTo>
                  <a:lnTo>
                    <a:pt x="187" y="599"/>
                  </a:lnTo>
                  <a:lnTo>
                    <a:pt x="187" y="601"/>
                  </a:lnTo>
                  <a:lnTo>
                    <a:pt x="184" y="602"/>
                  </a:lnTo>
                  <a:lnTo>
                    <a:pt x="173" y="602"/>
                  </a:lnTo>
                  <a:lnTo>
                    <a:pt x="173" y="602"/>
                  </a:lnTo>
                  <a:lnTo>
                    <a:pt x="165" y="604"/>
                  </a:lnTo>
                  <a:lnTo>
                    <a:pt x="165" y="606"/>
                  </a:lnTo>
                  <a:lnTo>
                    <a:pt x="165" y="607"/>
                  </a:lnTo>
                  <a:lnTo>
                    <a:pt x="167" y="611"/>
                  </a:lnTo>
                  <a:lnTo>
                    <a:pt x="168" y="614"/>
                  </a:lnTo>
                  <a:lnTo>
                    <a:pt x="168" y="614"/>
                  </a:lnTo>
                  <a:lnTo>
                    <a:pt x="167" y="619"/>
                  </a:lnTo>
                  <a:lnTo>
                    <a:pt x="165" y="630"/>
                  </a:lnTo>
                  <a:lnTo>
                    <a:pt x="161" y="636"/>
                  </a:lnTo>
                  <a:lnTo>
                    <a:pt x="158" y="640"/>
                  </a:lnTo>
                  <a:lnTo>
                    <a:pt x="155" y="641"/>
                  </a:lnTo>
                  <a:lnTo>
                    <a:pt x="155" y="641"/>
                  </a:lnTo>
                  <a:lnTo>
                    <a:pt x="150" y="643"/>
                  </a:lnTo>
                  <a:lnTo>
                    <a:pt x="150" y="643"/>
                  </a:lnTo>
                  <a:lnTo>
                    <a:pt x="150" y="645"/>
                  </a:lnTo>
                  <a:lnTo>
                    <a:pt x="155" y="646"/>
                  </a:lnTo>
                  <a:lnTo>
                    <a:pt x="167" y="648"/>
                  </a:lnTo>
                  <a:lnTo>
                    <a:pt x="167" y="648"/>
                  </a:lnTo>
                  <a:lnTo>
                    <a:pt x="175" y="646"/>
                  </a:lnTo>
                  <a:lnTo>
                    <a:pt x="178" y="643"/>
                  </a:lnTo>
                  <a:lnTo>
                    <a:pt x="180" y="640"/>
                  </a:lnTo>
                  <a:lnTo>
                    <a:pt x="185" y="640"/>
                  </a:lnTo>
                  <a:lnTo>
                    <a:pt x="185" y="640"/>
                  </a:lnTo>
                  <a:lnTo>
                    <a:pt x="206" y="640"/>
                  </a:lnTo>
                  <a:lnTo>
                    <a:pt x="212" y="641"/>
                  </a:lnTo>
                  <a:lnTo>
                    <a:pt x="216" y="643"/>
                  </a:lnTo>
                  <a:lnTo>
                    <a:pt x="216" y="645"/>
                  </a:lnTo>
                  <a:lnTo>
                    <a:pt x="216" y="645"/>
                  </a:lnTo>
                  <a:lnTo>
                    <a:pt x="214" y="650"/>
                  </a:lnTo>
                  <a:lnTo>
                    <a:pt x="214" y="652"/>
                  </a:lnTo>
                  <a:lnTo>
                    <a:pt x="217" y="653"/>
                  </a:lnTo>
                  <a:lnTo>
                    <a:pt x="223" y="653"/>
                  </a:lnTo>
                  <a:lnTo>
                    <a:pt x="223" y="653"/>
                  </a:lnTo>
                  <a:lnTo>
                    <a:pt x="229" y="652"/>
                  </a:lnTo>
                  <a:lnTo>
                    <a:pt x="234" y="650"/>
                  </a:lnTo>
                  <a:lnTo>
                    <a:pt x="236" y="650"/>
                  </a:lnTo>
                  <a:lnTo>
                    <a:pt x="238" y="652"/>
                  </a:lnTo>
                  <a:lnTo>
                    <a:pt x="238" y="657"/>
                  </a:lnTo>
                  <a:lnTo>
                    <a:pt x="236" y="662"/>
                  </a:lnTo>
                  <a:lnTo>
                    <a:pt x="236" y="662"/>
                  </a:lnTo>
                  <a:lnTo>
                    <a:pt x="236" y="670"/>
                  </a:lnTo>
                  <a:lnTo>
                    <a:pt x="236" y="675"/>
                  </a:lnTo>
                  <a:lnTo>
                    <a:pt x="238" y="680"/>
                  </a:lnTo>
                  <a:lnTo>
                    <a:pt x="240" y="682"/>
                  </a:lnTo>
                  <a:lnTo>
                    <a:pt x="243" y="684"/>
                  </a:lnTo>
                  <a:lnTo>
                    <a:pt x="246" y="684"/>
                  </a:lnTo>
                  <a:lnTo>
                    <a:pt x="248" y="682"/>
                  </a:lnTo>
                  <a:lnTo>
                    <a:pt x="250" y="677"/>
                  </a:lnTo>
                  <a:lnTo>
                    <a:pt x="250" y="677"/>
                  </a:lnTo>
                  <a:lnTo>
                    <a:pt x="251" y="669"/>
                  </a:lnTo>
                  <a:lnTo>
                    <a:pt x="257" y="663"/>
                  </a:lnTo>
                  <a:lnTo>
                    <a:pt x="258" y="663"/>
                  </a:lnTo>
                  <a:lnTo>
                    <a:pt x="262" y="663"/>
                  </a:lnTo>
                  <a:lnTo>
                    <a:pt x="263" y="665"/>
                  </a:lnTo>
                  <a:lnTo>
                    <a:pt x="265" y="667"/>
                  </a:lnTo>
                  <a:lnTo>
                    <a:pt x="265" y="667"/>
                  </a:lnTo>
                  <a:lnTo>
                    <a:pt x="267" y="674"/>
                  </a:lnTo>
                  <a:lnTo>
                    <a:pt x="268" y="675"/>
                  </a:lnTo>
                  <a:lnTo>
                    <a:pt x="272" y="675"/>
                  </a:lnTo>
                  <a:lnTo>
                    <a:pt x="277" y="674"/>
                  </a:lnTo>
                  <a:lnTo>
                    <a:pt x="277" y="674"/>
                  </a:lnTo>
                  <a:lnTo>
                    <a:pt x="294" y="662"/>
                  </a:lnTo>
                  <a:lnTo>
                    <a:pt x="297" y="660"/>
                  </a:lnTo>
                  <a:lnTo>
                    <a:pt x="299" y="660"/>
                  </a:lnTo>
                  <a:lnTo>
                    <a:pt x="299" y="663"/>
                  </a:lnTo>
                  <a:lnTo>
                    <a:pt x="297" y="667"/>
                  </a:lnTo>
                  <a:lnTo>
                    <a:pt x="297" y="667"/>
                  </a:lnTo>
                  <a:lnTo>
                    <a:pt x="292" y="677"/>
                  </a:lnTo>
                  <a:lnTo>
                    <a:pt x="287" y="684"/>
                  </a:lnTo>
                  <a:lnTo>
                    <a:pt x="280" y="691"/>
                  </a:lnTo>
                  <a:lnTo>
                    <a:pt x="280" y="691"/>
                  </a:lnTo>
                  <a:lnTo>
                    <a:pt x="272" y="706"/>
                  </a:lnTo>
                  <a:lnTo>
                    <a:pt x="265" y="723"/>
                  </a:lnTo>
                  <a:lnTo>
                    <a:pt x="265" y="723"/>
                  </a:lnTo>
                  <a:lnTo>
                    <a:pt x="260" y="730"/>
                  </a:lnTo>
                  <a:lnTo>
                    <a:pt x="257" y="733"/>
                  </a:lnTo>
                  <a:lnTo>
                    <a:pt x="251" y="736"/>
                  </a:lnTo>
                  <a:lnTo>
                    <a:pt x="245" y="736"/>
                  </a:lnTo>
                  <a:lnTo>
                    <a:pt x="245" y="736"/>
                  </a:lnTo>
                  <a:lnTo>
                    <a:pt x="238" y="738"/>
                  </a:lnTo>
                  <a:lnTo>
                    <a:pt x="233" y="738"/>
                  </a:lnTo>
                  <a:lnTo>
                    <a:pt x="229" y="742"/>
                  </a:lnTo>
                  <a:lnTo>
                    <a:pt x="228" y="747"/>
                  </a:lnTo>
                  <a:lnTo>
                    <a:pt x="228" y="747"/>
                  </a:lnTo>
                  <a:lnTo>
                    <a:pt x="226" y="753"/>
                  </a:lnTo>
                  <a:lnTo>
                    <a:pt x="226" y="759"/>
                  </a:lnTo>
                  <a:lnTo>
                    <a:pt x="224" y="762"/>
                  </a:lnTo>
                  <a:lnTo>
                    <a:pt x="221" y="762"/>
                  </a:lnTo>
                  <a:lnTo>
                    <a:pt x="217" y="764"/>
                  </a:lnTo>
                  <a:lnTo>
                    <a:pt x="212" y="762"/>
                  </a:lnTo>
                  <a:lnTo>
                    <a:pt x="212" y="762"/>
                  </a:lnTo>
                  <a:lnTo>
                    <a:pt x="206" y="762"/>
                  </a:lnTo>
                  <a:lnTo>
                    <a:pt x="197" y="762"/>
                  </a:lnTo>
                  <a:lnTo>
                    <a:pt x="180" y="767"/>
                  </a:lnTo>
                  <a:lnTo>
                    <a:pt x="167" y="775"/>
                  </a:lnTo>
                  <a:lnTo>
                    <a:pt x="161" y="779"/>
                  </a:lnTo>
                  <a:lnTo>
                    <a:pt x="160" y="782"/>
                  </a:lnTo>
                  <a:lnTo>
                    <a:pt x="160" y="782"/>
                  </a:lnTo>
                  <a:lnTo>
                    <a:pt x="158" y="786"/>
                  </a:lnTo>
                  <a:lnTo>
                    <a:pt x="155" y="789"/>
                  </a:lnTo>
                  <a:lnTo>
                    <a:pt x="150" y="789"/>
                  </a:lnTo>
                  <a:lnTo>
                    <a:pt x="143" y="787"/>
                  </a:lnTo>
                  <a:lnTo>
                    <a:pt x="143" y="787"/>
                  </a:lnTo>
                  <a:lnTo>
                    <a:pt x="139" y="786"/>
                  </a:lnTo>
                  <a:lnTo>
                    <a:pt x="134" y="784"/>
                  </a:lnTo>
                  <a:lnTo>
                    <a:pt x="122" y="784"/>
                  </a:lnTo>
                  <a:lnTo>
                    <a:pt x="109" y="787"/>
                  </a:lnTo>
                  <a:lnTo>
                    <a:pt x="95" y="792"/>
                  </a:lnTo>
                  <a:lnTo>
                    <a:pt x="95" y="792"/>
                  </a:lnTo>
                  <a:lnTo>
                    <a:pt x="83" y="801"/>
                  </a:lnTo>
                  <a:lnTo>
                    <a:pt x="73" y="809"/>
                  </a:lnTo>
                  <a:lnTo>
                    <a:pt x="61" y="813"/>
                  </a:lnTo>
                  <a:lnTo>
                    <a:pt x="56" y="815"/>
                  </a:lnTo>
                  <a:lnTo>
                    <a:pt x="51" y="813"/>
                  </a:lnTo>
                  <a:lnTo>
                    <a:pt x="51" y="813"/>
                  </a:lnTo>
                  <a:lnTo>
                    <a:pt x="44" y="811"/>
                  </a:lnTo>
                  <a:lnTo>
                    <a:pt x="36" y="811"/>
                  </a:lnTo>
                  <a:lnTo>
                    <a:pt x="19" y="813"/>
                  </a:lnTo>
                  <a:lnTo>
                    <a:pt x="12" y="815"/>
                  </a:lnTo>
                  <a:lnTo>
                    <a:pt x="5" y="818"/>
                  </a:lnTo>
                  <a:lnTo>
                    <a:pt x="2" y="820"/>
                  </a:lnTo>
                  <a:lnTo>
                    <a:pt x="0" y="825"/>
                  </a:lnTo>
                  <a:lnTo>
                    <a:pt x="0" y="825"/>
                  </a:lnTo>
                  <a:lnTo>
                    <a:pt x="0" y="831"/>
                  </a:lnTo>
                  <a:lnTo>
                    <a:pt x="4" y="835"/>
                  </a:lnTo>
                  <a:lnTo>
                    <a:pt x="5" y="835"/>
                  </a:lnTo>
                  <a:lnTo>
                    <a:pt x="9" y="835"/>
                  </a:lnTo>
                  <a:lnTo>
                    <a:pt x="19" y="833"/>
                  </a:lnTo>
                  <a:lnTo>
                    <a:pt x="19" y="833"/>
                  </a:lnTo>
                  <a:lnTo>
                    <a:pt x="24" y="831"/>
                  </a:lnTo>
                  <a:lnTo>
                    <a:pt x="27" y="830"/>
                  </a:lnTo>
                  <a:lnTo>
                    <a:pt x="34" y="833"/>
                  </a:lnTo>
                  <a:lnTo>
                    <a:pt x="39" y="835"/>
                  </a:lnTo>
                  <a:lnTo>
                    <a:pt x="43" y="837"/>
                  </a:lnTo>
                  <a:lnTo>
                    <a:pt x="46" y="837"/>
                  </a:lnTo>
                  <a:lnTo>
                    <a:pt x="46" y="837"/>
                  </a:lnTo>
                  <a:lnTo>
                    <a:pt x="65" y="830"/>
                  </a:lnTo>
                  <a:lnTo>
                    <a:pt x="77" y="826"/>
                  </a:lnTo>
                  <a:lnTo>
                    <a:pt x="89" y="825"/>
                  </a:lnTo>
                  <a:lnTo>
                    <a:pt x="89" y="825"/>
                  </a:lnTo>
                  <a:lnTo>
                    <a:pt x="97" y="821"/>
                  </a:lnTo>
                  <a:lnTo>
                    <a:pt x="104" y="818"/>
                  </a:lnTo>
                  <a:lnTo>
                    <a:pt x="111" y="815"/>
                  </a:lnTo>
                  <a:lnTo>
                    <a:pt x="116" y="813"/>
                  </a:lnTo>
                  <a:lnTo>
                    <a:pt x="116" y="813"/>
                  </a:lnTo>
                  <a:lnTo>
                    <a:pt x="122" y="815"/>
                  </a:lnTo>
                  <a:lnTo>
                    <a:pt x="129" y="818"/>
                  </a:lnTo>
                  <a:lnTo>
                    <a:pt x="134" y="820"/>
                  </a:lnTo>
                  <a:lnTo>
                    <a:pt x="138" y="820"/>
                  </a:lnTo>
                  <a:lnTo>
                    <a:pt x="143" y="818"/>
                  </a:lnTo>
                  <a:lnTo>
                    <a:pt x="143" y="818"/>
                  </a:lnTo>
                  <a:lnTo>
                    <a:pt x="150" y="815"/>
                  </a:lnTo>
                  <a:lnTo>
                    <a:pt x="158" y="811"/>
                  </a:lnTo>
                  <a:lnTo>
                    <a:pt x="165" y="811"/>
                  </a:lnTo>
                  <a:lnTo>
                    <a:pt x="168" y="813"/>
                  </a:lnTo>
                  <a:lnTo>
                    <a:pt x="172" y="816"/>
                  </a:lnTo>
                  <a:lnTo>
                    <a:pt x="172" y="816"/>
                  </a:lnTo>
                  <a:lnTo>
                    <a:pt x="173" y="818"/>
                  </a:lnTo>
                  <a:lnTo>
                    <a:pt x="177" y="818"/>
                  </a:lnTo>
                  <a:lnTo>
                    <a:pt x="182" y="815"/>
                  </a:lnTo>
                  <a:lnTo>
                    <a:pt x="189" y="808"/>
                  </a:lnTo>
                  <a:lnTo>
                    <a:pt x="192" y="806"/>
                  </a:lnTo>
                  <a:lnTo>
                    <a:pt x="197" y="804"/>
                  </a:lnTo>
                  <a:lnTo>
                    <a:pt x="197" y="804"/>
                  </a:lnTo>
                  <a:lnTo>
                    <a:pt x="202" y="804"/>
                  </a:lnTo>
                  <a:lnTo>
                    <a:pt x="207" y="806"/>
                  </a:lnTo>
                  <a:lnTo>
                    <a:pt x="214" y="811"/>
                  </a:lnTo>
                  <a:lnTo>
                    <a:pt x="217" y="813"/>
                  </a:lnTo>
                  <a:lnTo>
                    <a:pt x="221" y="813"/>
                  </a:lnTo>
                  <a:lnTo>
                    <a:pt x="224" y="813"/>
                  </a:lnTo>
                  <a:lnTo>
                    <a:pt x="228" y="809"/>
                  </a:lnTo>
                  <a:lnTo>
                    <a:pt x="228" y="809"/>
                  </a:lnTo>
                  <a:lnTo>
                    <a:pt x="229" y="804"/>
                  </a:lnTo>
                  <a:lnTo>
                    <a:pt x="229" y="799"/>
                  </a:lnTo>
                  <a:lnTo>
                    <a:pt x="228" y="787"/>
                  </a:lnTo>
                  <a:lnTo>
                    <a:pt x="229" y="781"/>
                  </a:lnTo>
                  <a:lnTo>
                    <a:pt x="231" y="777"/>
                  </a:lnTo>
                  <a:lnTo>
                    <a:pt x="234" y="775"/>
                  </a:lnTo>
                  <a:lnTo>
                    <a:pt x="243" y="774"/>
                  </a:lnTo>
                  <a:lnTo>
                    <a:pt x="243" y="774"/>
                  </a:lnTo>
                  <a:lnTo>
                    <a:pt x="260" y="775"/>
                  </a:lnTo>
                  <a:lnTo>
                    <a:pt x="273" y="774"/>
                  </a:lnTo>
                  <a:lnTo>
                    <a:pt x="284" y="770"/>
                  </a:lnTo>
                  <a:lnTo>
                    <a:pt x="292" y="765"/>
                  </a:lnTo>
                  <a:lnTo>
                    <a:pt x="292" y="765"/>
                  </a:lnTo>
                  <a:lnTo>
                    <a:pt x="316" y="752"/>
                  </a:lnTo>
                  <a:lnTo>
                    <a:pt x="357" y="730"/>
                  </a:lnTo>
                  <a:lnTo>
                    <a:pt x="375" y="718"/>
                  </a:lnTo>
                  <a:lnTo>
                    <a:pt x="391" y="704"/>
                  </a:lnTo>
                  <a:lnTo>
                    <a:pt x="396" y="699"/>
                  </a:lnTo>
                  <a:lnTo>
                    <a:pt x="399" y="694"/>
                  </a:lnTo>
                  <a:lnTo>
                    <a:pt x="401" y="691"/>
                  </a:lnTo>
                  <a:lnTo>
                    <a:pt x="399" y="686"/>
                  </a:lnTo>
                  <a:lnTo>
                    <a:pt x="399" y="686"/>
                  </a:lnTo>
                  <a:lnTo>
                    <a:pt x="394" y="679"/>
                  </a:lnTo>
                  <a:lnTo>
                    <a:pt x="391" y="674"/>
                  </a:lnTo>
                  <a:lnTo>
                    <a:pt x="389" y="669"/>
                  </a:lnTo>
                  <a:lnTo>
                    <a:pt x="389" y="663"/>
                  </a:lnTo>
                  <a:lnTo>
                    <a:pt x="391" y="660"/>
                  </a:lnTo>
                  <a:lnTo>
                    <a:pt x="392" y="657"/>
                  </a:lnTo>
                  <a:lnTo>
                    <a:pt x="399" y="653"/>
                  </a:lnTo>
                  <a:lnTo>
                    <a:pt x="399" y="653"/>
                  </a:lnTo>
                  <a:lnTo>
                    <a:pt x="408" y="650"/>
                  </a:lnTo>
                  <a:lnTo>
                    <a:pt x="418" y="645"/>
                  </a:lnTo>
                  <a:lnTo>
                    <a:pt x="428" y="638"/>
                  </a:lnTo>
                  <a:lnTo>
                    <a:pt x="433" y="635"/>
                  </a:lnTo>
                  <a:lnTo>
                    <a:pt x="436" y="630"/>
                  </a:lnTo>
                  <a:lnTo>
                    <a:pt x="436" y="630"/>
                  </a:lnTo>
                  <a:lnTo>
                    <a:pt x="445" y="614"/>
                  </a:lnTo>
                  <a:lnTo>
                    <a:pt x="452" y="606"/>
                  </a:lnTo>
                  <a:lnTo>
                    <a:pt x="458" y="596"/>
                  </a:lnTo>
                  <a:lnTo>
                    <a:pt x="467" y="587"/>
                  </a:lnTo>
                  <a:lnTo>
                    <a:pt x="477" y="580"/>
                  </a:lnTo>
                  <a:lnTo>
                    <a:pt x="489" y="575"/>
                  </a:lnTo>
                  <a:lnTo>
                    <a:pt x="496" y="573"/>
                  </a:lnTo>
                  <a:lnTo>
                    <a:pt x="501" y="575"/>
                  </a:lnTo>
                  <a:lnTo>
                    <a:pt x="501" y="575"/>
                  </a:lnTo>
                  <a:lnTo>
                    <a:pt x="513" y="577"/>
                  </a:lnTo>
                  <a:lnTo>
                    <a:pt x="520" y="579"/>
                  </a:lnTo>
                  <a:lnTo>
                    <a:pt x="523" y="582"/>
                  </a:lnTo>
                  <a:lnTo>
                    <a:pt x="525" y="585"/>
                  </a:lnTo>
                  <a:lnTo>
                    <a:pt x="525" y="587"/>
                  </a:lnTo>
                  <a:lnTo>
                    <a:pt x="521" y="590"/>
                  </a:lnTo>
                  <a:lnTo>
                    <a:pt x="516" y="590"/>
                  </a:lnTo>
                  <a:lnTo>
                    <a:pt x="511" y="590"/>
                  </a:lnTo>
                  <a:lnTo>
                    <a:pt x="511" y="590"/>
                  </a:lnTo>
                  <a:lnTo>
                    <a:pt x="504" y="589"/>
                  </a:lnTo>
                  <a:lnTo>
                    <a:pt x="497" y="590"/>
                  </a:lnTo>
                  <a:lnTo>
                    <a:pt x="491" y="592"/>
                  </a:lnTo>
                  <a:lnTo>
                    <a:pt x="484" y="597"/>
                  </a:lnTo>
                  <a:lnTo>
                    <a:pt x="479" y="602"/>
                  </a:lnTo>
                  <a:lnTo>
                    <a:pt x="474" y="609"/>
                  </a:lnTo>
                  <a:lnTo>
                    <a:pt x="469" y="616"/>
                  </a:lnTo>
                  <a:lnTo>
                    <a:pt x="465" y="624"/>
                  </a:lnTo>
                  <a:lnTo>
                    <a:pt x="465" y="624"/>
                  </a:lnTo>
                  <a:lnTo>
                    <a:pt x="462" y="640"/>
                  </a:lnTo>
                  <a:lnTo>
                    <a:pt x="457" y="650"/>
                  </a:lnTo>
                  <a:lnTo>
                    <a:pt x="455" y="655"/>
                  </a:lnTo>
                  <a:lnTo>
                    <a:pt x="457" y="655"/>
                  </a:lnTo>
                  <a:lnTo>
                    <a:pt x="460" y="655"/>
                  </a:lnTo>
                  <a:lnTo>
                    <a:pt x="460" y="655"/>
                  </a:lnTo>
                  <a:lnTo>
                    <a:pt x="467" y="657"/>
                  </a:lnTo>
                  <a:lnTo>
                    <a:pt x="469" y="658"/>
                  </a:lnTo>
                  <a:lnTo>
                    <a:pt x="469" y="660"/>
                  </a:lnTo>
                  <a:lnTo>
                    <a:pt x="469" y="662"/>
                  </a:lnTo>
                  <a:lnTo>
                    <a:pt x="460" y="665"/>
                  </a:lnTo>
                  <a:lnTo>
                    <a:pt x="460" y="665"/>
                  </a:lnTo>
                  <a:lnTo>
                    <a:pt x="452" y="669"/>
                  </a:lnTo>
                  <a:lnTo>
                    <a:pt x="447" y="674"/>
                  </a:lnTo>
                  <a:lnTo>
                    <a:pt x="447" y="675"/>
                  </a:lnTo>
                  <a:lnTo>
                    <a:pt x="447" y="679"/>
                  </a:lnTo>
                  <a:lnTo>
                    <a:pt x="450" y="680"/>
                  </a:lnTo>
                  <a:lnTo>
                    <a:pt x="453" y="682"/>
                  </a:lnTo>
                  <a:lnTo>
                    <a:pt x="453" y="682"/>
                  </a:lnTo>
                  <a:lnTo>
                    <a:pt x="458" y="682"/>
                  </a:lnTo>
                  <a:lnTo>
                    <a:pt x="465" y="682"/>
                  </a:lnTo>
                  <a:lnTo>
                    <a:pt x="480" y="679"/>
                  </a:lnTo>
                  <a:lnTo>
                    <a:pt x="492" y="674"/>
                  </a:lnTo>
                  <a:lnTo>
                    <a:pt x="499" y="667"/>
                  </a:lnTo>
                  <a:lnTo>
                    <a:pt x="499" y="667"/>
                  </a:lnTo>
                  <a:lnTo>
                    <a:pt x="503" y="662"/>
                  </a:lnTo>
                  <a:lnTo>
                    <a:pt x="506" y="653"/>
                  </a:lnTo>
                  <a:lnTo>
                    <a:pt x="509" y="650"/>
                  </a:lnTo>
                  <a:lnTo>
                    <a:pt x="513" y="648"/>
                  </a:lnTo>
                  <a:lnTo>
                    <a:pt x="518" y="645"/>
                  </a:lnTo>
                  <a:lnTo>
                    <a:pt x="523" y="645"/>
                  </a:lnTo>
                  <a:lnTo>
                    <a:pt x="523" y="645"/>
                  </a:lnTo>
                  <a:lnTo>
                    <a:pt x="530" y="646"/>
                  </a:lnTo>
                  <a:lnTo>
                    <a:pt x="535" y="648"/>
                  </a:lnTo>
                  <a:lnTo>
                    <a:pt x="545" y="653"/>
                  </a:lnTo>
                  <a:lnTo>
                    <a:pt x="550" y="653"/>
                  </a:lnTo>
                  <a:lnTo>
                    <a:pt x="553" y="655"/>
                  </a:lnTo>
                  <a:lnTo>
                    <a:pt x="557" y="653"/>
                  </a:lnTo>
                  <a:lnTo>
                    <a:pt x="560" y="650"/>
                  </a:lnTo>
                  <a:lnTo>
                    <a:pt x="560" y="650"/>
                  </a:lnTo>
                  <a:lnTo>
                    <a:pt x="562" y="645"/>
                  </a:lnTo>
                  <a:lnTo>
                    <a:pt x="564" y="638"/>
                  </a:lnTo>
                  <a:lnTo>
                    <a:pt x="564" y="623"/>
                  </a:lnTo>
                  <a:lnTo>
                    <a:pt x="564" y="616"/>
                  </a:lnTo>
                  <a:lnTo>
                    <a:pt x="564" y="609"/>
                  </a:lnTo>
                  <a:lnTo>
                    <a:pt x="567" y="604"/>
                  </a:lnTo>
                  <a:lnTo>
                    <a:pt x="570" y="602"/>
                  </a:lnTo>
                  <a:lnTo>
                    <a:pt x="570" y="602"/>
                  </a:lnTo>
                  <a:lnTo>
                    <a:pt x="584" y="602"/>
                  </a:lnTo>
                  <a:lnTo>
                    <a:pt x="601" y="601"/>
                  </a:lnTo>
                  <a:lnTo>
                    <a:pt x="608" y="602"/>
                  </a:lnTo>
                  <a:lnTo>
                    <a:pt x="613" y="604"/>
                  </a:lnTo>
                  <a:lnTo>
                    <a:pt x="615" y="607"/>
                  </a:lnTo>
                  <a:lnTo>
                    <a:pt x="613" y="613"/>
                  </a:lnTo>
                  <a:lnTo>
                    <a:pt x="613" y="613"/>
                  </a:lnTo>
                  <a:lnTo>
                    <a:pt x="598" y="631"/>
                  </a:lnTo>
                  <a:lnTo>
                    <a:pt x="579" y="653"/>
                  </a:lnTo>
                  <a:lnTo>
                    <a:pt x="564" y="669"/>
                  </a:lnTo>
                  <a:lnTo>
                    <a:pt x="562" y="672"/>
                  </a:lnTo>
                  <a:lnTo>
                    <a:pt x="567" y="670"/>
                  </a:lnTo>
                  <a:lnTo>
                    <a:pt x="567" y="670"/>
                  </a:lnTo>
                  <a:lnTo>
                    <a:pt x="581" y="660"/>
                  </a:lnTo>
                  <a:lnTo>
                    <a:pt x="594" y="648"/>
                  </a:lnTo>
                  <a:lnTo>
                    <a:pt x="604" y="640"/>
                  </a:lnTo>
                  <a:lnTo>
                    <a:pt x="609" y="638"/>
                  </a:lnTo>
                  <a:lnTo>
                    <a:pt x="615" y="640"/>
                  </a:lnTo>
                  <a:lnTo>
                    <a:pt x="615" y="640"/>
                  </a:lnTo>
                  <a:lnTo>
                    <a:pt x="618" y="641"/>
                  </a:lnTo>
                  <a:lnTo>
                    <a:pt x="620" y="640"/>
                  </a:lnTo>
                  <a:lnTo>
                    <a:pt x="623" y="638"/>
                  </a:lnTo>
                  <a:lnTo>
                    <a:pt x="628" y="636"/>
                  </a:lnTo>
                  <a:lnTo>
                    <a:pt x="632" y="636"/>
                  </a:lnTo>
                  <a:lnTo>
                    <a:pt x="635" y="636"/>
                  </a:lnTo>
                  <a:lnTo>
                    <a:pt x="635" y="636"/>
                  </a:lnTo>
                  <a:lnTo>
                    <a:pt x="664" y="648"/>
                  </a:lnTo>
                  <a:lnTo>
                    <a:pt x="681" y="653"/>
                  </a:lnTo>
                  <a:lnTo>
                    <a:pt x="689" y="655"/>
                  </a:lnTo>
                  <a:lnTo>
                    <a:pt x="699" y="655"/>
                  </a:lnTo>
                  <a:lnTo>
                    <a:pt x="699" y="655"/>
                  </a:lnTo>
                  <a:lnTo>
                    <a:pt x="708" y="655"/>
                  </a:lnTo>
                  <a:lnTo>
                    <a:pt x="715" y="657"/>
                  </a:lnTo>
                  <a:lnTo>
                    <a:pt x="725" y="662"/>
                  </a:lnTo>
                  <a:lnTo>
                    <a:pt x="733" y="667"/>
                  </a:lnTo>
                  <a:lnTo>
                    <a:pt x="740" y="670"/>
                  </a:lnTo>
                  <a:lnTo>
                    <a:pt x="747" y="672"/>
                  </a:lnTo>
                  <a:lnTo>
                    <a:pt x="747" y="672"/>
                  </a:lnTo>
                  <a:lnTo>
                    <a:pt x="760" y="674"/>
                  </a:lnTo>
                  <a:lnTo>
                    <a:pt x="772" y="675"/>
                  </a:lnTo>
                  <a:lnTo>
                    <a:pt x="781" y="674"/>
                  </a:lnTo>
                  <a:lnTo>
                    <a:pt x="784" y="672"/>
                  </a:lnTo>
                  <a:lnTo>
                    <a:pt x="788" y="669"/>
                  </a:lnTo>
                  <a:lnTo>
                    <a:pt x="788" y="669"/>
                  </a:lnTo>
                  <a:lnTo>
                    <a:pt x="794" y="663"/>
                  </a:lnTo>
                  <a:lnTo>
                    <a:pt x="801" y="660"/>
                  </a:lnTo>
                  <a:lnTo>
                    <a:pt x="803" y="660"/>
                  </a:lnTo>
                  <a:lnTo>
                    <a:pt x="805" y="662"/>
                  </a:lnTo>
                  <a:lnTo>
                    <a:pt x="805" y="665"/>
                  </a:lnTo>
                  <a:lnTo>
                    <a:pt x="801" y="669"/>
                  </a:lnTo>
                  <a:lnTo>
                    <a:pt x="801" y="669"/>
                  </a:lnTo>
                  <a:lnTo>
                    <a:pt x="786" y="684"/>
                  </a:lnTo>
                  <a:lnTo>
                    <a:pt x="784" y="687"/>
                  </a:lnTo>
                  <a:lnTo>
                    <a:pt x="784" y="689"/>
                  </a:lnTo>
                  <a:lnTo>
                    <a:pt x="786" y="692"/>
                  </a:lnTo>
                  <a:lnTo>
                    <a:pt x="789" y="694"/>
                  </a:lnTo>
                  <a:lnTo>
                    <a:pt x="789" y="694"/>
                  </a:lnTo>
                  <a:lnTo>
                    <a:pt x="808" y="701"/>
                  </a:lnTo>
                  <a:lnTo>
                    <a:pt x="833" y="713"/>
                  </a:lnTo>
                  <a:lnTo>
                    <a:pt x="847" y="719"/>
                  </a:lnTo>
                  <a:lnTo>
                    <a:pt x="859" y="728"/>
                  </a:lnTo>
                  <a:lnTo>
                    <a:pt x="867" y="735"/>
                  </a:lnTo>
                  <a:lnTo>
                    <a:pt x="872" y="742"/>
                  </a:lnTo>
                  <a:lnTo>
                    <a:pt x="872" y="742"/>
                  </a:lnTo>
                  <a:lnTo>
                    <a:pt x="879" y="750"/>
                  </a:lnTo>
                  <a:lnTo>
                    <a:pt x="881" y="752"/>
                  </a:lnTo>
                  <a:lnTo>
                    <a:pt x="883" y="752"/>
                  </a:lnTo>
                  <a:lnTo>
                    <a:pt x="888" y="750"/>
                  </a:lnTo>
                  <a:lnTo>
                    <a:pt x="891" y="747"/>
                  </a:lnTo>
                  <a:lnTo>
                    <a:pt x="891" y="747"/>
                  </a:lnTo>
                  <a:lnTo>
                    <a:pt x="895" y="745"/>
                  </a:lnTo>
                  <a:lnTo>
                    <a:pt x="895" y="745"/>
                  </a:lnTo>
                  <a:lnTo>
                    <a:pt x="895" y="747"/>
                  </a:lnTo>
                  <a:lnTo>
                    <a:pt x="893" y="753"/>
                  </a:lnTo>
                  <a:lnTo>
                    <a:pt x="886" y="765"/>
                  </a:lnTo>
                  <a:lnTo>
                    <a:pt x="886" y="765"/>
                  </a:lnTo>
                  <a:lnTo>
                    <a:pt x="888" y="770"/>
                  </a:lnTo>
                  <a:lnTo>
                    <a:pt x="896" y="784"/>
                  </a:lnTo>
                  <a:lnTo>
                    <a:pt x="896" y="784"/>
                  </a:lnTo>
                  <a:lnTo>
                    <a:pt x="900" y="796"/>
                  </a:lnTo>
                  <a:lnTo>
                    <a:pt x="903" y="806"/>
                  </a:lnTo>
                  <a:lnTo>
                    <a:pt x="908" y="816"/>
                  </a:lnTo>
                  <a:lnTo>
                    <a:pt x="910" y="820"/>
                  </a:lnTo>
                  <a:lnTo>
                    <a:pt x="915" y="823"/>
                  </a:lnTo>
                  <a:lnTo>
                    <a:pt x="915" y="823"/>
                  </a:lnTo>
                  <a:lnTo>
                    <a:pt x="918" y="825"/>
                  </a:lnTo>
                  <a:lnTo>
                    <a:pt x="922" y="830"/>
                  </a:lnTo>
                  <a:lnTo>
                    <a:pt x="927" y="840"/>
                  </a:lnTo>
                  <a:lnTo>
                    <a:pt x="932" y="854"/>
                  </a:lnTo>
                  <a:lnTo>
                    <a:pt x="935" y="859"/>
                  </a:lnTo>
                  <a:lnTo>
                    <a:pt x="940" y="864"/>
                  </a:lnTo>
                  <a:lnTo>
                    <a:pt x="940" y="864"/>
                  </a:lnTo>
                  <a:lnTo>
                    <a:pt x="944" y="864"/>
                  </a:lnTo>
                  <a:lnTo>
                    <a:pt x="945" y="864"/>
                  </a:lnTo>
                  <a:lnTo>
                    <a:pt x="947" y="862"/>
                  </a:lnTo>
                  <a:lnTo>
                    <a:pt x="949" y="859"/>
                  </a:lnTo>
                  <a:lnTo>
                    <a:pt x="949" y="850"/>
                  </a:lnTo>
                  <a:lnTo>
                    <a:pt x="949" y="840"/>
                  </a:lnTo>
                  <a:lnTo>
                    <a:pt x="949" y="825"/>
                  </a:lnTo>
                  <a:lnTo>
                    <a:pt x="949" y="823"/>
                  </a:lnTo>
                  <a:lnTo>
                    <a:pt x="951" y="825"/>
                  </a:lnTo>
                  <a:lnTo>
                    <a:pt x="952" y="831"/>
                  </a:lnTo>
                  <a:lnTo>
                    <a:pt x="952" y="831"/>
                  </a:lnTo>
                  <a:lnTo>
                    <a:pt x="962" y="864"/>
                  </a:lnTo>
                  <a:lnTo>
                    <a:pt x="964" y="867"/>
                  </a:lnTo>
                  <a:lnTo>
                    <a:pt x="966" y="867"/>
                  </a:lnTo>
                  <a:lnTo>
                    <a:pt x="967" y="860"/>
                  </a:lnTo>
                  <a:lnTo>
                    <a:pt x="967" y="860"/>
                  </a:lnTo>
                  <a:lnTo>
                    <a:pt x="973" y="850"/>
                  </a:lnTo>
                  <a:lnTo>
                    <a:pt x="976" y="845"/>
                  </a:lnTo>
                  <a:lnTo>
                    <a:pt x="979" y="845"/>
                  </a:lnTo>
                  <a:lnTo>
                    <a:pt x="981" y="847"/>
                  </a:lnTo>
                  <a:lnTo>
                    <a:pt x="981" y="852"/>
                  </a:lnTo>
                  <a:lnTo>
                    <a:pt x="981" y="859"/>
                  </a:lnTo>
                  <a:lnTo>
                    <a:pt x="981" y="859"/>
                  </a:lnTo>
                  <a:lnTo>
                    <a:pt x="981" y="867"/>
                  </a:lnTo>
                  <a:lnTo>
                    <a:pt x="983" y="874"/>
                  </a:lnTo>
                  <a:lnTo>
                    <a:pt x="988" y="882"/>
                  </a:lnTo>
                  <a:lnTo>
                    <a:pt x="991" y="886"/>
                  </a:lnTo>
                  <a:lnTo>
                    <a:pt x="990" y="888"/>
                  </a:lnTo>
                  <a:lnTo>
                    <a:pt x="988" y="889"/>
                  </a:lnTo>
                  <a:lnTo>
                    <a:pt x="988" y="889"/>
                  </a:lnTo>
                  <a:lnTo>
                    <a:pt x="981" y="894"/>
                  </a:lnTo>
                  <a:lnTo>
                    <a:pt x="976" y="898"/>
                  </a:lnTo>
                  <a:lnTo>
                    <a:pt x="976" y="899"/>
                  </a:lnTo>
                  <a:lnTo>
                    <a:pt x="976" y="901"/>
                  </a:lnTo>
                  <a:lnTo>
                    <a:pt x="983" y="903"/>
                  </a:lnTo>
                  <a:lnTo>
                    <a:pt x="983" y="903"/>
                  </a:lnTo>
                  <a:lnTo>
                    <a:pt x="988" y="906"/>
                  </a:lnTo>
                  <a:lnTo>
                    <a:pt x="995" y="911"/>
                  </a:lnTo>
                  <a:lnTo>
                    <a:pt x="1008" y="927"/>
                  </a:lnTo>
                  <a:lnTo>
                    <a:pt x="1018" y="938"/>
                  </a:lnTo>
                  <a:lnTo>
                    <a:pt x="1022" y="940"/>
                  </a:lnTo>
                  <a:lnTo>
                    <a:pt x="1020" y="938"/>
                  </a:lnTo>
                  <a:lnTo>
                    <a:pt x="1020" y="938"/>
                  </a:lnTo>
                  <a:lnTo>
                    <a:pt x="1017" y="930"/>
                  </a:lnTo>
                  <a:lnTo>
                    <a:pt x="1015" y="923"/>
                  </a:lnTo>
                  <a:lnTo>
                    <a:pt x="1017" y="921"/>
                  </a:lnTo>
                  <a:lnTo>
                    <a:pt x="1018" y="921"/>
                  </a:lnTo>
                  <a:lnTo>
                    <a:pt x="1018" y="921"/>
                  </a:lnTo>
                  <a:lnTo>
                    <a:pt x="1022" y="925"/>
                  </a:lnTo>
                  <a:lnTo>
                    <a:pt x="1022" y="925"/>
                  </a:lnTo>
                  <a:lnTo>
                    <a:pt x="1027" y="930"/>
                  </a:lnTo>
                  <a:lnTo>
                    <a:pt x="1034" y="935"/>
                  </a:lnTo>
                  <a:lnTo>
                    <a:pt x="1037" y="935"/>
                  </a:lnTo>
                  <a:lnTo>
                    <a:pt x="1039" y="933"/>
                  </a:lnTo>
                  <a:lnTo>
                    <a:pt x="1040" y="930"/>
                  </a:lnTo>
                  <a:lnTo>
                    <a:pt x="1040" y="923"/>
                  </a:lnTo>
                  <a:lnTo>
                    <a:pt x="1040" y="923"/>
                  </a:lnTo>
                  <a:lnTo>
                    <a:pt x="1035" y="908"/>
                  </a:lnTo>
                  <a:lnTo>
                    <a:pt x="1032" y="894"/>
                  </a:lnTo>
                  <a:lnTo>
                    <a:pt x="1030" y="888"/>
                  </a:lnTo>
                  <a:lnTo>
                    <a:pt x="1032" y="884"/>
                  </a:lnTo>
                  <a:lnTo>
                    <a:pt x="1035" y="884"/>
                  </a:lnTo>
                  <a:lnTo>
                    <a:pt x="1040" y="888"/>
                  </a:lnTo>
                  <a:lnTo>
                    <a:pt x="1040" y="888"/>
                  </a:lnTo>
                  <a:lnTo>
                    <a:pt x="1047" y="893"/>
                  </a:lnTo>
                  <a:lnTo>
                    <a:pt x="1056" y="901"/>
                  </a:lnTo>
                  <a:lnTo>
                    <a:pt x="1069" y="920"/>
                  </a:lnTo>
                  <a:lnTo>
                    <a:pt x="1076" y="927"/>
                  </a:lnTo>
                  <a:lnTo>
                    <a:pt x="1081" y="932"/>
                  </a:lnTo>
                  <a:lnTo>
                    <a:pt x="1086" y="935"/>
                  </a:lnTo>
                  <a:lnTo>
                    <a:pt x="1088" y="933"/>
                  </a:lnTo>
                  <a:lnTo>
                    <a:pt x="1091" y="932"/>
                  </a:lnTo>
                  <a:lnTo>
                    <a:pt x="1091" y="932"/>
                  </a:lnTo>
                  <a:lnTo>
                    <a:pt x="1095" y="925"/>
                  </a:lnTo>
                  <a:lnTo>
                    <a:pt x="1100" y="915"/>
                  </a:lnTo>
                  <a:lnTo>
                    <a:pt x="1103" y="899"/>
                  </a:lnTo>
                  <a:lnTo>
                    <a:pt x="1105" y="884"/>
                  </a:lnTo>
                  <a:lnTo>
                    <a:pt x="1107" y="871"/>
                  </a:lnTo>
                  <a:lnTo>
                    <a:pt x="1105" y="857"/>
                  </a:lnTo>
                  <a:lnTo>
                    <a:pt x="1103" y="850"/>
                  </a:lnTo>
                  <a:lnTo>
                    <a:pt x="1100" y="845"/>
                  </a:lnTo>
                  <a:lnTo>
                    <a:pt x="1096" y="842"/>
                  </a:lnTo>
                  <a:lnTo>
                    <a:pt x="1091" y="838"/>
                  </a:lnTo>
                  <a:lnTo>
                    <a:pt x="1091" y="838"/>
                  </a:lnTo>
                  <a:close/>
                </a:path>
              </a:pathLst>
            </a:custGeom>
            <a:solidFill>
              <a:srgbClr val="C9DAF8"/>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 name="Google Shape;114;p4"/>
            <p:cNvSpPr/>
            <p:nvPr/>
          </p:nvSpPr>
          <p:spPr>
            <a:xfrm>
              <a:off x="4141788" y="4202113"/>
              <a:ext cx="127000" cy="90488"/>
            </a:xfrm>
            <a:custGeom>
              <a:rect b="b" l="l" r="r" t="t"/>
              <a:pathLst>
                <a:path extrusionOk="0" h="57" w="80">
                  <a:moveTo>
                    <a:pt x="51" y="3"/>
                  </a:moveTo>
                  <a:lnTo>
                    <a:pt x="51" y="3"/>
                  </a:lnTo>
                  <a:lnTo>
                    <a:pt x="44" y="1"/>
                  </a:lnTo>
                  <a:lnTo>
                    <a:pt x="39" y="0"/>
                  </a:lnTo>
                  <a:lnTo>
                    <a:pt x="29" y="1"/>
                  </a:lnTo>
                  <a:lnTo>
                    <a:pt x="9" y="10"/>
                  </a:lnTo>
                  <a:lnTo>
                    <a:pt x="9" y="10"/>
                  </a:lnTo>
                  <a:lnTo>
                    <a:pt x="4" y="13"/>
                  </a:lnTo>
                  <a:lnTo>
                    <a:pt x="2" y="17"/>
                  </a:lnTo>
                  <a:lnTo>
                    <a:pt x="0" y="22"/>
                  </a:lnTo>
                  <a:lnTo>
                    <a:pt x="0" y="27"/>
                  </a:lnTo>
                  <a:lnTo>
                    <a:pt x="2" y="35"/>
                  </a:lnTo>
                  <a:lnTo>
                    <a:pt x="2" y="39"/>
                  </a:lnTo>
                  <a:lnTo>
                    <a:pt x="2" y="39"/>
                  </a:lnTo>
                  <a:lnTo>
                    <a:pt x="4" y="42"/>
                  </a:lnTo>
                  <a:lnTo>
                    <a:pt x="10" y="54"/>
                  </a:lnTo>
                  <a:lnTo>
                    <a:pt x="10" y="54"/>
                  </a:lnTo>
                  <a:lnTo>
                    <a:pt x="12" y="56"/>
                  </a:lnTo>
                  <a:lnTo>
                    <a:pt x="14" y="57"/>
                  </a:lnTo>
                  <a:lnTo>
                    <a:pt x="20" y="57"/>
                  </a:lnTo>
                  <a:lnTo>
                    <a:pt x="27" y="54"/>
                  </a:lnTo>
                  <a:lnTo>
                    <a:pt x="36" y="49"/>
                  </a:lnTo>
                  <a:lnTo>
                    <a:pt x="54" y="39"/>
                  </a:lnTo>
                  <a:lnTo>
                    <a:pt x="71" y="30"/>
                  </a:lnTo>
                  <a:lnTo>
                    <a:pt x="71" y="30"/>
                  </a:lnTo>
                  <a:lnTo>
                    <a:pt x="78" y="27"/>
                  </a:lnTo>
                  <a:lnTo>
                    <a:pt x="80" y="23"/>
                  </a:lnTo>
                  <a:lnTo>
                    <a:pt x="80" y="20"/>
                  </a:lnTo>
                  <a:lnTo>
                    <a:pt x="76" y="17"/>
                  </a:lnTo>
                  <a:lnTo>
                    <a:pt x="66" y="8"/>
                  </a:lnTo>
                  <a:lnTo>
                    <a:pt x="51" y="3"/>
                  </a:lnTo>
                  <a:lnTo>
                    <a:pt x="51" y="3"/>
                  </a:lnTo>
                  <a:close/>
                </a:path>
              </a:pathLst>
            </a:custGeom>
            <a:solidFill>
              <a:srgbClr val="DDEAF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 name="Google Shape;115;p4"/>
            <p:cNvSpPr/>
            <p:nvPr/>
          </p:nvSpPr>
          <p:spPr>
            <a:xfrm>
              <a:off x="4052888" y="4338638"/>
              <a:ext cx="22225" cy="30163"/>
            </a:xfrm>
            <a:custGeom>
              <a:rect b="b" l="l" r="r" t="t"/>
              <a:pathLst>
                <a:path extrusionOk="0" h="19" w="14">
                  <a:moveTo>
                    <a:pt x="0" y="9"/>
                  </a:moveTo>
                  <a:lnTo>
                    <a:pt x="0" y="9"/>
                  </a:lnTo>
                  <a:lnTo>
                    <a:pt x="0" y="10"/>
                  </a:lnTo>
                  <a:lnTo>
                    <a:pt x="0" y="14"/>
                  </a:lnTo>
                  <a:lnTo>
                    <a:pt x="4" y="17"/>
                  </a:lnTo>
                  <a:lnTo>
                    <a:pt x="7" y="19"/>
                  </a:lnTo>
                  <a:lnTo>
                    <a:pt x="7" y="19"/>
                  </a:lnTo>
                  <a:lnTo>
                    <a:pt x="9" y="19"/>
                  </a:lnTo>
                  <a:lnTo>
                    <a:pt x="10" y="17"/>
                  </a:lnTo>
                  <a:lnTo>
                    <a:pt x="12" y="12"/>
                  </a:lnTo>
                  <a:lnTo>
                    <a:pt x="14" y="7"/>
                  </a:lnTo>
                  <a:lnTo>
                    <a:pt x="14" y="7"/>
                  </a:lnTo>
                  <a:lnTo>
                    <a:pt x="12" y="2"/>
                  </a:lnTo>
                  <a:lnTo>
                    <a:pt x="10" y="0"/>
                  </a:lnTo>
                  <a:lnTo>
                    <a:pt x="9" y="0"/>
                  </a:lnTo>
                  <a:lnTo>
                    <a:pt x="5" y="2"/>
                  </a:lnTo>
                  <a:lnTo>
                    <a:pt x="0" y="9"/>
                  </a:lnTo>
                  <a:lnTo>
                    <a:pt x="0" y="9"/>
                  </a:lnTo>
                  <a:close/>
                </a:path>
              </a:pathLst>
            </a:custGeom>
            <a:solidFill>
              <a:srgbClr val="DDEAF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4"/>
            <p:cNvSpPr/>
            <p:nvPr/>
          </p:nvSpPr>
          <p:spPr>
            <a:xfrm>
              <a:off x="4222750" y="4138613"/>
              <a:ext cx="61912" cy="53975"/>
            </a:xfrm>
            <a:custGeom>
              <a:rect b="b" l="l" r="r" t="t"/>
              <a:pathLst>
                <a:path extrusionOk="0" h="34" w="39">
                  <a:moveTo>
                    <a:pt x="36" y="17"/>
                  </a:moveTo>
                  <a:lnTo>
                    <a:pt x="36" y="17"/>
                  </a:lnTo>
                  <a:lnTo>
                    <a:pt x="32" y="16"/>
                  </a:lnTo>
                  <a:lnTo>
                    <a:pt x="31" y="14"/>
                  </a:lnTo>
                  <a:lnTo>
                    <a:pt x="31" y="11"/>
                  </a:lnTo>
                  <a:lnTo>
                    <a:pt x="34" y="4"/>
                  </a:lnTo>
                  <a:lnTo>
                    <a:pt x="34" y="4"/>
                  </a:lnTo>
                  <a:lnTo>
                    <a:pt x="34" y="0"/>
                  </a:lnTo>
                  <a:lnTo>
                    <a:pt x="34" y="0"/>
                  </a:lnTo>
                  <a:lnTo>
                    <a:pt x="27" y="4"/>
                  </a:lnTo>
                  <a:lnTo>
                    <a:pt x="9" y="19"/>
                  </a:lnTo>
                  <a:lnTo>
                    <a:pt x="9" y="19"/>
                  </a:lnTo>
                  <a:lnTo>
                    <a:pt x="2" y="23"/>
                  </a:lnTo>
                  <a:lnTo>
                    <a:pt x="0" y="26"/>
                  </a:lnTo>
                  <a:lnTo>
                    <a:pt x="2" y="28"/>
                  </a:lnTo>
                  <a:lnTo>
                    <a:pt x="7" y="31"/>
                  </a:lnTo>
                  <a:lnTo>
                    <a:pt x="7" y="31"/>
                  </a:lnTo>
                  <a:lnTo>
                    <a:pt x="9" y="33"/>
                  </a:lnTo>
                  <a:lnTo>
                    <a:pt x="12" y="34"/>
                  </a:lnTo>
                  <a:lnTo>
                    <a:pt x="20" y="34"/>
                  </a:lnTo>
                  <a:lnTo>
                    <a:pt x="29" y="31"/>
                  </a:lnTo>
                  <a:lnTo>
                    <a:pt x="29" y="31"/>
                  </a:lnTo>
                  <a:lnTo>
                    <a:pt x="27" y="33"/>
                  </a:lnTo>
                  <a:lnTo>
                    <a:pt x="27" y="31"/>
                  </a:lnTo>
                  <a:lnTo>
                    <a:pt x="29" y="29"/>
                  </a:lnTo>
                  <a:lnTo>
                    <a:pt x="29" y="29"/>
                  </a:lnTo>
                  <a:lnTo>
                    <a:pt x="36" y="26"/>
                  </a:lnTo>
                  <a:lnTo>
                    <a:pt x="39" y="23"/>
                  </a:lnTo>
                  <a:lnTo>
                    <a:pt x="39" y="19"/>
                  </a:lnTo>
                  <a:lnTo>
                    <a:pt x="39" y="17"/>
                  </a:lnTo>
                  <a:lnTo>
                    <a:pt x="36" y="17"/>
                  </a:lnTo>
                  <a:lnTo>
                    <a:pt x="36" y="17"/>
                  </a:lnTo>
                  <a:close/>
                </a:path>
              </a:pathLst>
            </a:custGeom>
            <a:solidFill>
              <a:srgbClr val="DDEAF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4"/>
            <p:cNvSpPr/>
            <p:nvPr/>
          </p:nvSpPr>
          <p:spPr>
            <a:xfrm>
              <a:off x="3829050" y="4352926"/>
              <a:ext cx="25400" cy="15875"/>
            </a:xfrm>
            <a:custGeom>
              <a:rect b="b" l="l" r="r" t="t"/>
              <a:pathLst>
                <a:path extrusionOk="0" h="10" w="16">
                  <a:moveTo>
                    <a:pt x="12" y="1"/>
                  </a:moveTo>
                  <a:lnTo>
                    <a:pt x="12" y="1"/>
                  </a:lnTo>
                  <a:lnTo>
                    <a:pt x="9" y="0"/>
                  </a:lnTo>
                  <a:lnTo>
                    <a:pt x="4" y="0"/>
                  </a:lnTo>
                  <a:lnTo>
                    <a:pt x="0" y="3"/>
                  </a:lnTo>
                  <a:lnTo>
                    <a:pt x="0" y="3"/>
                  </a:lnTo>
                  <a:lnTo>
                    <a:pt x="0" y="6"/>
                  </a:lnTo>
                  <a:lnTo>
                    <a:pt x="2" y="10"/>
                  </a:lnTo>
                  <a:lnTo>
                    <a:pt x="5" y="10"/>
                  </a:lnTo>
                  <a:lnTo>
                    <a:pt x="5" y="10"/>
                  </a:lnTo>
                  <a:lnTo>
                    <a:pt x="10" y="10"/>
                  </a:lnTo>
                  <a:lnTo>
                    <a:pt x="14" y="8"/>
                  </a:lnTo>
                  <a:lnTo>
                    <a:pt x="16" y="5"/>
                  </a:lnTo>
                  <a:lnTo>
                    <a:pt x="12" y="1"/>
                  </a:lnTo>
                  <a:lnTo>
                    <a:pt x="12" y="1"/>
                  </a:lnTo>
                  <a:close/>
                </a:path>
              </a:pathLst>
            </a:custGeom>
            <a:solidFill>
              <a:srgbClr val="DDEAF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 name="Google Shape;118;p4"/>
            <p:cNvSpPr/>
            <p:nvPr/>
          </p:nvSpPr>
          <p:spPr>
            <a:xfrm>
              <a:off x="3805238" y="4338638"/>
              <a:ext cx="23812" cy="11113"/>
            </a:xfrm>
            <a:custGeom>
              <a:rect b="b" l="l" r="r" t="t"/>
              <a:pathLst>
                <a:path extrusionOk="0" h="7" w="15">
                  <a:moveTo>
                    <a:pt x="2" y="3"/>
                  </a:moveTo>
                  <a:lnTo>
                    <a:pt x="2" y="3"/>
                  </a:lnTo>
                  <a:lnTo>
                    <a:pt x="0" y="5"/>
                  </a:lnTo>
                  <a:lnTo>
                    <a:pt x="2" y="7"/>
                  </a:lnTo>
                  <a:lnTo>
                    <a:pt x="5" y="7"/>
                  </a:lnTo>
                  <a:lnTo>
                    <a:pt x="5" y="7"/>
                  </a:lnTo>
                  <a:lnTo>
                    <a:pt x="10" y="5"/>
                  </a:lnTo>
                  <a:lnTo>
                    <a:pt x="14" y="3"/>
                  </a:lnTo>
                  <a:lnTo>
                    <a:pt x="15" y="2"/>
                  </a:lnTo>
                  <a:lnTo>
                    <a:pt x="15" y="2"/>
                  </a:lnTo>
                  <a:lnTo>
                    <a:pt x="14" y="0"/>
                  </a:lnTo>
                  <a:lnTo>
                    <a:pt x="10" y="0"/>
                  </a:lnTo>
                  <a:lnTo>
                    <a:pt x="7" y="0"/>
                  </a:lnTo>
                  <a:lnTo>
                    <a:pt x="2" y="3"/>
                  </a:lnTo>
                  <a:lnTo>
                    <a:pt x="2" y="3"/>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 name="Google Shape;119;p4"/>
            <p:cNvSpPr/>
            <p:nvPr/>
          </p:nvSpPr>
          <p:spPr>
            <a:xfrm>
              <a:off x="3441700" y="4341813"/>
              <a:ext cx="66675" cy="47625"/>
            </a:xfrm>
            <a:custGeom>
              <a:rect b="b" l="l" r="r" t="t"/>
              <a:pathLst>
                <a:path extrusionOk="0" h="30" w="42">
                  <a:moveTo>
                    <a:pt x="19" y="0"/>
                  </a:moveTo>
                  <a:lnTo>
                    <a:pt x="19" y="0"/>
                  </a:lnTo>
                  <a:lnTo>
                    <a:pt x="14" y="1"/>
                  </a:lnTo>
                  <a:lnTo>
                    <a:pt x="12" y="5"/>
                  </a:lnTo>
                  <a:lnTo>
                    <a:pt x="12" y="10"/>
                  </a:lnTo>
                  <a:lnTo>
                    <a:pt x="12" y="15"/>
                  </a:lnTo>
                  <a:lnTo>
                    <a:pt x="12" y="15"/>
                  </a:lnTo>
                  <a:lnTo>
                    <a:pt x="8" y="18"/>
                  </a:lnTo>
                  <a:lnTo>
                    <a:pt x="7" y="20"/>
                  </a:lnTo>
                  <a:lnTo>
                    <a:pt x="3" y="22"/>
                  </a:lnTo>
                  <a:lnTo>
                    <a:pt x="3" y="22"/>
                  </a:lnTo>
                  <a:lnTo>
                    <a:pt x="0" y="24"/>
                  </a:lnTo>
                  <a:lnTo>
                    <a:pt x="0" y="25"/>
                  </a:lnTo>
                  <a:lnTo>
                    <a:pt x="2" y="27"/>
                  </a:lnTo>
                  <a:lnTo>
                    <a:pt x="5" y="29"/>
                  </a:lnTo>
                  <a:lnTo>
                    <a:pt x="12" y="29"/>
                  </a:lnTo>
                  <a:lnTo>
                    <a:pt x="19" y="30"/>
                  </a:lnTo>
                  <a:lnTo>
                    <a:pt x="19" y="30"/>
                  </a:lnTo>
                  <a:lnTo>
                    <a:pt x="27" y="29"/>
                  </a:lnTo>
                  <a:lnTo>
                    <a:pt x="34" y="27"/>
                  </a:lnTo>
                  <a:lnTo>
                    <a:pt x="41" y="22"/>
                  </a:lnTo>
                  <a:lnTo>
                    <a:pt x="42" y="20"/>
                  </a:lnTo>
                  <a:lnTo>
                    <a:pt x="42" y="17"/>
                  </a:lnTo>
                  <a:lnTo>
                    <a:pt x="42" y="17"/>
                  </a:lnTo>
                  <a:lnTo>
                    <a:pt x="42" y="13"/>
                  </a:lnTo>
                  <a:lnTo>
                    <a:pt x="41" y="10"/>
                  </a:lnTo>
                  <a:lnTo>
                    <a:pt x="36" y="5"/>
                  </a:lnTo>
                  <a:lnTo>
                    <a:pt x="27" y="1"/>
                  </a:lnTo>
                  <a:lnTo>
                    <a:pt x="19" y="0"/>
                  </a:lnTo>
                  <a:lnTo>
                    <a:pt x="19" y="0"/>
                  </a:lnTo>
                  <a:close/>
                </a:path>
              </a:pathLst>
            </a:custGeom>
            <a:solidFill>
              <a:srgbClr val="DDEAF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 name="Google Shape;120;p4"/>
            <p:cNvSpPr/>
            <p:nvPr/>
          </p:nvSpPr>
          <p:spPr>
            <a:xfrm>
              <a:off x="3328988" y="4357688"/>
              <a:ext cx="90487" cy="31750"/>
            </a:xfrm>
            <a:custGeom>
              <a:rect b="b" l="l" r="r" t="t"/>
              <a:pathLst>
                <a:path extrusionOk="0" h="20" w="57">
                  <a:moveTo>
                    <a:pt x="18" y="2"/>
                  </a:moveTo>
                  <a:lnTo>
                    <a:pt x="18" y="2"/>
                  </a:lnTo>
                  <a:lnTo>
                    <a:pt x="12" y="5"/>
                  </a:lnTo>
                  <a:lnTo>
                    <a:pt x="5" y="8"/>
                  </a:lnTo>
                  <a:lnTo>
                    <a:pt x="0" y="14"/>
                  </a:lnTo>
                  <a:lnTo>
                    <a:pt x="0" y="17"/>
                  </a:lnTo>
                  <a:lnTo>
                    <a:pt x="0" y="17"/>
                  </a:lnTo>
                  <a:lnTo>
                    <a:pt x="0" y="19"/>
                  </a:lnTo>
                  <a:lnTo>
                    <a:pt x="3" y="20"/>
                  </a:lnTo>
                  <a:lnTo>
                    <a:pt x="10" y="19"/>
                  </a:lnTo>
                  <a:lnTo>
                    <a:pt x="27" y="12"/>
                  </a:lnTo>
                  <a:lnTo>
                    <a:pt x="27" y="12"/>
                  </a:lnTo>
                  <a:lnTo>
                    <a:pt x="35" y="10"/>
                  </a:lnTo>
                  <a:lnTo>
                    <a:pt x="42" y="8"/>
                  </a:lnTo>
                  <a:lnTo>
                    <a:pt x="49" y="10"/>
                  </a:lnTo>
                  <a:lnTo>
                    <a:pt x="49" y="10"/>
                  </a:lnTo>
                  <a:lnTo>
                    <a:pt x="56" y="5"/>
                  </a:lnTo>
                  <a:lnTo>
                    <a:pt x="57" y="5"/>
                  </a:lnTo>
                  <a:lnTo>
                    <a:pt x="57" y="3"/>
                  </a:lnTo>
                  <a:lnTo>
                    <a:pt x="54" y="2"/>
                  </a:lnTo>
                  <a:lnTo>
                    <a:pt x="47" y="0"/>
                  </a:lnTo>
                  <a:lnTo>
                    <a:pt x="32" y="0"/>
                  </a:lnTo>
                  <a:lnTo>
                    <a:pt x="18" y="2"/>
                  </a:lnTo>
                  <a:lnTo>
                    <a:pt x="18" y="2"/>
                  </a:lnTo>
                  <a:close/>
                </a:path>
              </a:pathLst>
            </a:custGeom>
            <a:solidFill>
              <a:srgbClr val="DDEAF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 name="Google Shape;121;p4"/>
            <p:cNvSpPr/>
            <p:nvPr/>
          </p:nvSpPr>
          <p:spPr>
            <a:xfrm>
              <a:off x="3468688" y="3700463"/>
              <a:ext cx="1500" cy="1500"/>
            </a:xfrm>
            <a:prstGeom prst="rect">
              <a:avLst/>
            </a:prstGeom>
            <a:solidFill>
              <a:srgbClr val="393C3F"/>
            </a:solidFill>
            <a:ln cap="flat" cmpd="sng" w="9525">
              <a:solidFill>
                <a:srgbClr val="FFFFF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 name="Google Shape;122;p4"/>
            <p:cNvSpPr/>
            <p:nvPr/>
          </p:nvSpPr>
          <p:spPr>
            <a:xfrm>
              <a:off x="3444875" y="3681413"/>
              <a:ext cx="36512" cy="57150"/>
            </a:xfrm>
            <a:custGeom>
              <a:rect b="b" l="l" r="r" t="t"/>
              <a:pathLst>
                <a:path extrusionOk="0" h="36" w="23">
                  <a:moveTo>
                    <a:pt x="15" y="12"/>
                  </a:moveTo>
                  <a:lnTo>
                    <a:pt x="15" y="12"/>
                  </a:lnTo>
                  <a:lnTo>
                    <a:pt x="15" y="12"/>
                  </a:lnTo>
                  <a:lnTo>
                    <a:pt x="15" y="12"/>
                  </a:lnTo>
                  <a:lnTo>
                    <a:pt x="15" y="12"/>
                  </a:lnTo>
                  <a:lnTo>
                    <a:pt x="15" y="12"/>
                  </a:lnTo>
                  <a:lnTo>
                    <a:pt x="15" y="12"/>
                  </a:lnTo>
                  <a:lnTo>
                    <a:pt x="13" y="5"/>
                  </a:lnTo>
                  <a:lnTo>
                    <a:pt x="10" y="2"/>
                  </a:lnTo>
                  <a:lnTo>
                    <a:pt x="6" y="0"/>
                  </a:lnTo>
                  <a:lnTo>
                    <a:pt x="3" y="2"/>
                  </a:lnTo>
                  <a:lnTo>
                    <a:pt x="3" y="2"/>
                  </a:lnTo>
                  <a:lnTo>
                    <a:pt x="0" y="3"/>
                  </a:lnTo>
                  <a:lnTo>
                    <a:pt x="0" y="5"/>
                  </a:lnTo>
                  <a:lnTo>
                    <a:pt x="0" y="12"/>
                  </a:lnTo>
                  <a:lnTo>
                    <a:pt x="3" y="24"/>
                  </a:lnTo>
                  <a:lnTo>
                    <a:pt x="3" y="24"/>
                  </a:lnTo>
                  <a:lnTo>
                    <a:pt x="5" y="27"/>
                  </a:lnTo>
                  <a:lnTo>
                    <a:pt x="10" y="32"/>
                  </a:lnTo>
                  <a:lnTo>
                    <a:pt x="15" y="36"/>
                  </a:lnTo>
                  <a:lnTo>
                    <a:pt x="18" y="36"/>
                  </a:lnTo>
                  <a:lnTo>
                    <a:pt x="22" y="34"/>
                  </a:lnTo>
                  <a:lnTo>
                    <a:pt x="22" y="34"/>
                  </a:lnTo>
                  <a:lnTo>
                    <a:pt x="23" y="32"/>
                  </a:lnTo>
                  <a:lnTo>
                    <a:pt x="23" y="31"/>
                  </a:lnTo>
                  <a:lnTo>
                    <a:pt x="22" y="24"/>
                  </a:lnTo>
                  <a:lnTo>
                    <a:pt x="17" y="12"/>
                  </a:lnTo>
                  <a:lnTo>
                    <a:pt x="17" y="12"/>
                  </a:lnTo>
                  <a:lnTo>
                    <a:pt x="15" y="12"/>
                  </a:lnTo>
                  <a:lnTo>
                    <a:pt x="15" y="12"/>
                  </a:lnTo>
                  <a:close/>
                </a:path>
              </a:pathLst>
            </a:custGeom>
            <a:solidFill>
              <a:srgbClr val="DDEAF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 name="Google Shape;123;p4"/>
            <p:cNvSpPr/>
            <p:nvPr/>
          </p:nvSpPr>
          <p:spPr>
            <a:xfrm>
              <a:off x="3657600" y="3824288"/>
              <a:ext cx="80962" cy="61913"/>
            </a:xfrm>
            <a:custGeom>
              <a:rect b="b" l="l" r="r" t="t"/>
              <a:pathLst>
                <a:path extrusionOk="0" h="39" w="51">
                  <a:moveTo>
                    <a:pt x="10" y="0"/>
                  </a:moveTo>
                  <a:lnTo>
                    <a:pt x="10" y="0"/>
                  </a:lnTo>
                  <a:lnTo>
                    <a:pt x="6" y="0"/>
                  </a:lnTo>
                  <a:lnTo>
                    <a:pt x="3" y="0"/>
                  </a:lnTo>
                  <a:lnTo>
                    <a:pt x="0" y="3"/>
                  </a:lnTo>
                  <a:lnTo>
                    <a:pt x="0" y="8"/>
                  </a:lnTo>
                  <a:lnTo>
                    <a:pt x="1" y="13"/>
                  </a:lnTo>
                  <a:lnTo>
                    <a:pt x="1" y="13"/>
                  </a:lnTo>
                  <a:lnTo>
                    <a:pt x="3" y="19"/>
                  </a:lnTo>
                  <a:lnTo>
                    <a:pt x="10" y="25"/>
                  </a:lnTo>
                  <a:lnTo>
                    <a:pt x="17" y="32"/>
                  </a:lnTo>
                  <a:lnTo>
                    <a:pt x="27" y="37"/>
                  </a:lnTo>
                  <a:lnTo>
                    <a:pt x="27" y="37"/>
                  </a:lnTo>
                  <a:lnTo>
                    <a:pt x="35" y="39"/>
                  </a:lnTo>
                  <a:lnTo>
                    <a:pt x="39" y="39"/>
                  </a:lnTo>
                  <a:lnTo>
                    <a:pt x="40" y="36"/>
                  </a:lnTo>
                  <a:lnTo>
                    <a:pt x="44" y="30"/>
                  </a:lnTo>
                  <a:lnTo>
                    <a:pt x="49" y="20"/>
                  </a:lnTo>
                  <a:lnTo>
                    <a:pt x="49" y="20"/>
                  </a:lnTo>
                  <a:lnTo>
                    <a:pt x="51" y="17"/>
                  </a:lnTo>
                  <a:lnTo>
                    <a:pt x="51" y="15"/>
                  </a:lnTo>
                  <a:lnTo>
                    <a:pt x="46" y="12"/>
                  </a:lnTo>
                  <a:lnTo>
                    <a:pt x="40" y="8"/>
                  </a:lnTo>
                  <a:lnTo>
                    <a:pt x="32" y="5"/>
                  </a:lnTo>
                  <a:lnTo>
                    <a:pt x="17" y="2"/>
                  </a:lnTo>
                  <a:lnTo>
                    <a:pt x="10" y="0"/>
                  </a:lnTo>
                  <a:lnTo>
                    <a:pt x="10" y="0"/>
                  </a:lnTo>
                  <a:close/>
                </a:path>
              </a:pathLst>
            </a:custGeom>
            <a:solidFill>
              <a:srgbClr val="DDEAF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 name="Google Shape;124;p4"/>
            <p:cNvSpPr/>
            <p:nvPr/>
          </p:nvSpPr>
          <p:spPr>
            <a:xfrm>
              <a:off x="3611563" y="3454401"/>
              <a:ext cx="88900" cy="106363"/>
            </a:xfrm>
            <a:custGeom>
              <a:rect b="b" l="l" r="r" t="t"/>
              <a:pathLst>
                <a:path extrusionOk="0" h="67" w="56">
                  <a:moveTo>
                    <a:pt x="32" y="24"/>
                  </a:moveTo>
                  <a:lnTo>
                    <a:pt x="32" y="24"/>
                  </a:lnTo>
                  <a:lnTo>
                    <a:pt x="25" y="19"/>
                  </a:lnTo>
                  <a:lnTo>
                    <a:pt x="20" y="14"/>
                  </a:lnTo>
                  <a:lnTo>
                    <a:pt x="15" y="2"/>
                  </a:lnTo>
                  <a:lnTo>
                    <a:pt x="15" y="2"/>
                  </a:lnTo>
                  <a:lnTo>
                    <a:pt x="13" y="0"/>
                  </a:lnTo>
                  <a:lnTo>
                    <a:pt x="10" y="0"/>
                  </a:lnTo>
                  <a:lnTo>
                    <a:pt x="7" y="2"/>
                  </a:lnTo>
                  <a:lnTo>
                    <a:pt x="3" y="9"/>
                  </a:lnTo>
                  <a:lnTo>
                    <a:pt x="3" y="9"/>
                  </a:lnTo>
                  <a:lnTo>
                    <a:pt x="2" y="16"/>
                  </a:lnTo>
                  <a:lnTo>
                    <a:pt x="0" y="21"/>
                  </a:lnTo>
                  <a:lnTo>
                    <a:pt x="2" y="24"/>
                  </a:lnTo>
                  <a:lnTo>
                    <a:pt x="3" y="28"/>
                  </a:lnTo>
                  <a:lnTo>
                    <a:pt x="7" y="31"/>
                  </a:lnTo>
                  <a:lnTo>
                    <a:pt x="12" y="33"/>
                  </a:lnTo>
                  <a:lnTo>
                    <a:pt x="20" y="36"/>
                  </a:lnTo>
                  <a:lnTo>
                    <a:pt x="20" y="36"/>
                  </a:lnTo>
                  <a:lnTo>
                    <a:pt x="29" y="43"/>
                  </a:lnTo>
                  <a:lnTo>
                    <a:pt x="35" y="50"/>
                  </a:lnTo>
                  <a:lnTo>
                    <a:pt x="37" y="55"/>
                  </a:lnTo>
                  <a:lnTo>
                    <a:pt x="39" y="60"/>
                  </a:lnTo>
                  <a:lnTo>
                    <a:pt x="39" y="60"/>
                  </a:lnTo>
                  <a:lnTo>
                    <a:pt x="41" y="63"/>
                  </a:lnTo>
                  <a:lnTo>
                    <a:pt x="44" y="65"/>
                  </a:lnTo>
                  <a:lnTo>
                    <a:pt x="47" y="67"/>
                  </a:lnTo>
                  <a:lnTo>
                    <a:pt x="51" y="67"/>
                  </a:lnTo>
                  <a:lnTo>
                    <a:pt x="52" y="65"/>
                  </a:lnTo>
                  <a:lnTo>
                    <a:pt x="56" y="63"/>
                  </a:lnTo>
                  <a:lnTo>
                    <a:pt x="56" y="60"/>
                  </a:lnTo>
                  <a:lnTo>
                    <a:pt x="54" y="55"/>
                  </a:lnTo>
                  <a:lnTo>
                    <a:pt x="54" y="55"/>
                  </a:lnTo>
                  <a:lnTo>
                    <a:pt x="51" y="45"/>
                  </a:lnTo>
                  <a:lnTo>
                    <a:pt x="44" y="36"/>
                  </a:lnTo>
                  <a:lnTo>
                    <a:pt x="39" y="29"/>
                  </a:lnTo>
                  <a:lnTo>
                    <a:pt x="32" y="24"/>
                  </a:lnTo>
                  <a:lnTo>
                    <a:pt x="32" y="24"/>
                  </a:lnTo>
                  <a:close/>
                </a:path>
              </a:pathLst>
            </a:custGeom>
            <a:solidFill>
              <a:srgbClr val="DDEAF6"/>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 name="Google Shape;125;p4"/>
            <p:cNvSpPr/>
            <p:nvPr/>
          </p:nvSpPr>
          <p:spPr>
            <a:xfrm>
              <a:off x="4888707" y="3364699"/>
              <a:ext cx="38100" cy="38100"/>
            </a:xfrm>
            <a:custGeom>
              <a:rect b="b" l="l" r="r" t="t"/>
              <a:pathLst>
                <a:path extrusionOk="0" h="24" w="24">
                  <a:moveTo>
                    <a:pt x="2" y="22"/>
                  </a:moveTo>
                  <a:lnTo>
                    <a:pt x="2" y="22"/>
                  </a:lnTo>
                  <a:lnTo>
                    <a:pt x="3" y="24"/>
                  </a:lnTo>
                  <a:lnTo>
                    <a:pt x="7" y="22"/>
                  </a:lnTo>
                  <a:lnTo>
                    <a:pt x="13" y="19"/>
                  </a:lnTo>
                  <a:lnTo>
                    <a:pt x="20" y="12"/>
                  </a:lnTo>
                  <a:lnTo>
                    <a:pt x="20" y="12"/>
                  </a:lnTo>
                  <a:lnTo>
                    <a:pt x="24" y="4"/>
                  </a:lnTo>
                  <a:lnTo>
                    <a:pt x="24" y="0"/>
                  </a:lnTo>
                  <a:lnTo>
                    <a:pt x="24" y="0"/>
                  </a:lnTo>
                  <a:lnTo>
                    <a:pt x="20" y="0"/>
                  </a:lnTo>
                  <a:lnTo>
                    <a:pt x="15" y="4"/>
                  </a:lnTo>
                  <a:lnTo>
                    <a:pt x="3" y="14"/>
                  </a:lnTo>
                  <a:lnTo>
                    <a:pt x="2" y="19"/>
                  </a:lnTo>
                  <a:lnTo>
                    <a:pt x="0" y="20"/>
                  </a:lnTo>
                  <a:lnTo>
                    <a:pt x="2" y="22"/>
                  </a:lnTo>
                  <a:lnTo>
                    <a:pt x="2" y="22"/>
                  </a:lnTo>
                  <a:close/>
                </a:path>
              </a:pathLst>
            </a:custGeom>
            <a:solidFill>
              <a:srgbClr val="6AA84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 name="Google Shape;126;p4"/>
            <p:cNvSpPr/>
            <p:nvPr/>
          </p:nvSpPr>
          <p:spPr>
            <a:xfrm>
              <a:off x="4988719" y="3310724"/>
              <a:ext cx="90487" cy="73025"/>
            </a:xfrm>
            <a:custGeom>
              <a:rect b="b" l="l" r="r" t="t"/>
              <a:pathLst>
                <a:path extrusionOk="0" h="46" w="57">
                  <a:moveTo>
                    <a:pt x="45" y="0"/>
                  </a:moveTo>
                  <a:lnTo>
                    <a:pt x="45" y="0"/>
                  </a:lnTo>
                  <a:lnTo>
                    <a:pt x="32" y="2"/>
                  </a:lnTo>
                  <a:lnTo>
                    <a:pt x="17" y="5"/>
                  </a:lnTo>
                  <a:lnTo>
                    <a:pt x="10" y="9"/>
                  </a:lnTo>
                  <a:lnTo>
                    <a:pt x="5" y="12"/>
                  </a:lnTo>
                  <a:lnTo>
                    <a:pt x="1" y="17"/>
                  </a:lnTo>
                  <a:lnTo>
                    <a:pt x="0" y="22"/>
                  </a:lnTo>
                  <a:lnTo>
                    <a:pt x="0" y="22"/>
                  </a:lnTo>
                  <a:lnTo>
                    <a:pt x="3" y="32"/>
                  </a:lnTo>
                  <a:lnTo>
                    <a:pt x="6" y="36"/>
                  </a:lnTo>
                  <a:lnTo>
                    <a:pt x="12" y="38"/>
                  </a:lnTo>
                  <a:lnTo>
                    <a:pt x="13" y="38"/>
                  </a:lnTo>
                  <a:lnTo>
                    <a:pt x="13" y="38"/>
                  </a:lnTo>
                  <a:lnTo>
                    <a:pt x="18" y="41"/>
                  </a:lnTo>
                  <a:lnTo>
                    <a:pt x="30" y="44"/>
                  </a:lnTo>
                  <a:lnTo>
                    <a:pt x="37" y="46"/>
                  </a:lnTo>
                  <a:lnTo>
                    <a:pt x="44" y="44"/>
                  </a:lnTo>
                  <a:lnTo>
                    <a:pt x="51" y="43"/>
                  </a:lnTo>
                  <a:lnTo>
                    <a:pt x="54" y="38"/>
                  </a:lnTo>
                  <a:lnTo>
                    <a:pt x="54" y="38"/>
                  </a:lnTo>
                  <a:lnTo>
                    <a:pt x="57" y="24"/>
                  </a:lnTo>
                  <a:lnTo>
                    <a:pt x="57" y="12"/>
                  </a:lnTo>
                  <a:lnTo>
                    <a:pt x="57" y="7"/>
                  </a:lnTo>
                  <a:lnTo>
                    <a:pt x="54" y="4"/>
                  </a:lnTo>
                  <a:lnTo>
                    <a:pt x="51" y="0"/>
                  </a:lnTo>
                  <a:lnTo>
                    <a:pt x="45" y="0"/>
                  </a:lnTo>
                  <a:lnTo>
                    <a:pt x="45" y="0"/>
                  </a:lnTo>
                  <a:close/>
                </a:path>
              </a:pathLst>
            </a:custGeom>
            <a:solidFill>
              <a:srgbClr val="6AA84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 name="Google Shape;127;p4"/>
            <p:cNvSpPr/>
            <p:nvPr/>
          </p:nvSpPr>
          <p:spPr>
            <a:xfrm>
              <a:off x="5282407" y="3421850"/>
              <a:ext cx="112712" cy="96838"/>
            </a:xfrm>
            <a:custGeom>
              <a:rect b="b" l="l" r="r" t="t"/>
              <a:pathLst>
                <a:path extrusionOk="0" h="61" w="71">
                  <a:moveTo>
                    <a:pt x="30" y="0"/>
                  </a:moveTo>
                  <a:lnTo>
                    <a:pt x="30" y="0"/>
                  </a:lnTo>
                  <a:lnTo>
                    <a:pt x="10" y="12"/>
                  </a:lnTo>
                  <a:lnTo>
                    <a:pt x="1" y="17"/>
                  </a:lnTo>
                  <a:lnTo>
                    <a:pt x="0" y="20"/>
                  </a:lnTo>
                  <a:lnTo>
                    <a:pt x="1" y="25"/>
                  </a:lnTo>
                  <a:lnTo>
                    <a:pt x="1" y="25"/>
                  </a:lnTo>
                  <a:lnTo>
                    <a:pt x="10" y="39"/>
                  </a:lnTo>
                  <a:lnTo>
                    <a:pt x="17" y="49"/>
                  </a:lnTo>
                  <a:lnTo>
                    <a:pt x="20" y="52"/>
                  </a:lnTo>
                  <a:lnTo>
                    <a:pt x="25" y="54"/>
                  </a:lnTo>
                  <a:lnTo>
                    <a:pt x="25" y="54"/>
                  </a:lnTo>
                  <a:lnTo>
                    <a:pt x="32" y="52"/>
                  </a:lnTo>
                  <a:lnTo>
                    <a:pt x="40" y="51"/>
                  </a:lnTo>
                  <a:lnTo>
                    <a:pt x="44" y="49"/>
                  </a:lnTo>
                  <a:lnTo>
                    <a:pt x="47" y="49"/>
                  </a:lnTo>
                  <a:lnTo>
                    <a:pt x="49" y="51"/>
                  </a:lnTo>
                  <a:lnTo>
                    <a:pt x="52" y="54"/>
                  </a:lnTo>
                  <a:lnTo>
                    <a:pt x="52" y="54"/>
                  </a:lnTo>
                  <a:lnTo>
                    <a:pt x="56" y="57"/>
                  </a:lnTo>
                  <a:lnTo>
                    <a:pt x="59" y="61"/>
                  </a:lnTo>
                  <a:lnTo>
                    <a:pt x="64" y="61"/>
                  </a:lnTo>
                  <a:lnTo>
                    <a:pt x="67" y="59"/>
                  </a:lnTo>
                  <a:lnTo>
                    <a:pt x="71" y="56"/>
                  </a:lnTo>
                  <a:lnTo>
                    <a:pt x="71" y="51"/>
                  </a:lnTo>
                  <a:lnTo>
                    <a:pt x="69" y="46"/>
                  </a:lnTo>
                  <a:lnTo>
                    <a:pt x="64" y="37"/>
                  </a:lnTo>
                  <a:lnTo>
                    <a:pt x="64" y="37"/>
                  </a:lnTo>
                  <a:lnTo>
                    <a:pt x="52" y="22"/>
                  </a:lnTo>
                  <a:lnTo>
                    <a:pt x="44" y="8"/>
                  </a:lnTo>
                  <a:lnTo>
                    <a:pt x="40" y="3"/>
                  </a:lnTo>
                  <a:lnTo>
                    <a:pt x="37" y="0"/>
                  </a:lnTo>
                  <a:lnTo>
                    <a:pt x="34" y="0"/>
                  </a:lnTo>
                  <a:lnTo>
                    <a:pt x="30" y="0"/>
                  </a:lnTo>
                  <a:lnTo>
                    <a:pt x="30" y="0"/>
                  </a:lnTo>
                  <a:close/>
                </a:path>
              </a:pathLst>
            </a:custGeom>
            <a:solidFill>
              <a:srgbClr val="6AA84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 name="Google Shape;128;p4"/>
            <p:cNvSpPr/>
            <p:nvPr/>
          </p:nvSpPr>
          <p:spPr>
            <a:xfrm>
              <a:off x="5476082" y="3531387"/>
              <a:ext cx="112712" cy="33338"/>
            </a:xfrm>
            <a:custGeom>
              <a:rect b="b" l="l" r="r" t="t"/>
              <a:pathLst>
                <a:path extrusionOk="0" h="21" w="71">
                  <a:moveTo>
                    <a:pt x="59" y="0"/>
                  </a:moveTo>
                  <a:lnTo>
                    <a:pt x="59" y="0"/>
                  </a:lnTo>
                  <a:lnTo>
                    <a:pt x="39" y="4"/>
                  </a:lnTo>
                  <a:lnTo>
                    <a:pt x="27" y="4"/>
                  </a:lnTo>
                  <a:lnTo>
                    <a:pt x="18" y="2"/>
                  </a:lnTo>
                  <a:lnTo>
                    <a:pt x="18" y="2"/>
                  </a:lnTo>
                  <a:lnTo>
                    <a:pt x="10" y="0"/>
                  </a:lnTo>
                  <a:lnTo>
                    <a:pt x="3" y="0"/>
                  </a:lnTo>
                  <a:lnTo>
                    <a:pt x="0" y="2"/>
                  </a:lnTo>
                  <a:lnTo>
                    <a:pt x="0" y="5"/>
                  </a:lnTo>
                  <a:lnTo>
                    <a:pt x="0" y="5"/>
                  </a:lnTo>
                  <a:lnTo>
                    <a:pt x="0" y="7"/>
                  </a:lnTo>
                  <a:lnTo>
                    <a:pt x="1" y="11"/>
                  </a:lnTo>
                  <a:lnTo>
                    <a:pt x="8" y="12"/>
                  </a:lnTo>
                  <a:lnTo>
                    <a:pt x="17" y="14"/>
                  </a:lnTo>
                  <a:lnTo>
                    <a:pt x="25" y="17"/>
                  </a:lnTo>
                  <a:lnTo>
                    <a:pt x="25" y="17"/>
                  </a:lnTo>
                  <a:lnTo>
                    <a:pt x="30" y="21"/>
                  </a:lnTo>
                  <a:lnTo>
                    <a:pt x="35" y="21"/>
                  </a:lnTo>
                  <a:lnTo>
                    <a:pt x="49" y="21"/>
                  </a:lnTo>
                  <a:lnTo>
                    <a:pt x="59" y="17"/>
                  </a:lnTo>
                  <a:lnTo>
                    <a:pt x="68" y="14"/>
                  </a:lnTo>
                  <a:lnTo>
                    <a:pt x="68" y="14"/>
                  </a:lnTo>
                  <a:lnTo>
                    <a:pt x="71" y="9"/>
                  </a:lnTo>
                  <a:lnTo>
                    <a:pt x="71" y="4"/>
                  </a:lnTo>
                  <a:lnTo>
                    <a:pt x="69" y="2"/>
                  </a:lnTo>
                  <a:lnTo>
                    <a:pt x="68" y="0"/>
                  </a:lnTo>
                  <a:lnTo>
                    <a:pt x="64" y="0"/>
                  </a:lnTo>
                  <a:lnTo>
                    <a:pt x="59" y="0"/>
                  </a:lnTo>
                  <a:lnTo>
                    <a:pt x="59" y="0"/>
                  </a:lnTo>
                  <a:close/>
                </a:path>
              </a:pathLst>
            </a:custGeom>
            <a:solidFill>
              <a:srgbClr val="6AA84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 name="Google Shape;129;p4"/>
            <p:cNvSpPr/>
            <p:nvPr/>
          </p:nvSpPr>
          <p:spPr>
            <a:xfrm>
              <a:off x="5515769" y="3580600"/>
              <a:ext cx="57150" cy="47625"/>
            </a:xfrm>
            <a:custGeom>
              <a:rect b="b" l="l" r="r" t="t"/>
              <a:pathLst>
                <a:path extrusionOk="0" h="30" w="36">
                  <a:moveTo>
                    <a:pt x="5" y="0"/>
                  </a:moveTo>
                  <a:lnTo>
                    <a:pt x="5" y="0"/>
                  </a:lnTo>
                  <a:lnTo>
                    <a:pt x="2" y="0"/>
                  </a:lnTo>
                  <a:lnTo>
                    <a:pt x="0" y="2"/>
                  </a:lnTo>
                  <a:lnTo>
                    <a:pt x="0" y="7"/>
                  </a:lnTo>
                  <a:lnTo>
                    <a:pt x="2" y="12"/>
                  </a:lnTo>
                  <a:lnTo>
                    <a:pt x="7" y="22"/>
                  </a:lnTo>
                  <a:lnTo>
                    <a:pt x="10" y="25"/>
                  </a:lnTo>
                  <a:lnTo>
                    <a:pt x="10" y="25"/>
                  </a:lnTo>
                  <a:lnTo>
                    <a:pt x="12" y="29"/>
                  </a:lnTo>
                  <a:lnTo>
                    <a:pt x="17" y="30"/>
                  </a:lnTo>
                  <a:lnTo>
                    <a:pt x="22" y="30"/>
                  </a:lnTo>
                  <a:lnTo>
                    <a:pt x="32" y="25"/>
                  </a:lnTo>
                  <a:lnTo>
                    <a:pt x="32" y="25"/>
                  </a:lnTo>
                  <a:lnTo>
                    <a:pt x="36" y="22"/>
                  </a:lnTo>
                  <a:lnTo>
                    <a:pt x="36" y="19"/>
                  </a:lnTo>
                  <a:lnTo>
                    <a:pt x="34" y="15"/>
                  </a:lnTo>
                  <a:lnTo>
                    <a:pt x="29" y="12"/>
                  </a:lnTo>
                  <a:lnTo>
                    <a:pt x="17" y="5"/>
                  </a:lnTo>
                  <a:lnTo>
                    <a:pt x="5" y="0"/>
                  </a:lnTo>
                  <a:lnTo>
                    <a:pt x="5" y="0"/>
                  </a:lnTo>
                  <a:close/>
                </a:path>
              </a:pathLst>
            </a:custGeom>
            <a:solidFill>
              <a:srgbClr val="6AA84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 name="Google Shape;130;p4"/>
            <p:cNvSpPr/>
            <p:nvPr/>
          </p:nvSpPr>
          <p:spPr>
            <a:xfrm>
              <a:off x="5585619" y="3558374"/>
              <a:ext cx="149225" cy="95250"/>
            </a:xfrm>
            <a:custGeom>
              <a:rect b="b" l="l" r="r" t="t"/>
              <a:pathLst>
                <a:path extrusionOk="0" h="60" w="94">
                  <a:moveTo>
                    <a:pt x="82" y="29"/>
                  </a:moveTo>
                  <a:lnTo>
                    <a:pt x="82" y="29"/>
                  </a:lnTo>
                  <a:lnTo>
                    <a:pt x="61" y="21"/>
                  </a:lnTo>
                  <a:lnTo>
                    <a:pt x="46" y="14"/>
                  </a:lnTo>
                  <a:lnTo>
                    <a:pt x="34" y="9"/>
                  </a:lnTo>
                  <a:lnTo>
                    <a:pt x="29" y="7"/>
                  </a:lnTo>
                  <a:lnTo>
                    <a:pt x="27" y="4"/>
                  </a:lnTo>
                  <a:lnTo>
                    <a:pt x="27" y="4"/>
                  </a:lnTo>
                  <a:lnTo>
                    <a:pt x="22" y="0"/>
                  </a:lnTo>
                  <a:lnTo>
                    <a:pt x="16" y="0"/>
                  </a:lnTo>
                  <a:lnTo>
                    <a:pt x="10" y="0"/>
                  </a:lnTo>
                  <a:lnTo>
                    <a:pt x="5" y="4"/>
                  </a:lnTo>
                  <a:lnTo>
                    <a:pt x="5" y="4"/>
                  </a:lnTo>
                  <a:lnTo>
                    <a:pt x="0" y="12"/>
                  </a:lnTo>
                  <a:lnTo>
                    <a:pt x="0" y="16"/>
                  </a:lnTo>
                  <a:lnTo>
                    <a:pt x="2" y="17"/>
                  </a:lnTo>
                  <a:lnTo>
                    <a:pt x="2" y="17"/>
                  </a:lnTo>
                  <a:lnTo>
                    <a:pt x="12" y="26"/>
                  </a:lnTo>
                  <a:lnTo>
                    <a:pt x="21" y="36"/>
                  </a:lnTo>
                  <a:lnTo>
                    <a:pt x="27" y="48"/>
                  </a:lnTo>
                  <a:lnTo>
                    <a:pt x="27" y="48"/>
                  </a:lnTo>
                  <a:lnTo>
                    <a:pt x="31" y="55"/>
                  </a:lnTo>
                  <a:lnTo>
                    <a:pt x="36" y="58"/>
                  </a:lnTo>
                  <a:lnTo>
                    <a:pt x="41" y="60"/>
                  </a:lnTo>
                  <a:lnTo>
                    <a:pt x="48" y="60"/>
                  </a:lnTo>
                  <a:lnTo>
                    <a:pt x="60" y="60"/>
                  </a:lnTo>
                  <a:lnTo>
                    <a:pt x="68" y="58"/>
                  </a:lnTo>
                  <a:lnTo>
                    <a:pt x="68" y="58"/>
                  </a:lnTo>
                  <a:lnTo>
                    <a:pt x="78" y="55"/>
                  </a:lnTo>
                  <a:lnTo>
                    <a:pt x="83" y="51"/>
                  </a:lnTo>
                  <a:lnTo>
                    <a:pt x="89" y="48"/>
                  </a:lnTo>
                  <a:lnTo>
                    <a:pt x="92" y="43"/>
                  </a:lnTo>
                  <a:lnTo>
                    <a:pt x="94" y="39"/>
                  </a:lnTo>
                  <a:lnTo>
                    <a:pt x="90" y="34"/>
                  </a:lnTo>
                  <a:lnTo>
                    <a:pt x="82" y="29"/>
                  </a:lnTo>
                  <a:lnTo>
                    <a:pt x="82" y="29"/>
                  </a:lnTo>
                  <a:close/>
                </a:path>
              </a:pathLst>
            </a:custGeom>
            <a:solidFill>
              <a:srgbClr val="6AA84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 name="Google Shape;131;p4">
              <a:hlinkClick r:id="rId51"/>
            </p:cNvPr>
            <p:cNvSpPr/>
            <p:nvPr/>
          </p:nvSpPr>
          <p:spPr>
            <a:xfrm>
              <a:off x="5720557" y="3715536"/>
              <a:ext cx="242887" cy="271463"/>
            </a:xfrm>
            <a:custGeom>
              <a:rect b="b" l="l" r="r" t="t"/>
              <a:pathLst>
                <a:path extrusionOk="0" h="171" w="153">
                  <a:moveTo>
                    <a:pt x="146" y="86"/>
                  </a:moveTo>
                  <a:lnTo>
                    <a:pt x="146" y="86"/>
                  </a:lnTo>
                  <a:lnTo>
                    <a:pt x="139" y="83"/>
                  </a:lnTo>
                  <a:lnTo>
                    <a:pt x="134" y="80"/>
                  </a:lnTo>
                  <a:lnTo>
                    <a:pt x="129" y="71"/>
                  </a:lnTo>
                  <a:lnTo>
                    <a:pt x="127" y="64"/>
                  </a:lnTo>
                  <a:lnTo>
                    <a:pt x="126" y="57"/>
                  </a:lnTo>
                  <a:lnTo>
                    <a:pt x="126" y="57"/>
                  </a:lnTo>
                  <a:lnTo>
                    <a:pt x="119" y="51"/>
                  </a:lnTo>
                  <a:lnTo>
                    <a:pt x="110" y="41"/>
                  </a:lnTo>
                  <a:lnTo>
                    <a:pt x="100" y="32"/>
                  </a:lnTo>
                  <a:lnTo>
                    <a:pt x="90" y="27"/>
                  </a:lnTo>
                  <a:lnTo>
                    <a:pt x="90" y="27"/>
                  </a:lnTo>
                  <a:lnTo>
                    <a:pt x="75" y="18"/>
                  </a:lnTo>
                  <a:lnTo>
                    <a:pt x="53" y="7"/>
                  </a:lnTo>
                  <a:lnTo>
                    <a:pt x="41" y="1"/>
                  </a:lnTo>
                  <a:lnTo>
                    <a:pt x="31" y="0"/>
                  </a:lnTo>
                  <a:lnTo>
                    <a:pt x="27" y="0"/>
                  </a:lnTo>
                  <a:lnTo>
                    <a:pt x="22" y="0"/>
                  </a:lnTo>
                  <a:lnTo>
                    <a:pt x="21" y="1"/>
                  </a:lnTo>
                  <a:lnTo>
                    <a:pt x="19" y="5"/>
                  </a:lnTo>
                  <a:lnTo>
                    <a:pt x="19" y="8"/>
                  </a:lnTo>
                  <a:lnTo>
                    <a:pt x="19" y="8"/>
                  </a:lnTo>
                  <a:lnTo>
                    <a:pt x="22" y="10"/>
                  </a:lnTo>
                  <a:lnTo>
                    <a:pt x="26" y="18"/>
                  </a:lnTo>
                  <a:lnTo>
                    <a:pt x="27" y="24"/>
                  </a:lnTo>
                  <a:lnTo>
                    <a:pt x="27" y="29"/>
                  </a:lnTo>
                  <a:lnTo>
                    <a:pt x="24" y="35"/>
                  </a:lnTo>
                  <a:lnTo>
                    <a:pt x="19" y="41"/>
                  </a:lnTo>
                  <a:lnTo>
                    <a:pt x="19" y="41"/>
                  </a:lnTo>
                  <a:lnTo>
                    <a:pt x="7" y="51"/>
                  </a:lnTo>
                  <a:lnTo>
                    <a:pt x="4" y="56"/>
                  </a:lnTo>
                  <a:lnTo>
                    <a:pt x="2" y="59"/>
                  </a:lnTo>
                  <a:lnTo>
                    <a:pt x="0" y="64"/>
                  </a:lnTo>
                  <a:lnTo>
                    <a:pt x="2" y="68"/>
                  </a:lnTo>
                  <a:lnTo>
                    <a:pt x="4" y="73"/>
                  </a:lnTo>
                  <a:lnTo>
                    <a:pt x="9" y="78"/>
                  </a:lnTo>
                  <a:lnTo>
                    <a:pt x="9" y="78"/>
                  </a:lnTo>
                  <a:lnTo>
                    <a:pt x="15" y="90"/>
                  </a:lnTo>
                  <a:lnTo>
                    <a:pt x="19" y="100"/>
                  </a:lnTo>
                  <a:lnTo>
                    <a:pt x="19" y="108"/>
                  </a:lnTo>
                  <a:lnTo>
                    <a:pt x="19" y="117"/>
                  </a:lnTo>
                  <a:lnTo>
                    <a:pt x="19" y="117"/>
                  </a:lnTo>
                  <a:lnTo>
                    <a:pt x="17" y="129"/>
                  </a:lnTo>
                  <a:lnTo>
                    <a:pt x="19" y="144"/>
                  </a:lnTo>
                  <a:lnTo>
                    <a:pt x="22" y="159"/>
                  </a:lnTo>
                  <a:lnTo>
                    <a:pt x="24" y="164"/>
                  </a:lnTo>
                  <a:lnTo>
                    <a:pt x="27" y="168"/>
                  </a:lnTo>
                  <a:lnTo>
                    <a:pt x="27" y="168"/>
                  </a:lnTo>
                  <a:lnTo>
                    <a:pt x="34" y="170"/>
                  </a:lnTo>
                  <a:lnTo>
                    <a:pt x="43" y="171"/>
                  </a:lnTo>
                  <a:lnTo>
                    <a:pt x="49" y="170"/>
                  </a:lnTo>
                  <a:lnTo>
                    <a:pt x="53" y="168"/>
                  </a:lnTo>
                  <a:lnTo>
                    <a:pt x="56" y="164"/>
                  </a:lnTo>
                  <a:lnTo>
                    <a:pt x="56" y="164"/>
                  </a:lnTo>
                  <a:lnTo>
                    <a:pt x="63" y="154"/>
                  </a:lnTo>
                  <a:lnTo>
                    <a:pt x="75" y="141"/>
                  </a:lnTo>
                  <a:lnTo>
                    <a:pt x="82" y="136"/>
                  </a:lnTo>
                  <a:lnTo>
                    <a:pt x="88" y="130"/>
                  </a:lnTo>
                  <a:lnTo>
                    <a:pt x="95" y="129"/>
                  </a:lnTo>
                  <a:lnTo>
                    <a:pt x="104" y="127"/>
                  </a:lnTo>
                  <a:lnTo>
                    <a:pt x="104" y="127"/>
                  </a:lnTo>
                  <a:lnTo>
                    <a:pt x="110" y="129"/>
                  </a:lnTo>
                  <a:lnTo>
                    <a:pt x="116" y="129"/>
                  </a:lnTo>
                  <a:lnTo>
                    <a:pt x="126" y="124"/>
                  </a:lnTo>
                  <a:lnTo>
                    <a:pt x="133" y="120"/>
                  </a:lnTo>
                  <a:lnTo>
                    <a:pt x="136" y="117"/>
                  </a:lnTo>
                  <a:lnTo>
                    <a:pt x="136" y="117"/>
                  </a:lnTo>
                  <a:lnTo>
                    <a:pt x="141" y="113"/>
                  </a:lnTo>
                  <a:lnTo>
                    <a:pt x="149" y="105"/>
                  </a:lnTo>
                  <a:lnTo>
                    <a:pt x="151" y="100"/>
                  </a:lnTo>
                  <a:lnTo>
                    <a:pt x="153" y="95"/>
                  </a:lnTo>
                  <a:lnTo>
                    <a:pt x="151" y="90"/>
                  </a:lnTo>
                  <a:lnTo>
                    <a:pt x="146" y="86"/>
                  </a:lnTo>
                  <a:lnTo>
                    <a:pt x="146" y="86"/>
                  </a:lnTo>
                  <a:close/>
                </a:path>
              </a:pathLst>
            </a:custGeom>
            <a:solidFill>
              <a:srgbClr val="6AA84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 name="Google Shape;132;p4"/>
            <p:cNvSpPr/>
            <p:nvPr/>
          </p:nvSpPr>
          <p:spPr>
            <a:xfrm>
              <a:off x="8802688" y="1903413"/>
              <a:ext cx="47625" cy="36513"/>
            </a:xfrm>
            <a:custGeom>
              <a:rect b="b" l="l" r="r" t="t"/>
              <a:pathLst>
                <a:path extrusionOk="0" h="23" w="30">
                  <a:moveTo>
                    <a:pt x="30" y="13"/>
                  </a:moveTo>
                  <a:lnTo>
                    <a:pt x="23" y="23"/>
                  </a:lnTo>
                  <a:lnTo>
                    <a:pt x="23" y="23"/>
                  </a:lnTo>
                  <a:lnTo>
                    <a:pt x="22" y="22"/>
                  </a:lnTo>
                  <a:lnTo>
                    <a:pt x="22" y="22"/>
                  </a:lnTo>
                  <a:lnTo>
                    <a:pt x="15" y="20"/>
                  </a:lnTo>
                  <a:lnTo>
                    <a:pt x="15" y="20"/>
                  </a:lnTo>
                  <a:lnTo>
                    <a:pt x="10" y="15"/>
                  </a:lnTo>
                  <a:lnTo>
                    <a:pt x="8" y="13"/>
                  </a:lnTo>
                  <a:lnTo>
                    <a:pt x="5" y="12"/>
                  </a:lnTo>
                  <a:lnTo>
                    <a:pt x="5" y="12"/>
                  </a:lnTo>
                  <a:lnTo>
                    <a:pt x="1" y="12"/>
                  </a:lnTo>
                  <a:lnTo>
                    <a:pt x="1" y="12"/>
                  </a:lnTo>
                  <a:lnTo>
                    <a:pt x="0" y="10"/>
                  </a:lnTo>
                  <a:lnTo>
                    <a:pt x="6" y="0"/>
                  </a:lnTo>
                  <a:lnTo>
                    <a:pt x="30" y="13"/>
                  </a:lnTo>
                  <a:close/>
                </a:path>
              </a:pathLst>
            </a:custGeom>
            <a:solidFill>
              <a:srgbClr val="393C3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33" name="Google Shape;133;p4"/>
          <p:cNvSpPr txBox="1"/>
          <p:nvPr/>
        </p:nvSpPr>
        <p:spPr>
          <a:xfrm>
            <a:off x="1916700" y="4303850"/>
            <a:ext cx="7227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Poiret One"/>
                <a:ea typeface="Poiret One"/>
                <a:cs typeface="Poiret One"/>
                <a:sym typeface="Poiret One"/>
              </a:rPr>
              <a:t>Read Across America - Inspiring Women Representing Each State</a:t>
            </a:r>
            <a:endParaRPr sz="2000">
              <a:latin typeface="Poiret One"/>
              <a:ea typeface="Poiret One"/>
              <a:cs typeface="Poiret One"/>
              <a:sym typeface="Poiret One"/>
            </a:endParaRPr>
          </a:p>
        </p:txBody>
      </p:sp>
      <p:sp>
        <p:nvSpPr>
          <p:cNvPr id="134" name="Google Shape;134;p4"/>
          <p:cNvSpPr txBox="1"/>
          <p:nvPr/>
        </p:nvSpPr>
        <p:spPr>
          <a:xfrm>
            <a:off x="5955625" y="4611750"/>
            <a:ext cx="28716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latin typeface="Poiret One"/>
                <a:ea typeface="Poiret One"/>
                <a:cs typeface="Poiret One"/>
                <a:sym typeface="Poiret One"/>
              </a:rPr>
              <a:t>Activity Inspiration from thebookwrangler.com</a:t>
            </a:r>
            <a:endParaRPr b="1" sz="1000">
              <a:latin typeface="Poiret One"/>
              <a:ea typeface="Poiret One"/>
              <a:cs typeface="Poiret One"/>
              <a:sym typeface="Poiret On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35" name="Shape 135"/>
        <p:cNvGrpSpPr/>
        <p:nvPr/>
      </p:nvGrpSpPr>
      <p:grpSpPr>
        <a:xfrm>
          <a:off x="0" y="0"/>
          <a:ext cx="0" cy="0"/>
          <a:chOff x="0" y="0"/>
          <a:chExt cx="0" cy="0"/>
        </a:xfrm>
      </p:grpSpPr>
      <p:sp>
        <p:nvSpPr>
          <p:cNvPr id="136" name="Google Shape;136;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7" name="Google Shape;137;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8" name="Google Shape;138;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9" name="Google Shape;13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0" name="Shape 140"/>
        <p:cNvGrpSpPr/>
        <p:nvPr/>
      </p:nvGrpSpPr>
      <p:grpSpPr>
        <a:xfrm>
          <a:off x="0" y="0"/>
          <a:ext cx="0" cy="0"/>
          <a:chOff x="0" y="0"/>
          <a:chExt cx="0" cy="0"/>
        </a:xfrm>
      </p:grpSpPr>
      <p:sp>
        <p:nvSpPr>
          <p:cNvPr id="141" name="Google Shape;141;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2" name="Google Shape;14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43" name="Shape 143"/>
        <p:cNvGrpSpPr/>
        <p:nvPr/>
      </p:nvGrpSpPr>
      <p:grpSpPr>
        <a:xfrm>
          <a:off x="0" y="0"/>
          <a:ext cx="0" cy="0"/>
          <a:chOff x="0" y="0"/>
          <a:chExt cx="0" cy="0"/>
        </a:xfrm>
      </p:grpSpPr>
      <p:sp>
        <p:nvSpPr>
          <p:cNvPr id="144" name="Google Shape;144;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45" name="Google Shape;145;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6" name="Google Shape;146;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47" name="Shape 147"/>
        <p:cNvGrpSpPr/>
        <p:nvPr/>
      </p:nvGrpSpPr>
      <p:grpSpPr>
        <a:xfrm>
          <a:off x="0" y="0"/>
          <a:ext cx="0" cy="0"/>
          <a:chOff x="0" y="0"/>
          <a:chExt cx="0" cy="0"/>
        </a:xfrm>
      </p:grpSpPr>
      <p:sp>
        <p:nvSpPr>
          <p:cNvPr id="148" name="Google Shape;148;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49" name="Google Shape;149;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50" name="Shape 150"/>
        <p:cNvGrpSpPr/>
        <p:nvPr/>
      </p:nvGrpSpPr>
      <p:grpSpPr>
        <a:xfrm>
          <a:off x="0" y="0"/>
          <a:ext cx="0" cy="0"/>
          <a:chOff x="0" y="0"/>
          <a:chExt cx="0" cy="0"/>
        </a:xfrm>
      </p:grpSpPr>
      <p:sp>
        <p:nvSpPr>
          <p:cNvPr id="151" name="Google Shape;151;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53" name="Google Shape;153;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54" name="Google Shape;154;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55" name="Google Shape;155;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6" name="Shape 156"/>
        <p:cNvGrpSpPr/>
        <p:nvPr/>
      </p:nvGrpSpPr>
      <p:grpSpPr>
        <a:xfrm>
          <a:off x="0" y="0"/>
          <a:ext cx="0" cy="0"/>
          <a:chOff x="0" y="0"/>
          <a:chExt cx="0" cy="0"/>
        </a:xfrm>
      </p:grpSpPr>
      <p:sp>
        <p:nvSpPr>
          <p:cNvPr id="157" name="Google Shape;15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58" name="Google Shape;158;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59" name="Shape 159"/>
        <p:cNvGrpSpPr/>
        <p:nvPr/>
      </p:nvGrpSpPr>
      <p:grpSpPr>
        <a:xfrm>
          <a:off x="0" y="0"/>
          <a:ext cx="0" cy="0"/>
          <a:chOff x="0" y="0"/>
          <a:chExt cx="0" cy="0"/>
        </a:xfrm>
      </p:grpSpPr>
      <p:sp>
        <p:nvSpPr>
          <p:cNvPr id="160" name="Google Shape;160;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61" name="Google Shape;161;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62" name="Google Shape;16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3" name="Shape 163"/>
        <p:cNvGrpSpPr/>
        <p:nvPr/>
      </p:nvGrpSpPr>
      <p:grpSpPr>
        <a:xfrm>
          <a:off x="0" y="0"/>
          <a:ext cx="0" cy="0"/>
          <a:chOff x="0" y="0"/>
          <a:chExt cx="0" cy="0"/>
        </a:xfrm>
      </p:grpSpPr>
      <p:sp>
        <p:nvSpPr>
          <p:cNvPr id="164" name="Google Shape;16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5" name="Shape 165"/>
        <p:cNvGrpSpPr/>
        <p:nvPr/>
      </p:nvGrpSpPr>
      <p:grpSpPr>
        <a:xfrm>
          <a:off x="0" y="0"/>
          <a:ext cx="0" cy="0"/>
          <a:chOff x="0" y="0"/>
          <a:chExt cx="0" cy="0"/>
        </a:xfrm>
      </p:grpSpPr>
      <p:sp>
        <p:nvSpPr>
          <p:cNvPr id="166" name="Google Shape;166;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7" name="Google Shape;167;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168" name="Google Shape;168;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169" name="Google Shape;169;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170" name="Google Shape;170;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71" name="Google Shape;171;p13"/>
          <p:cNvSpPr/>
          <p:nvPr/>
        </p:nvSpPr>
        <p:spPr>
          <a:xfrm>
            <a:off x="0" y="953275"/>
            <a:ext cx="4323600" cy="3416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i="0" lang="en" sz="850">
                <a:latin typeface="Century Gothic"/>
                <a:ea typeface="Century Gothic"/>
                <a:cs typeface="Century Gothic"/>
                <a:sym typeface="Century Gothic"/>
              </a:rPr>
              <a:t>Alabama</a:t>
            </a:r>
            <a:r>
              <a:rPr b="0" i="0" lang="en" sz="850">
                <a:latin typeface="Century Gothic"/>
                <a:ea typeface="Century Gothic"/>
                <a:cs typeface="Century Gothic"/>
                <a:sym typeface="Century Gothic"/>
              </a:rPr>
              <a:t> – Rosa Parks – Rosa by Nikki Giovanni</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Alaska – Susan Butcher – </a:t>
            </a:r>
            <a:r>
              <a:rPr b="1" lang="en" sz="850">
                <a:latin typeface="Century Gothic"/>
                <a:ea typeface="Century Gothic"/>
                <a:cs typeface="Century Gothic"/>
                <a:sym typeface="Century Gothic"/>
              </a:rPr>
              <a:t>Informational</a:t>
            </a:r>
            <a:r>
              <a:rPr b="1" i="0" lang="en" sz="850">
                <a:latin typeface="Century Gothic"/>
                <a:ea typeface="Century Gothic"/>
                <a:cs typeface="Century Gothic"/>
                <a:sym typeface="Century Gothic"/>
              </a:rPr>
              <a:t> YouTube Video</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Arizona – Mary Colter – In</a:t>
            </a:r>
            <a:r>
              <a:rPr b="1" lang="en" sz="850">
                <a:latin typeface="Century Gothic"/>
                <a:ea typeface="Century Gothic"/>
                <a:cs typeface="Century Gothic"/>
                <a:sym typeface="Century Gothic"/>
              </a:rPr>
              <a:t>formational </a:t>
            </a:r>
            <a:r>
              <a:rPr b="1" i="0" lang="en" sz="850">
                <a:latin typeface="Century Gothic"/>
                <a:ea typeface="Century Gothic"/>
                <a:cs typeface="Century Gothic"/>
                <a:sym typeface="Century Gothic"/>
              </a:rPr>
              <a:t>YouTube Video</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Arkansas</a:t>
            </a:r>
            <a:r>
              <a:rPr b="0" i="0" lang="en" sz="850">
                <a:latin typeface="Century Gothic"/>
                <a:ea typeface="Century Gothic"/>
                <a:cs typeface="Century Gothic"/>
                <a:sym typeface="Century Gothic"/>
              </a:rPr>
              <a:t> – Raye Montague – The Girl with a Mind for Math by Julia Mosca</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California</a:t>
            </a:r>
            <a:r>
              <a:rPr b="0" i="0" lang="en" sz="850">
                <a:latin typeface="Century Gothic"/>
                <a:ea typeface="Century Gothic"/>
                <a:cs typeface="Century Gothic"/>
                <a:sym typeface="Century Gothic"/>
              </a:rPr>
              <a:t> – Kamala Harris – Kamala Harris: Rooted in Justice by Nikki Giovanni</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Colorado</a:t>
            </a:r>
            <a:r>
              <a:rPr b="0" i="0" lang="en" sz="850">
                <a:latin typeface="Century Gothic"/>
                <a:ea typeface="Century Gothic"/>
                <a:cs typeface="Century Gothic"/>
                <a:sym typeface="Century Gothic"/>
              </a:rPr>
              <a:t> – Temple Grandin – The Girl Who Thought in Pictures by Julia Mosca</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Connecticut</a:t>
            </a:r>
            <a:r>
              <a:rPr b="0" i="0" lang="en" sz="850">
                <a:latin typeface="Century Gothic"/>
                <a:ea typeface="Century Gothic"/>
                <a:cs typeface="Century Gothic"/>
                <a:sym typeface="Century Gothic"/>
              </a:rPr>
              <a:t> – Laura Wheeler Waring – Beautiful Shades of Brown by Nancy Churnin</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Delaware</a:t>
            </a:r>
            <a:r>
              <a:rPr b="0" i="0" lang="en" sz="850">
                <a:latin typeface="Century Gothic"/>
                <a:ea typeface="Century Gothic"/>
                <a:cs typeface="Century Gothic"/>
                <a:sym typeface="Century Gothic"/>
              </a:rPr>
              <a:t> – Eleanor “Ellie” Foraker – The Spacesuit: How a Seamstress Helped Put a Man on the Moon</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Florida</a:t>
            </a:r>
            <a:r>
              <a:rPr b="0" i="0" lang="en" sz="850">
                <a:latin typeface="Century Gothic"/>
                <a:ea typeface="Century Gothic"/>
                <a:cs typeface="Century Gothic"/>
                <a:sym typeface="Century Gothic"/>
              </a:rPr>
              <a:t> – Betty Mae Jumper – She Sang Promise by J.G. Annino</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Georgia</a:t>
            </a:r>
            <a:r>
              <a:rPr b="0" i="0" lang="en" sz="850">
                <a:latin typeface="Century Gothic"/>
                <a:ea typeface="Century Gothic"/>
                <a:cs typeface="Century Gothic"/>
                <a:sym typeface="Century Gothic"/>
              </a:rPr>
              <a:t> – Juliette Gordon Low – Here Come the Girl Scouts by Shana Corey</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Hawaii</a:t>
            </a:r>
            <a:r>
              <a:rPr b="0" i="0" lang="en" sz="850">
                <a:latin typeface="Century Gothic"/>
                <a:ea typeface="Century Gothic"/>
                <a:cs typeface="Century Gothic"/>
                <a:sym typeface="Century Gothic"/>
              </a:rPr>
              <a:t> – Georgia O’Keeffe – Georgia in Hawaii: When Georgia O’Keeffe Painted What She Pleased</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Idaho</a:t>
            </a:r>
            <a:r>
              <a:rPr b="0" i="0" lang="en" sz="850">
                <a:latin typeface="Century Gothic"/>
                <a:ea typeface="Century Gothic"/>
                <a:cs typeface="Century Gothic"/>
                <a:sym typeface="Century Gothic"/>
              </a:rPr>
              <a:t> – Charlotte May Pierstorff – Mailing May by Michael O. Tunnell</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Illinois</a:t>
            </a:r>
            <a:r>
              <a:rPr b="0" i="0" lang="en" sz="850">
                <a:latin typeface="Century Gothic"/>
                <a:ea typeface="Century Gothic"/>
                <a:cs typeface="Century Gothic"/>
                <a:sym typeface="Century Gothic"/>
              </a:rPr>
              <a:t> – Michelle Obama – Michelle Obama: First Lady, Going Higher</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Indiana</a:t>
            </a:r>
            <a:r>
              <a:rPr b="0" i="0" lang="en" sz="850">
                <a:latin typeface="Century Gothic"/>
                <a:ea typeface="Century Gothic"/>
                <a:cs typeface="Century Gothic"/>
                <a:sym typeface="Century Gothic"/>
              </a:rPr>
              <a:t> – Margaret Hamilton – Margaret and the Moon by Dean Robbins</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Iowa – </a:t>
            </a:r>
            <a:r>
              <a:rPr i="0" lang="en" sz="850">
                <a:latin typeface="Century Gothic"/>
                <a:ea typeface="Century Gothic"/>
                <a:cs typeface="Century Gothic"/>
                <a:sym typeface="Century Gothic"/>
              </a:rPr>
              <a:t>Mary Beth Ti</a:t>
            </a:r>
            <a:r>
              <a:rPr lang="en" sz="850">
                <a:latin typeface="Century Gothic"/>
                <a:ea typeface="Century Gothic"/>
                <a:cs typeface="Century Gothic"/>
                <a:sym typeface="Century Gothic"/>
              </a:rPr>
              <a:t>nker</a:t>
            </a:r>
            <a:endParaRPr sz="850">
              <a:latin typeface="Century Gothic"/>
              <a:ea typeface="Century Gothic"/>
              <a:cs typeface="Century Gothic"/>
              <a:sym typeface="Century Gothic"/>
            </a:endParaRPr>
          </a:p>
          <a:p>
            <a:pPr indent="0" lvl="0" marL="0" marR="0" rtl="0" algn="l">
              <a:spcBef>
                <a:spcPts val="0"/>
              </a:spcBef>
              <a:spcAft>
                <a:spcPts val="0"/>
              </a:spcAft>
              <a:buNone/>
            </a:pPr>
            <a:r>
              <a:rPr b="1" i="0" lang="en" sz="850">
                <a:latin typeface="Century Gothic"/>
                <a:ea typeface="Century Gothic"/>
                <a:cs typeface="Century Gothic"/>
                <a:sym typeface="Century Gothic"/>
              </a:rPr>
              <a:t>Kansas</a:t>
            </a:r>
            <a:r>
              <a:rPr b="0" i="0" lang="en" sz="850">
                <a:latin typeface="Century Gothic"/>
                <a:ea typeface="Century Gothic"/>
                <a:cs typeface="Century Gothic"/>
                <a:sym typeface="Century Gothic"/>
              </a:rPr>
              <a:t> – Amelia Earhart – Amelia and Eleanor Go for a Ride by Pam </a:t>
            </a:r>
            <a:r>
              <a:rPr lang="en" sz="850">
                <a:latin typeface="Century Gothic"/>
                <a:ea typeface="Century Gothic"/>
                <a:cs typeface="Century Gothic"/>
                <a:sym typeface="Century Gothic"/>
              </a:rPr>
              <a:t>M</a:t>
            </a:r>
            <a:r>
              <a:rPr b="0" i="0" lang="en" sz="850">
                <a:latin typeface="Century Gothic"/>
                <a:ea typeface="Century Gothic"/>
                <a:cs typeface="Century Gothic"/>
                <a:sym typeface="Century Gothic"/>
              </a:rPr>
              <a:t>uñoz </a:t>
            </a:r>
            <a:r>
              <a:rPr lang="en" sz="850">
                <a:latin typeface="Century Gothic"/>
                <a:ea typeface="Century Gothic"/>
                <a:cs typeface="Century Gothic"/>
                <a:sym typeface="Century Gothic"/>
              </a:rPr>
              <a:t>R</a:t>
            </a:r>
            <a:r>
              <a:rPr b="0" i="0" lang="en" sz="850">
                <a:latin typeface="Century Gothic"/>
                <a:ea typeface="Century Gothic"/>
                <a:cs typeface="Century Gothic"/>
                <a:sym typeface="Century Gothic"/>
              </a:rPr>
              <a:t>yan</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Kentucky – </a:t>
            </a:r>
            <a:r>
              <a:rPr lang="en" sz="850">
                <a:latin typeface="Century Gothic"/>
                <a:ea typeface="Century Gothic"/>
                <a:cs typeface="Century Gothic"/>
                <a:sym typeface="Century Gothic"/>
              </a:rPr>
              <a:t>Georgia Davis Powers</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Louisiana</a:t>
            </a:r>
            <a:r>
              <a:rPr b="0" i="0" lang="en" sz="850">
                <a:latin typeface="Century Gothic"/>
                <a:ea typeface="Century Gothic"/>
                <a:cs typeface="Century Gothic"/>
                <a:sym typeface="Century Gothic"/>
              </a:rPr>
              <a:t> – Janet Collins – Brave Ballerina: The Story of Janet Collins by Michelle Meadows</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Maine</a:t>
            </a:r>
            <a:r>
              <a:rPr b="0" i="0" lang="en" sz="850">
                <a:latin typeface="Century Gothic"/>
                <a:ea typeface="Century Gothic"/>
                <a:cs typeface="Century Gothic"/>
                <a:sym typeface="Century Gothic"/>
              </a:rPr>
              <a:t> – Annie Carroll Moore – Miss Moore Thought Otherwise by </a:t>
            </a:r>
            <a:r>
              <a:rPr lang="en" sz="850">
                <a:latin typeface="Century Gothic"/>
                <a:ea typeface="Century Gothic"/>
                <a:cs typeface="Century Gothic"/>
                <a:sym typeface="Century Gothic"/>
              </a:rPr>
              <a:t>Jan Pinborough</a:t>
            </a:r>
            <a:endParaRPr b="0" i="0" sz="850">
              <a:latin typeface="Century Gothic"/>
              <a:ea typeface="Century Gothic"/>
              <a:cs typeface="Century Gothic"/>
              <a:sym typeface="Century Gothic"/>
            </a:endParaRPr>
          </a:p>
          <a:p>
            <a:pPr indent="0" lvl="0" marL="0" marR="0" rtl="0" algn="l">
              <a:spcBef>
                <a:spcPts val="0"/>
              </a:spcBef>
              <a:spcAft>
                <a:spcPts val="0"/>
              </a:spcAft>
              <a:buNone/>
            </a:pPr>
            <a:r>
              <a:rPr b="1" i="0" lang="en" sz="850">
                <a:latin typeface="Century Gothic"/>
                <a:ea typeface="Century Gothic"/>
                <a:cs typeface="Century Gothic"/>
                <a:sym typeface="Century Gothic"/>
              </a:rPr>
              <a:t>Maryland</a:t>
            </a:r>
            <a:r>
              <a:rPr b="0" i="0" lang="en" sz="850">
                <a:latin typeface="Century Gothic"/>
                <a:ea typeface="Century Gothic"/>
                <a:cs typeface="Century Gothic"/>
                <a:sym typeface="Century Gothic"/>
              </a:rPr>
              <a:t> – Harriet Tubman – Before She Was Harriet by Lesa Cline-Ransome</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Massachusetts</a:t>
            </a:r>
            <a:r>
              <a:rPr b="0" i="0" lang="en" sz="850">
                <a:latin typeface="Century Gothic"/>
                <a:ea typeface="Century Gothic"/>
                <a:cs typeface="Century Gothic"/>
                <a:sym typeface="Century Gothic"/>
              </a:rPr>
              <a:t> – Jackie Kennedy – When Jackie Saved Grand Central by Natasha Wing</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Michigan</a:t>
            </a:r>
            <a:r>
              <a:rPr b="0" i="0" lang="en" sz="850">
                <a:latin typeface="Century Gothic"/>
                <a:ea typeface="Century Gothic"/>
                <a:cs typeface="Century Gothic"/>
                <a:sym typeface="Century Gothic"/>
              </a:rPr>
              <a:t> – Marie Tharpe –  Solving the Puzzle Under the Sea by Robert Burleigh </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Minnesota</a:t>
            </a:r>
            <a:r>
              <a:rPr b="0" i="0" lang="en" sz="850">
                <a:latin typeface="Century Gothic"/>
                <a:ea typeface="Century Gothic"/>
                <a:cs typeface="Century Gothic"/>
                <a:sym typeface="Century Gothic"/>
              </a:rPr>
              <a:t> – Marcenia Lyle –  Catching the Moon by Crystal Hubbard</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Mississippi</a:t>
            </a:r>
            <a:r>
              <a:rPr b="0" i="0" lang="en" sz="850">
                <a:latin typeface="Century Gothic"/>
                <a:ea typeface="Century Gothic"/>
                <a:cs typeface="Century Gothic"/>
                <a:sym typeface="Century Gothic"/>
              </a:rPr>
              <a:t> – Ruby Bridges – The Story of Ruby Bridges by Robert Coles</a:t>
            </a:r>
            <a:endParaRPr sz="850"/>
          </a:p>
          <a:p>
            <a:pPr indent="0" lvl="0" marL="0" marR="0" rtl="0" algn="l">
              <a:spcBef>
                <a:spcPts val="0"/>
              </a:spcBef>
              <a:spcAft>
                <a:spcPts val="0"/>
              </a:spcAft>
              <a:buNone/>
            </a:pPr>
            <a:r>
              <a:rPr b="1" i="0" lang="en" sz="850">
                <a:latin typeface="Century Gothic"/>
                <a:ea typeface="Century Gothic"/>
                <a:cs typeface="Century Gothic"/>
                <a:sym typeface="Century Gothic"/>
              </a:rPr>
              <a:t>Missouri</a:t>
            </a:r>
            <a:r>
              <a:rPr b="0" i="0" lang="en" sz="850">
                <a:latin typeface="Century Gothic"/>
                <a:ea typeface="Century Gothic"/>
                <a:cs typeface="Century Gothic"/>
                <a:sym typeface="Century Gothic"/>
              </a:rPr>
              <a:t> – Misty Copeland – Firebird by Misty Copeland</a:t>
            </a:r>
            <a:endParaRPr sz="850"/>
          </a:p>
        </p:txBody>
      </p:sp>
      <p:sp>
        <p:nvSpPr>
          <p:cNvPr id="172" name="Google Shape;172;p13"/>
          <p:cNvSpPr/>
          <p:nvPr/>
        </p:nvSpPr>
        <p:spPr>
          <a:xfrm>
            <a:off x="4323600" y="1053825"/>
            <a:ext cx="4820400" cy="3548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850">
                <a:latin typeface="Century Gothic"/>
                <a:ea typeface="Century Gothic"/>
                <a:cs typeface="Century Gothic"/>
                <a:sym typeface="Century Gothic"/>
              </a:rPr>
              <a:t>Montana</a:t>
            </a:r>
            <a:r>
              <a:rPr lang="en" sz="850">
                <a:latin typeface="Century Gothic"/>
                <a:ea typeface="Century Gothic"/>
                <a:cs typeface="Century Gothic"/>
                <a:sym typeface="Century Gothic"/>
              </a:rPr>
              <a:t> – Mary Fields – Fearless Mary by Tami Charles</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Nebraska</a:t>
            </a:r>
            <a:r>
              <a:rPr lang="en" sz="850">
                <a:latin typeface="Century Gothic"/>
                <a:ea typeface="Century Gothic"/>
                <a:cs typeface="Century Gothic"/>
                <a:sym typeface="Century Gothic"/>
              </a:rPr>
              <a:t> – Ann Cole Lowe – Fancy Party Gowns by Deborah Blumenthal</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Nevada </a:t>
            </a:r>
            <a:r>
              <a:rPr lang="en" sz="850">
                <a:latin typeface="Century Gothic"/>
                <a:ea typeface="Century Gothic"/>
                <a:cs typeface="Century Gothic"/>
                <a:sym typeface="Century Gothic"/>
              </a:rPr>
              <a:t>–</a:t>
            </a:r>
            <a:r>
              <a:rPr b="1" lang="en" sz="850">
                <a:latin typeface="Century Gothic"/>
                <a:ea typeface="Century Gothic"/>
                <a:cs typeface="Century Gothic"/>
                <a:sym typeface="Century Gothic"/>
              </a:rPr>
              <a:t> Sarah Winnemucca – Britannica Kids Article</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New Hampshire </a:t>
            </a:r>
            <a:r>
              <a:rPr lang="en" sz="850">
                <a:latin typeface="Century Gothic"/>
                <a:ea typeface="Century Gothic"/>
                <a:cs typeface="Century Gothic"/>
                <a:sym typeface="Century Gothic"/>
              </a:rPr>
              <a:t>– Ona Judge - Ona Judge Outwits the Washingtons by Gwendolyn Hooks</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New Jersey </a:t>
            </a:r>
            <a:r>
              <a:rPr lang="en" sz="850">
                <a:latin typeface="Century Gothic"/>
                <a:ea typeface="Century Gothic"/>
                <a:cs typeface="Century Gothic"/>
                <a:sym typeface="Century Gothic"/>
              </a:rPr>
              <a:t>– Alice Paul – Miss Paul and the President by Dean Robbins</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New Mexico </a:t>
            </a:r>
            <a:r>
              <a:rPr lang="en" sz="850">
                <a:latin typeface="Century Gothic"/>
                <a:ea typeface="Century Gothic"/>
                <a:cs typeface="Century Gothic"/>
                <a:sym typeface="Century Gothic"/>
              </a:rPr>
              <a:t>– Dolores Huerta – Dolores Huerta: A Hero to Migrant Workers by Sarah Warren</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New York </a:t>
            </a:r>
            <a:r>
              <a:rPr lang="en" sz="850">
                <a:latin typeface="Century Gothic"/>
                <a:ea typeface="Century Gothic"/>
                <a:cs typeface="Century Gothic"/>
                <a:sym typeface="Century Gothic"/>
              </a:rPr>
              <a:t>– Sonia Sotomayor – Turning Pages: My Life Story by Sonia Sotomayor</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North Carolina – </a:t>
            </a:r>
            <a:r>
              <a:rPr lang="en" sz="850">
                <a:latin typeface="Century Gothic"/>
                <a:ea typeface="Century Gothic"/>
                <a:cs typeface="Century Gothic"/>
                <a:sym typeface="Century Gothic"/>
              </a:rPr>
              <a:t>Maya Angelou</a:t>
            </a:r>
            <a:endParaRPr sz="850">
              <a:latin typeface="Century Gothic"/>
              <a:ea typeface="Century Gothic"/>
              <a:cs typeface="Century Gothic"/>
              <a:sym typeface="Century Gothic"/>
            </a:endParaRPr>
          </a:p>
          <a:p>
            <a:pPr indent="0" lvl="0" marL="0" marR="0" rtl="0" algn="l">
              <a:spcBef>
                <a:spcPts val="0"/>
              </a:spcBef>
              <a:spcAft>
                <a:spcPts val="0"/>
              </a:spcAft>
              <a:buNone/>
            </a:pPr>
            <a:r>
              <a:rPr b="1" lang="en" sz="850">
                <a:latin typeface="Century Gothic"/>
                <a:ea typeface="Century Gothic"/>
                <a:cs typeface="Century Gothic"/>
                <a:sym typeface="Century Gothic"/>
              </a:rPr>
              <a:t>North Dakota</a:t>
            </a:r>
            <a:r>
              <a:rPr lang="en" sz="850">
                <a:latin typeface="Century Gothic"/>
                <a:ea typeface="Century Gothic"/>
                <a:cs typeface="Century Gothic"/>
                <a:sym typeface="Century Gothic"/>
              </a:rPr>
              <a:t> – Buffalo Bird Woman – Buffalo Bird Girl by S. D. Nelson</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Ohio</a:t>
            </a:r>
            <a:r>
              <a:rPr lang="en" sz="850">
                <a:latin typeface="Century Gothic"/>
                <a:ea typeface="Century Gothic"/>
                <a:cs typeface="Century Gothic"/>
                <a:sym typeface="Century Gothic"/>
              </a:rPr>
              <a:t> – Maya Lin – Maya Lin: Artist Architect of Light and Lines by Jeanna Walker Harvey</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Oklahoma</a:t>
            </a:r>
            <a:r>
              <a:rPr lang="en" sz="850">
                <a:latin typeface="Century Gothic"/>
                <a:ea typeface="Century Gothic"/>
                <a:cs typeface="Century Gothic"/>
                <a:sym typeface="Century Gothic"/>
              </a:rPr>
              <a:t> – Mary Blair –  Pocket Full of Colors by Amy Guglielmo and Jacqueline Tourville</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Oregon – </a:t>
            </a:r>
            <a:r>
              <a:rPr lang="en" sz="850">
                <a:latin typeface="Century Gothic"/>
                <a:ea typeface="Century Gothic"/>
                <a:cs typeface="Century Gothic"/>
                <a:sym typeface="Century Gothic"/>
              </a:rPr>
              <a:t>Beverly Cleary – Ask Beverly Cleary YouTube Video </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Pennsylvania</a:t>
            </a:r>
            <a:r>
              <a:rPr lang="en" sz="850">
                <a:latin typeface="Century Gothic"/>
                <a:ea typeface="Century Gothic"/>
                <a:cs typeface="Century Gothic"/>
                <a:sym typeface="Century Gothic"/>
              </a:rPr>
              <a:t> – Marian Anderson – When Marian Sang by Pam Muñoz Ryan</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Rhode Island – Ida Lewis – The Bravest Woman in America book report on YouTube</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South Carolina </a:t>
            </a:r>
            <a:r>
              <a:rPr lang="en" sz="850">
                <a:latin typeface="Century Gothic"/>
                <a:ea typeface="Century Gothic"/>
                <a:cs typeface="Century Gothic"/>
                <a:sym typeface="Century Gothic"/>
              </a:rPr>
              <a:t>– Lucille “Ludy” Godbold – Long Armed Ludy and the First Women’s Olympics by Jean L. S. Patrick</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South Dakota </a:t>
            </a:r>
            <a:r>
              <a:rPr lang="en" sz="850">
                <a:latin typeface="Century Gothic"/>
                <a:ea typeface="Century Gothic"/>
                <a:cs typeface="Century Gothic"/>
                <a:sym typeface="Century Gothic"/>
              </a:rPr>
              <a:t>– Sue Hendrickson - When Sue Found Sue by Toni Buzzeo</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Tennessee</a:t>
            </a:r>
            <a:r>
              <a:rPr lang="en" sz="850">
                <a:latin typeface="Century Gothic"/>
                <a:ea typeface="Century Gothic"/>
                <a:cs typeface="Century Gothic"/>
                <a:sym typeface="Century Gothic"/>
              </a:rPr>
              <a:t> – Wilma Rudolph – How Wilma Rudolph Became the World’s Fastest Woman by Kathleen Krull</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Texas</a:t>
            </a:r>
            <a:r>
              <a:rPr lang="en" sz="850">
                <a:latin typeface="Century Gothic"/>
                <a:ea typeface="Century Gothic"/>
                <a:cs typeface="Century Gothic"/>
                <a:sym typeface="Century Gothic"/>
              </a:rPr>
              <a:t> – Selena Quintanilla –  Queen of Tejano Music Selena by Silvia López </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Utah – Alice Kasai – YouTube Video</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Vermont – Madeleine Kunin – Kiddle Article</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Virginia</a:t>
            </a:r>
            <a:r>
              <a:rPr lang="en" sz="850">
                <a:latin typeface="Century Gothic"/>
                <a:ea typeface="Century Gothic"/>
                <a:cs typeface="Century Gothic"/>
                <a:sym typeface="Century Gothic"/>
              </a:rPr>
              <a:t> – Ella Fitzgerald - Ella Fitzgerald: The Tale of a Vocal Virtuosa by Andrea Davis Pinkney</a:t>
            </a:r>
            <a:endParaRPr sz="850">
              <a:latin typeface="Century Gothic"/>
              <a:ea typeface="Century Gothic"/>
              <a:cs typeface="Century Gothic"/>
              <a:sym typeface="Century Gothic"/>
            </a:endParaRPr>
          </a:p>
          <a:p>
            <a:pPr indent="0" lvl="0" marL="0" marR="0" rtl="0" algn="l">
              <a:spcBef>
                <a:spcPts val="0"/>
              </a:spcBef>
              <a:spcAft>
                <a:spcPts val="0"/>
              </a:spcAft>
              <a:buNone/>
            </a:pPr>
            <a:r>
              <a:rPr b="1" lang="en" sz="850">
                <a:latin typeface="Century Gothic"/>
                <a:ea typeface="Century Gothic"/>
                <a:cs typeface="Century Gothic"/>
                <a:sym typeface="Century Gothic"/>
              </a:rPr>
              <a:t>Washington – </a:t>
            </a:r>
            <a:r>
              <a:rPr lang="en" sz="850">
                <a:latin typeface="Century Gothic"/>
                <a:ea typeface="Century Gothic"/>
                <a:cs typeface="Century Gothic"/>
                <a:sym typeface="Century Gothic"/>
              </a:rPr>
              <a:t>Patricia Bostrom</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West Virginia </a:t>
            </a:r>
            <a:r>
              <a:rPr lang="en" sz="850">
                <a:latin typeface="Century Gothic"/>
                <a:ea typeface="Century Gothic"/>
                <a:cs typeface="Century Gothic"/>
                <a:sym typeface="Century Gothic"/>
              </a:rPr>
              <a:t>– Katherine Johnson – Counting on Katherine by Helaine Becker</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Wisconsin</a:t>
            </a:r>
            <a:r>
              <a:rPr lang="en" sz="850">
                <a:latin typeface="Century Gothic"/>
                <a:ea typeface="Century Gothic"/>
                <a:cs typeface="Century Gothic"/>
                <a:sym typeface="Century Gothic"/>
              </a:rPr>
              <a:t> – Laura Ingalls Wilder – Pioneer Girl by William Andersen</a:t>
            </a:r>
            <a:endParaRPr sz="850"/>
          </a:p>
          <a:p>
            <a:pPr indent="0" lvl="0" marL="0" marR="0" rtl="0" algn="l">
              <a:spcBef>
                <a:spcPts val="0"/>
              </a:spcBef>
              <a:spcAft>
                <a:spcPts val="0"/>
              </a:spcAft>
              <a:buNone/>
            </a:pPr>
            <a:r>
              <a:rPr b="1" lang="en" sz="850">
                <a:latin typeface="Century Gothic"/>
                <a:ea typeface="Century Gothic"/>
                <a:cs typeface="Century Gothic"/>
                <a:sym typeface="Century Gothic"/>
              </a:rPr>
              <a:t>Wyoming</a:t>
            </a:r>
            <a:r>
              <a:rPr lang="en" sz="850">
                <a:latin typeface="Century Gothic"/>
                <a:ea typeface="Century Gothic"/>
                <a:cs typeface="Century Gothic"/>
                <a:sym typeface="Century Gothic"/>
              </a:rPr>
              <a:t> – Esther Morris – When Esther Morris Headed West by Connie Nordhielm Woolridge</a:t>
            </a:r>
            <a:endParaRPr sz="850"/>
          </a:p>
        </p:txBody>
      </p:sp>
      <p:sp>
        <p:nvSpPr>
          <p:cNvPr id="173" name="Google Shape;173;p13"/>
          <p:cNvSpPr txBox="1"/>
          <p:nvPr/>
        </p:nvSpPr>
        <p:spPr>
          <a:xfrm>
            <a:off x="-4158379" y="2"/>
            <a:ext cx="9144000" cy="5619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lang="en" sz="3200">
                <a:solidFill>
                  <a:schemeClr val="dk1"/>
                </a:solidFill>
                <a:latin typeface="Century Gothic"/>
                <a:ea typeface="Century Gothic"/>
                <a:cs typeface="Century Gothic"/>
                <a:sym typeface="Century Gothic"/>
              </a:rPr>
              <a:t>READ ACROSS AMERICA</a:t>
            </a:r>
            <a:endParaRPr sz="1100">
              <a:latin typeface="Century Gothic"/>
              <a:ea typeface="Century Gothic"/>
              <a:cs typeface="Century Gothic"/>
              <a:sym typeface="Century Gothic"/>
            </a:endParaRPr>
          </a:p>
        </p:txBody>
      </p:sp>
      <p:sp>
        <p:nvSpPr>
          <p:cNvPr id="174" name="Google Shape;174;p13"/>
          <p:cNvSpPr txBox="1"/>
          <p:nvPr/>
        </p:nvSpPr>
        <p:spPr>
          <a:xfrm>
            <a:off x="4985632" y="1"/>
            <a:ext cx="5050200" cy="561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3200">
                <a:solidFill>
                  <a:schemeClr val="dk1"/>
                </a:solidFill>
                <a:latin typeface="Oswald"/>
                <a:ea typeface="Oswald"/>
                <a:cs typeface="Oswald"/>
                <a:sym typeface="Oswald"/>
              </a:rPr>
              <a:t>WOMEN’S HISTORY MONTH</a:t>
            </a:r>
            <a:endParaRPr sz="400">
              <a:latin typeface="Oswald"/>
              <a:ea typeface="Oswald"/>
              <a:cs typeface="Oswald"/>
              <a:sym typeface="Oswald"/>
            </a:endParaRPr>
          </a:p>
        </p:txBody>
      </p:sp>
      <p:sp>
        <p:nvSpPr>
          <p:cNvPr id="175" name="Google Shape;175;p13"/>
          <p:cNvSpPr txBox="1"/>
          <p:nvPr/>
        </p:nvSpPr>
        <p:spPr>
          <a:xfrm>
            <a:off x="60000" y="515325"/>
            <a:ext cx="9024000" cy="438600"/>
          </a:xfrm>
          <a:prstGeom prst="rect">
            <a:avLst/>
          </a:prstGeom>
          <a:noFill/>
          <a:ln>
            <a:noFill/>
          </a:ln>
        </p:spPr>
        <p:txBody>
          <a:bodyPr anchorCtr="0" anchor="t" bIns="34275" lIns="68575" spcFirstLastPara="1" rIns="68575" wrap="square" tIns="34275">
            <a:spAutoFit/>
          </a:bodyPr>
          <a:lstStyle/>
          <a:p>
            <a:pPr indent="0" lvl="0" marL="0" rtl="0" algn="ctr">
              <a:spcBef>
                <a:spcPts val="0"/>
              </a:spcBef>
              <a:spcAft>
                <a:spcPts val="0"/>
              </a:spcAft>
              <a:buClr>
                <a:schemeClr val="dk1"/>
              </a:buClr>
              <a:buFont typeface="Arial"/>
              <a:buNone/>
            </a:pPr>
            <a:r>
              <a:rPr b="1" lang="en" sz="800">
                <a:solidFill>
                  <a:srgbClr val="F13765"/>
                </a:solidFill>
                <a:latin typeface="Century Gothic"/>
                <a:ea typeface="Century Gothic"/>
                <a:cs typeface="Century Gothic"/>
                <a:sym typeface="Century Gothic"/>
              </a:rPr>
              <a:t>Most of the women were born in the states they are linked to which is their primary connection, while others like Sue Hendrickson (South Dakota) made an important discovery or valuable contribution in that state. I hope you discover the diversity of America and the women who help shape it by exploring this map; dancers, teachers, pilots, politicians, judges, musicians, activists, adventurers, pioneers, designers, builders, and more are waiting to meet you. </a:t>
            </a:r>
            <a:endParaRPr b="1" sz="1100">
              <a:solidFill>
                <a:srgbClr val="F13765"/>
              </a:solidFill>
            </a:endParaRPr>
          </a:p>
        </p:txBody>
      </p:sp>
      <p:cxnSp>
        <p:nvCxnSpPr>
          <p:cNvPr id="176" name="Google Shape;176;p13"/>
          <p:cNvCxnSpPr/>
          <p:nvPr/>
        </p:nvCxnSpPr>
        <p:spPr>
          <a:xfrm flipH="1" rot="10800000">
            <a:off x="237188" y="476681"/>
            <a:ext cx="8770500" cy="5100"/>
          </a:xfrm>
          <a:prstGeom prst="straightConnector1">
            <a:avLst/>
          </a:prstGeom>
          <a:noFill/>
          <a:ln cap="flat" cmpd="sng" w="28575">
            <a:solidFill>
              <a:srgbClr val="000000"/>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jpg"/><Relationship Id="rId4" Type="http://schemas.openxmlformats.org/officeDocument/2006/relationships/hyperlink" Target="http://www.youtube.com/watch?v=aCcSsjkQe9s" TargetMode="External"/><Relationship Id="rId5"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jpg"/><Relationship Id="rId4" Type="http://schemas.openxmlformats.org/officeDocument/2006/relationships/hyperlink" Target="http://www.youtube.com/watch?v=WUEcZxiqdrA" TargetMode="External"/><Relationship Id="rId5"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5.jpg"/><Relationship Id="rId4" Type="http://schemas.openxmlformats.org/officeDocument/2006/relationships/hyperlink" Target="http://www.youtube.com/watch?v=iuFqoqytvzc" TargetMode="External"/><Relationship Id="rId5"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5.jpg"/><Relationship Id="rId4" Type="http://schemas.openxmlformats.org/officeDocument/2006/relationships/hyperlink" Target="http://www.youtube.com/watch?v=L0tM4NbOM1k" TargetMode="External"/><Relationship Id="rId5"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jpg"/><Relationship Id="rId4" Type="http://schemas.openxmlformats.org/officeDocument/2006/relationships/hyperlink" Target="http://www.youtube.com/watch?v=WTbdpW8R8ss" TargetMode="External"/><Relationship Id="rId5"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jpg"/><Relationship Id="rId4" Type="http://schemas.openxmlformats.org/officeDocument/2006/relationships/hyperlink" Target="http://www.youtube.com/watch?v=qfyn0vZrgDI" TargetMode="External"/><Relationship Id="rId5"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jpg"/><Relationship Id="rId4" Type="http://schemas.openxmlformats.org/officeDocument/2006/relationships/hyperlink" Target="http://www.youtube.com/watch?v=KVkqvpCtcOI" TargetMode="External"/><Relationship Id="rId5"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jpg"/><Relationship Id="rId4" Type="http://schemas.openxmlformats.org/officeDocument/2006/relationships/hyperlink" Target="http://www.youtube.com/watch?v=GZjpF5yoXyA" TargetMode="External"/><Relationship Id="rId5"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hyperlink" Target="http://www.youtube.com/watch?v=rqEewoDvnAw" TargetMode="External"/><Relationship Id="rId5"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jpg"/><Relationship Id="rId4" Type="http://schemas.openxmlformats.org/officeDocument/2006/relationships/hyperlink" Target="http://www.youtube.com/watch?v=nQebHzif_Os" TargetMode="External"/><Relationship Id="rId5"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hyperlink" Target="http://www.youtube.com/watch?v=vyRzUii-pSc" TargetMode="External"/><Relationship Id="rId5"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jpg"/><Relationship Id="rId4" Type="http://schemas.openxmlformats.org/officeDocument/2006/relationships/hyperlink" Target="http://www.youtube.com/watch?v=hyhzi4JHO-I" TargetMode="External"/><Relationship Id="rId5"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jpg"/><Relationship Id="rId4" Type="http://schemas.openxmlformats.org/officeDocument/2006/relationships/hyperlink" Target="http://www.youtube.com/watch?v=F88YYnw6lsE" TargetMode="External"/><Relationship Id="rId5"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jpg"/><Relationship Id="rId4" Type="http://schemas.openxmlformats.org/officeDocument/2006/relationships/hyperlink" Target="http://www.youtube.com/watch?v=1Z8Ycd3a6i8" TargetMode="External"/><Relationship Id="rId5"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jpg"/><Relationship Id="rId4" Type="http://schemas.openxmlformats.org/officeDocument/2006/relationships/hyperlink" Target="http://www.youtube.com/watch?v=EFEmSTPMCd0" TargetMode="External"/><Relationship Id="rId5"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jpg"/><Relationship Id="rId4" Type="http://schemas.openxmlformats.org/officeDocument/2006/relationships/hyperlink" Target="http://www.youtube.com/watch?v=vN1o6u7Zo9A" TargetMode="External"/><Relationship Id="rId5" Type="http://schemas.openxmlformats.org/officeDocument/2006/relationships/image" Target="../media/image2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jpg"/><Relationship Id="rId4" Type="http://schemas.openxmlformats.org/officeDocument/2006/relationships/hyperlink" Target="http://www.youtube.com/watch?v=BcCv9e8NfdM" TargetMode="External"/><Relationship Id="rId5" Type="http://schemas.openxmlformats.org/officeDocument/2006/relationships/image" Target="../media/image2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5.jpg"/><Relationship Id="rId4" Type="http://schemas.openxmlformats.org/officeDocument/2006/relationships/hyperlink" Target="http://www.youtube.com/watch?v=LOQe74Ou_qI" TargetMode="External"/><Relationship Id="rId5" Type="http://schemas.openxmlformats.org/officeDocument/2006/relationships/image" Target="../media/image3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jpg"/><Relationship Id="rId4" Type="http://schemas.openxmlformats.org/officeDocument/2006/relationships/hyperlink" Target="http://www.youtube.com/watch?v=Qn5L4ICk0dE" TargetMode="External"/><Relationship Id="rId5" Type="http://schemas.openxmlformats.org/officeDocument/2006/relationships/image" Target="../media/image2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jpg"/><Relationship Id="rId4" Type="http://schemas.openxmlformats.org/officeDocument/2006/relationships/hyperlink" Target="http://www.youtube.com/watch?v=ir7ut1Bpeig" TargetMode="External"/><Relationship Id="rId5" Type="http://schemas.openxmlformats.org/officeDocument/2006/relationships/image" Target="../media/image4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5.jpg"/><Relationship Id="rId4" Type="http://schemas.openxmlformats.org/officeDocument/2006/relationships/hyperlink" Target="https://kids.kiddle.co/First_Lady_of_the_United_States" TargetMode="External"/><Relationship Id="rId5" Type="http://schemas.openxmlformats.org/officeDocument/2006/relationships/hyperlink" Target="https://kids.kiddle.co/Aristotle_Onassis" TargetMode="External"/><Relationship Id="rId6" Type="http://schemas.openxmlformats.org/officeDocument/2006/relationships/hyperlink" Target="https://kids.kiddle.co/Editor" TargetMode="External"/><Relationship Id="rId7" Type="http://schemas.openxmlformats.org/officeDocument/2006/relationships/hyperlink" Target="http://www.youtube.com/watch?v=S79WC3pzFCw" TargetMode="External"/><Relationship Id="rId8" Type="http://schemas.openxmlformats.org/officeDocument/2006/relationships/image" Target="../media/image4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5.jpg"/><Relationship Id="rId4" Type="http://schemas.openxmlformats.org/officeDocument/2006/relationships/hyperlink" Target="http://www.youtube.com/watch?v=vE2FK0B7gPo" TargetMode="External"/><Relationship Id="rId5" Type="http://schemas.openxmlformats.org/officeDocument/2006/relationships/image" Target="../media/image2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5.jpg"/><Relationship Id="rId4" Type="http://schemas.openxmlformats.org/officeDocument/2006/relationships/hyperlink" Target="http://www.youtube.com/watch?v=ZgwBvQEe2hQ" TargetMode="External"/><Relationship Id="rId5" Type="http://schemas.openxmlformats.org/officeDocument/2006/relationships/image" Target="../media/image3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5.jpg"/><Relationship Id="rId4" Type="http://schemas.openxmlformats.org/officeDocument/2006/relationships/hyperlink" Target="http://www.youtube.com/watch?v=U8D4ldGY41s" TargetMode="External"/><Relationship Id="rId5" Type="http://schemas.openxmlformats.org/officeDocument/2006/relationships/image" Target="../media/image4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5.jpg"/><Relationship Id="rId4" Type="http://schemas.openxmlformats.org/officeDocument/2006/relationships/hyperlink" Target="http://www.youtube.com/watch?v=RRJ8oDSy21Y" TargetMode="External"/><Relationship Id="rId5" Type="http://schemas.openxmlformats.org/officeDocument/2006/relationships/image" Target="../media/image5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5.jpg"/><Relationship Id="rId4" Type="http://schemas.openxmlformats.org/officeDocument/2006/relationships/hyperlink" Target="http://www.youtube.com/watch?v=5Mfcz2QbILY" TargetMode="External"/><Relationship Id="rId5" Type="http://schemas.openxmlformats.org/officeDocument/2006/relationships/image" Target="../media/image1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5.jpg"/><Relationship Id="rId4" Type="http://schemas.openxmlformats.org/officeDocument/2006/relationships/hyperlink" Target="http://www.youtube.com/watch?v=5Rh_ijMxouE" TargetMode="External"/><Relationship Id="rId5" Type="http://schemas.openxmlformats.org/officeDocument/2006/relationships/image" Target="../media/image2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5.jpg"/><Relationship Id="rId4" Type="http://schemas.openxmlformats.org/officeDocument/2006/relationships/hyperlink" Target="http://www.youtube.com/watch?v=W30Uut7FlP8" TargetMode="External"/><Relationship Id="rId5" Type="http://schemas.openxmlformats.org/officeDocument/2006/relationships/image" Target="../media/image1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5.jpg"/><Relationship Id="rId4" Type="http://schemas.openxmlformats.org/officeDocument/2006/relationships/hyperlink" Target="http://www.youtube.com/watch?v=eJUylCBf-n0" TargetMode="External"/><Relationship Id="rId5" Type="http://schemas.openxmlformats.org/officeDocument/2006/relationships/image" Target="../media/image2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5.jpg"/><Relationship Id="rId4" Type="http://schemas.openxmlformats.org/officeDocument/2006/relationships/hyperlink" Target="http://www.youtube.com/watch?v=P8FWd9Q1L04" TargetMode="External"/><Relationship Id="rId5" Type="http://schemas.openxmlformats.org/officeDocument/2006/relationships/image" Target="../media/image1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5.jpg"/><Relationship Id="rId4" Type="http://schemas.openxmlformats.org/officeDocument/2006/relationships/hyperlink" Target="http://www.youtube.com/watch?v=bWxDMespb3I" TargetMode="External"/><Relationship Id="rId5" Type="http://schemas.openxmlformats.org/officeDocument/2006/relationships/image" Target="../media/image2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5.jpg"/><Relationship Id="rId4" Type="http://schemas.openxmlformats.org/officeDocument/2006/relationships/hyperlink" Target="http://www.youtube.com/watch?v=q4sGcaA6bFk" TargetMode="External"/><Relationship Id="rId5" Type="http://schemas.openxmlformats.org/officeDocument/2006/relationships/image" Target="../media/image3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5.jpg"/><Relationship Id="rId4" Type="http://schemas.openxmlformats.org/officeDocument/2006/relationships/hyperlink" Target="http://www.youtube.com/watch?v=IhJc1wcpSmA" TargetMode="External"/><Relationship Id="rId5" Type="http://schemas.openxmlformats.org/officeDocument/2006/relationships/image" Target="../media/image47.jpg"/><Relationship Id="rId6" Type="http://schemas.openxmlformats.org/officeDocument/2006/relationships/hyperlink" Target="https://en.wikipedia.org/wiki/I_Know_Why_the_Caged_Bird_Sing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5.jpg"/><Relationship Id="rId4" Type="http://schemas.openxmlformats.org/officeDocument/2006/relationships/hyperlink" Target="http://www.youtube.com/watch?v=cNhUrTA09nc" TargetMode="External"/><Relationship Id="rId5" Type="http://schemas.openxmlformats.org/officeDocument/2006/relationships/image" Target="../media/image34.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5.jpg"/><Relationship Id="rId4" Type="http://schemas.openxmlformats.org/officeDocument/2006/relationships/hyperlink" Target="http://www.youtube.com/watch?v=uK5roFhraKc" TargetMode="External"/><Relationship Id="rId5" Type="http://schemas.openxmlformats.org/officeDocument/2006/relationships/image" Target="../media/image4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5.jpg"/><Relationship Id="rId4" Type="http://schemas.openxmlformats.org/officeDocument/2006/relationships/hyperlink" Target="http://www.youtube.com/watch?v=zurARl81oQ8" TargetMode="External"/><Relationship Id="rId5" Type="http://schemas.openxmlformats.org/officeDocument/2006/relationships/image" Target="../media/image3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5.jpg"/><Relationship Id="rId4" Type="http://schemas.openxmlformats.org/officeDocument/2006/relationships/hyperlink" Target="http://www.youtube.com/watch?v=HfGtwAg0AO0" TargetMode="External"/><Relationship Id="rId5" Type="http://schemas.openxmlformats.org/officeDocument/2006/relationships/image" Target="../media/image2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5.jpg"/><Relationship Id="rId4" Type="http://schemas.openxmlformats.org/officeDocument/2006/relationships/hyperlink" Target="http://www.youtube.com/watch?v=SyAwMyfkKDI" TargetMode="External"/><Relationship Id="rId5" Type="http://schemas.openxmlformats.org/officeDocument/2006/relationships/image" Target="../media/image2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5.jpg"/><Relationship Id="rId4" Type="http://schemas.openxmlformats.org/officeDocument/2006/relationships/hyperlink" Target="http://www.youtube.com/watch?v=QcsuH7goG0U" TargetMode="External"/><Relationship Id="rId5" Type="http://schemas.openxmlformats.org/officeDocument/2006/relationships/image" Target="../media/image3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5.jpg"/><Relationship Id="rId4" Type="http://schemas.openxmlformats.org/officeDocument/2006/relationships/hyperlink" Target="http://www.youtube.com/watch?v=mMcjKGhF6Tw" TargetMode="External"/><Relationship Id="rId5" Type="http://schemas.openxmlformats.org/officeDocument/2006/relationships/image" Target="../media/image3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5.jpg"/><Relationship Id="rId4" Type="http://schemas.openxmlformats.org/officeDocument/2006/relationships/hyperlink" Target="http://www.youtube.com/watch?v=yvDlX-8pAWY" TargetMode="External"/><Relationship Id="rId5" Type="http://schemas.openxmlformats.org/officeDocument/2006/relationships/image" Target="../media/image3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5.jpg"/><Relationship Id="rId4" Type="http://schemas.openxmlformats.org/officeDocument/2006/relationships/hyperlink" Target="http://www.youtube.com/watch?v=fSIPYPCi254" TargetMode="External"/><Relationship Id="rId5" Type="http://schemas.openxmlformats.org/officeDocument/2006/relationships/image" Target="../media/image26.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5.jpg"/><Relationship Id="rId4" Type="http://schemas.openxmlformats.org/officeDocument/2006/relationships/hyperlink" Target="http://www.youtube.com/watch?v=ivcRZGQbr8k" TargetMode="External"/><Relationship Id="rId5" Type="http://schemas.openxmlformats.org/officeDocument/2006/relationships/image" Target="../media/image4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5.jpg"/><Relationship Id="rId4" Type="http://schemas.openxmlformats.org/officeDocument/2006/relationships/hyperlink" Target="http://www.youtube.com/watch?v=Owep_WGRFfQ" TargetMode="External"/><Relationship Id="rId5" Type="http://schemas.openxmlformats.org/officeDocument/2006/relationships/image" Target="../media/image30.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5.jpg"/><Relationship Id="rId4" Type="http://schemas.openxmlformats.org/officeDocument/2006/relationships/hyperlink" Target="https://kids.kiddle.co/List_of_Governors_of_Vermont" TargetMode="External"/><Relationship Id="rId5" Type="http://schemas.openxmlformats.org/officeDocument/2006/relationships/hyperlink" Target="http://www.youtube.com/watch?v=nWnnD9iZUd4" TargetMode="External"/><Relationship Id="rId6" Type="http://schemas.openxmlformats.org/officeDocument/2006/relationships/image" Target="../media/image42.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5.jpg"/><Relationship Id="rId4" Type="http://schemas.openxmlformats.org/officeDocument/2006/relationships/hyperlink" Target="http://www.youtube.com/watch?v=WF74818GKJw" TargetMode="External"/><Relationship Id="rId5" Type="http://schemas.openxmlformats.org/officeDocument/2006/relationships/image" Target="../media/image50.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5.jpg"/><Relationship Id="rId4" Type="http://schemas.openxmlformats.org/officeDocument/2006/relationships/hyperlink" Target="http://www.youtube.com/watch?v=83lFLt7-Ap8" TargetMode="External"/><Relationship Id="rId5" Type="http://schemas.openxmlformats.org/officeDocument/2006/relationships/image" Target="../media/image41.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5.jpg"/><Relationship Id="rId4" Type="http://schemas.openxmlformats.org/officeDocument/2006/relationships/hyperlink" Target="http://www.youtube.com/watch?v=MZekF8_yg5o" TargetMode="External"/><Relationship Id="rId5" Type="http://schemas.openxmlformats.org/officeDocument/2006/relationships/image" Target="../media/image49.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5.jpg"/><Relationship Id="rId4" Type="http://schemas.openxmlformats.org/officeDocument/2006/relationships/hyperlink" Target="http://www.youtube.com/watch?v=E-6tQFoEreA" TargetMode="External"/><Relationship Id="rId5" Type="http://schemas.openxmlformats.org/officeDocument/2006/relationships/image" Target="../media/image46.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5.jpg"/><Relationship Id="rId4" Type="http://schemas.openxmlformats.org/officeDocument/2006/relationships/hyperlink" Target="http://www.youtube.com/watch?v=k9oVkJz85hU" TargetMode="External"/><Relationship Id="rId5" Type="http://schemas.openxmlformats.org/officeDocument/2006/relationships/image" Target="../media/image3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cxnSp>
        <p:nvCxnSpPr>
          <p:cNvPr id="185" name="Google Shape;185;p15"/>
          <p:cNvCxnSpPr/>
          <p:nvPr/>
        </p:nvCxnSpPr>
        <p:spPr>
          <a:xfrm flipH="1" rot="10800000">
            <a:off x="237188" y="75"/>
            <a:ext cx="8770500" cy="5100"/>
          </a:xfrm>
          <a:prstGeom prst="straightConnector1">
            <a:avLst/>
          </a:prstGeom>
          <a:noFill/>
          <a:ln cap="flat" cmpd="sng" w="28575">
            <a:solidFill>
              <a:srgbClr val="000000"/>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id="190" name="Google Shape;190;p16"/>
          <p:cNvSpPr txBox="1"/>
          <p:nvPr/>
        </p:nvSpPr>
        <p:spPr>
          <a:xfrm>
            <a:off x="638100" y="657450"/>
            <a:ext cx="1247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Alabama</a:t>
            </a:r>
            <a:endParaRPr b="1" sz="2000">
              <a:latin typeface="Fredericka the Great"/>
              <a:ea typeface="Fredericka the Great"/>
              <a:cs typeface="Fredericka the Great"/>
              <a:sym typeface="Fredericka the Great"/>
            </a:endParaRPr>
          </a:p>
        </p:txBody>
      </p:sp>
      <p:sp>
        <p:nvSpPr>
          <p:cNvPr id="191" name="Google Shape;191;p16"/>
          <p:cNvSpPr txBox="1"/>
          <p:nvPr/>
        </p:nvSpPr>
        <p:spPr>
          <a:xfrm>
            <a:off x="3099150" y="484600"/>
            <a:ext cx="29457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5000">
                <a:solidFill>
                  <a:srgbClr val="708EBF"/>
                </a:solidFill>
                <a:latin typeface="Poiret One"/>
                <a:ea typeface="Poiret One"/>
                <a:cs typeface="Poiret One"/>
                <a:sym typeface="Poiret One"/>
              </a:rPr>
              <a:t>Rosa Parks</a:t>
            </a:r>
            <a:endParaRPr b="1" sz="5000">
              <a:solidFill>
                <a:srgbClr val="708EBF"/>
              </a:solidFill>
              <a:latin typeface="Poiret One"/>
              <a:ea typeface="Poiret One"/>
              <a:cs typeface="Poiret One"/>
              <a:sym typeface="Poiret One"/>
            </a:endParaRPr>
          </a:p>
        </p:txBody>
      </p:sp>
      <p:pic>
        <p:nvPicPr>
          <p:cNvPr descr="Rosa Parks was born and raised on a small farm outside of Montgomery, Alabama. She grew up facing mean and unfair treatment because of her skin color but she resisted with bravery and dignity. She grew up to be become an American activist and one of the most important figures in the civil rights movement and sparked the movement that ended segregation.&#10;&#10;Little People, Big Dreams - Rosa Parks by Lisbeth Kaiser and Marta Antelo is available at&#10;Amazon: https://fave.co/2F7FJoc&#10;Book Depository: https://fave.co/2HtGo4T" id="192" name="Google Shape;192;p16" title="Rosa Parks [Little People, BIG DREAMS] | Children's Book">
            <a:hlinkClick r:id="rId4"/>
          </p:cNvPr>
          <p:cNvPicPr preferRelativeResize="0"/>
          <p:nvPr/>
        </p:nvPicPr>
        <p:blipFill>
          <a:blip r:embed="rId5">
            <a:alphaModFix/>
          </a:blip>
          <a:stretch>
            <a:fillRect/>
          </a:stretch>
        </p:blipFill>
        <p:spPr>
          <a:xfrm>
            <a:off x="703025" y="1380900"/>
            <a:ext cx="4040225" cy="3030175"/>
          </a:xfrm>
          <a:prstGeom prst="rect">
            <a:avLst/>
          </a:prstGeom>
          <a:noFill/>
          <a:ln>
            <a:noFill/>
          </a:ln>
        </p:spPr>
      </p:pic>
      <p:sp>
        <p:nvSpPr>
          <p:cNvPr id="193" name="Google Shape;193;p16"/>
          <p:cNvSpPr txBox="1"/>
          <p:nvPr/>
        </p:nvSpPr>
        <p:spPr>
          <a:xfrm>
            <a:off x="5008175" y="1270975"/>
            <a:ext cx="32514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333333"/>
                </a:solidFill>
                <a:latin typeface="Calibri"/>
                <a:ea typeface="Calibri"/>
                <a:cs typeface="Calibri"/>
                <a:sym typeface="Calibri"/>
              </a:rPr>
              <a:t>On December 1, 1955, Rosa Parks boarded a bus in Montgomery, Alabama. Instead of going to the back of the bus, which was designated for African Americans, she sat in the front. When the bus started to fill up with white passengers, the bus driver asked Parks to move. She refused. Her resistance set in motion one of the largest social movements in history, the Montgomery Bus Boycott.</a:t>
            </a:r>
            <a:endParaRPr sz="15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sp>
        <p:nvSpPr>
          <p:cNvPr id="198" name="Google Shape;198;p17"/>
          <p:cNvSpPr txBox="1"/>
          <p:nvPr/>
        </p:nvSpPr>
        <p:spPr>
          <a:xfrm>
            <a:off x="638100" y="657450"/>
            <a:ext cx="1247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Alaska</a:t>
            </a:r>
            <a:endParaRPr b="1" sz="2000">
              <a:latin typeface="Fredericka the Great"/>
              <a:ea typeface="Fredericka the Great"/>
              <a:cs typeface="Fredericka the Great"/>
              <a:sym typeface="Fredericka the Great"/>
            </a:endParaRPr>
          </a:p>
        </p:txBody>
      </p:sp>
      <p:sp>
        <p:nvSpPr>
          <p:cNvPr id="199" name="Google Shape;199;p17"/>
          <p:cNvSpPr txBox="1"/>
          <p:nvPr/>
        </p:nvSpPr>
        <p:spPr>
          <a:xfrm>
            <a:off x="2619000" y="494275"/>
            <a:ext cx="39060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5000">
                <a:solidFill>
                  <a:srgbClr val="708EBF"/>
                </a:solidFill>
                <a:latin typeface="Poiret One"/>
                <a:ea typeface="Poiret One"/>
                <a:cs typeface="Poiret One"/>
                <a:sym typeface="Poiret One"/>
              </a:rPr>
              <a:t>Susan Butcher</a:t>
            </a:r>
            <a:endParaRPr b="1" sz="5000">
              <a:solidFill>
                <a:srgbClr val="708EBF"/>
              </a:solidFill>
              <a:latin typeface="Poiret One"/>
              <a:ea typeface="Poiret One"/>
              <a:cs typeface="Poiret One"/>
              <a:sym typeface="Poiret One"/>
            </a:endParaRPr>
          </a:p>
        </p:txBody>
      </p:sp>
      <p:sp>
        <p:nvSpPr>
          <p:cNvPr id="200" name="Google Shape;200;p17"/>
          <p:cNvSpPr txBox="1"/>
          <p:nvPr/>
        </p:nvSpPr>
        <p:spPr>
          <a:xfrm>
            <a:off x="4698750" y="1288225"/>
            <a:ext cx="3780300" cy="3250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100">
                <a:solidFill>
                  <a:srgbClr val="333333"/>
                </a:solidFill>
                <a:latin typeface="Calibri"/>
                <a:ea typeface="Calibri"/>
                <a:cs typeface="Calibri"/>
                <a:sym typeface="Calibri"/>
              </a:rPr>
              <a:t>American sled-dog racer and trainer Susan Butcher dominated her sport for more than a decade. She won the challenging Iditarod Trail Sled Dog Race in Alaska four times.</a:t>
            </a:r>
            <a:endParaRPr sz="1100">
              <a:solidFill>
                <a:srgbClr val="333333"/>
              </a:solidFill>
              <a:latin typeface="Calibri"/>
              <a:ea typeface="Calibri"/>
              <a:cs typeface="Calibri"/>
              <a:sym typeface="Calibri"/>
            </a:endParaRPr>
          </a:p>
          <a:p>
            <a:pPr indent="0" lvl="0" marL="0" rtl="0" algn="l">
              <a:lnSpc>
                <a:spcPct val="150000"/>
              </a:lnSpc>
              <a:spcBef>
                <a:spcPts val="800"/>
              </a:spcBef>
              <a:spcAft>
                <a:spcPts val="800"/>
              </a:spcAft>
              <a:buNone/>
            </a:pPr>
            <a:r>
              <a:rPr lang="en" sz="1100">
                <a:solidFill>
                  <a:srgbClr val="333333"/>
                </a:solidFill>
                <a:latin typeface="Calibri"/>
                <a:ea typeface="Calibri"/>
                <a:cs typeface="Calibri"/>
                <a:sym typeface="Calibri"/>
              </a:rPr>
              <a:t>Susan Howlet Butcher was born on December 26, 1954, in Boston, Massachusetts. She began to train dogs at age 16. By 1972 she had moved to Colorado, where she attended Colorado State University in Fort Collins and raced a group of 50 Alaskan huskies owned by a local musher. Butcher moved to Alaska in 1975 to start her own kennel. A serious athlete from the outset, she broke onto the international mushing scene in 1979 after driving a team of huskies to the top of D</a:t>
            </a:r>
            <a:r>
              <a:rPr lang="en" sz="1100">
                <a:latin typeface="Calibri"/>
                <a:ea typeface="Calibri"/>
                <a:cs typeface="Calibri"/>
                <a:sym typeface="Calibri"/>
              </a:rPr>
              <a:t>enali</a:t>
            </a:r>
            <a:r>
              <a:rPr lang="en" sz="1100">
                <a:solidFill>
                  <a:srgbClr val="333333"/>
                </a:solidFill>
                <a:latin typeface="Calibri"/>
                <a:ea typeface="Calibri"/>
                <a:cs typeface="Calibri"/>
                <a:sym typeface="Calibri"/>
              </a:rPr>
              <a:t> (Mount McKinley).</a:t>
            </a:r>
            <a:endParaRPr sz="1300">
              <a:latin typeface="Calibri"/>
              <a:ea typeface="Calibri"/>
              <a:cs typeface="Calibri"/>
              <a:sym typeface="Calibri"/>
            </a:endParaRPr>
          </a:p>
        </p:txBody>
      </p:sp>
      <p:pic>
        <p:nvPicPr>
          <p:cNvPr descr="The remembrance of a pioneer woman, Iditarod champion, mother, two time Mt. McKinley climber and all around great person.  This is the story of Susan Butcher and how she fell in love with Alaska and all its wonders." id="201" name="Google Shape;201;p17" title="Alaska.org - Iditarod Champion Susan Butcher Remembered">
            <a:hlinkClick r:id="rId4"/>
          </p:cNvPr>
          <p:cNvPicPr preferRelativeResize="0"/>
          <p:nvPr/>
        </p:nvPicPr>
        <p:blipFill>
          <a:blip r:embed="rId5">
            <a:alphaModFix/>
          </a:blip>
          <a:stretch>
            <a:fillRect/>
          </a:stretch>
        </p:blipFill>
        <p:spPr>
          <a:xfrm>
            <a:off x="742000" y="1448581"/>
            <a:ext cx="3906000" cy="292949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1000"/>
                                        <p:tgtEl>
                                          <p:spTgt spid="2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5" name="Shape 205"/>
        <p:cNvGrpSpPr/>
        <p:nvPr/>
      </p:nvGrpSpPr>
      <p:grpSpPr>
        <a:xfrm>
          <a:off x="0" y="0"/>
          <a:ext cx="0" cy="0"/>
          <a:chOff x="0" y="0"/>
          <a:chExt cx="0" cy="0"/>
        </a:xfrm>
      </p:grpSpPr>
      <p:sp>
        <p:nvSpPr>
          <p:cNvPr id="206" name="Google Shape;206;p18"/>
          <p:cNvSpPr txBox="1"/>
          <p:nvPr/>
        </p:nvSpPr>
        <p:spPr>
          <a:xfrm>
            <a:off x="638100" y="657450"/>
            <a:ext cx="1247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Arizona</a:t>
            </a:r>
            <a:endParaRPr b="1" sz="2000">
              <a:latin typeface="Fredericka the Great"/>
              <a:ea typeface="Fredericka the Great"/>
              <a:cs typeface="Fredericka the Great"/>
              <a:sym typeface="Fredericka the Great"/>
            </a:endParaRPr>
          </a:p>
        </p:txBody>
      </p:sp>
      <p:sp>
        <p:nvSpPr>
          <p:cNvPr id="207" name="Google Shape;207;p18"/>
          <p:cNvSpPr txBox="1"/>
          <p:nvPr/>
        </p:nvSpPr>
        <p:spPr>
          <a:xfrm>
            <a:off x="2619000" y="494275"/>
            <a:ext cx="39060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5000">
                <a:solidFill>
                  <a:srgbClr val="708EBF"/>
                </a:solidFill>
                <a:latin typeface="Poiret One"/>
                <a:ea typeface="Poiret One"/>
                <a:cs typeface="Poiret One"/>
                <a:sym typeface="Poiret One"/>
              </a:rPr>
              <a:t>Mary Colter</a:t>
            </a:r>
            <a:endParaRPr b="1" sz="5000">
              <a:solidFill>
                <a:srgbClr val="708EBF"/>
              </a:solidFill>
              <a:latin typeface="Poiret One"/>
              <a:ea typeface="Poiret One"/>
              <a:cs typeface="Poiret One"/>
              <a:sym typeface="Poiret One"/>
            </a:endParaRPr>
          </a:p>
        </p:txBody>
      </p:sp>
      <p:sp>
        <p:nvSpPr>
          <p:cNvPr id="208" name="Google Shape;208;p18"/>
          <p:cNvSpPr txBox="1"/>
          <p:nvPr/>
        </p:nvSpPr>
        <p:spPr>
          <a:xfrm>
            <a:off x="4698750" y="1288225"/>
            <a:ext cx="37803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800"/>
              </a:spcAft>
              <a:buNone/>
            </a:pPr>
            <a:r>
              <a:t/>
            </a:r>
            <a:endParaRPr sz="1300">
              <a:latin typeface="Calibri"/>
              <a:ea typeface="Calibri"/>
              <a:cs typeface="Calibri"/>
              <a:sym typeface="Calibri"/>
            </a:endParaRPr>
          </a:p>
        </p:txBody>
      </p:sp>
      <p:pic>
        <p:nvPicPr>
          <p:cNvPr descr="Mary Colter was a passionate architect in the early 1900s. She designed buildings around the Canyon that didn't take away from the landscape, but instead fit in. Learn more about the buildings she designed that are located in the park." id="209" name="Google Shape;209;p18" title="Mary Colter - Grand Canyon Moments">
            <a:hlinkClick r:id="rId4"/>
          </p:cNvPr>
          <p:cNvPicPr preferRelativeResize="0"/>
          <p:nvPr/>
        </p:nvPicPr>
        <p:blipFill>
          <a:blip r:embed="rId5">
            <a:alphaModFix/>
          </a:blip>
          <a:stretch>
            <a:fillRect/>
          </a:stretch>
        </p:blipFill>
        <p:spPr>
          <a:xfrm>
            <a:off x="723900" y="1448575"/>
            <a:ext cx="3906000" cy="2929500"/>
          </a:xfrm>
          <a:prstGeom prst="rect">
            <a:avLst/>
          </a:prstGeom>
          <a:noFill/>
          <a:ln>
            <a:noFill/>
          </a:ln>
        </p:spPr>
      </p:pic>
      <p:sp>
        <p:nvSpPr>
          <p:cNvPr id="210" name="Google Shape;210;p18"/>
          <p:cNvSpPr txBox="1"/>
          <p:nvPr/>
        </p:nvSpPr>
        <p:spPr>
          <a:xfrm>
            <a:off x="4784700" y="1312525"/>
            <a:ext cx="36084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Calibri"/>
                <a:ea typeface="Calibri"/>
                <a:cs typeface="Calibri"/>
                <a:sym typeface="Calibri"/>
              </a:rPr>
              <a:t>Mary Elizabeth Jane Colter (1869–1958) was an American architect and interior designer whose distinct architectural style was steeped in the imagery, culture, and landscape of the Southwest. As the primary architect for the Fred Harvey Company, she designed hotels, shops, and rest areas along one of the major routes of the Atchison, Topeka, and Santa Fe Railway from 1902 until her retirement in 1948. Colter’s most well-known projects include the buildings she created in Arizona’s Grand Canyon National Park—the Hopi House, Hermit’s Rest, Lookout Studio, and Desert View Watchtower.</a:t>
            </a:r>
            <a:endParaRPr>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000"/>
                                        <p:tgtEl>
                                          <p:spTgt spid="2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000"/>
                                        <p:tgtEl>
                                          <p:spTgt spid="2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4" name="Shape 214"/>
        <p:cNvGrpSpPr/>
        <p:nvPr/>
      </p:nvGrpSpPr>
      <p:grpSpPr>
        <a:xfrm>
          <a:off x="0" y="0"/>
          <a:ext cx="0" cy="0"/>
          <a:chOff x="0" y="0"/>
          <a:chExt cx="0" cy="0"/>
        </a:xfrm>
      </p:grpSpPr>
      <p:sp>
        <p:nvSpPr>
          <p:cNvPr id="215" name="Google Shape;215;p19"/>
          <p:cNvSpPr txBox="1"/>
          <p:nvPr/>
        </p:nvSpPr>
        <p:spPr>
          <a:xfrm>
            <a:off x="638100" y="657450"/>
            <a:ext cx="1247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Arkansas</a:t>
            </a:r>
            <a:endParaRPr b="1" sz="2000">
              <a:latin typeface="Fredericka the Great"/>
              <a:ea typeface="Fredericka the Great"/>
              <a:cs typeface="Fredericka the Great"/>
              <a:sym typeface="Fredericka the Great"/>
            </a:endParaRPr>
          </a:p>
        </p:txBody>
      </p:sp>
      <p:sp>
        <p:nvSpPr>
          <p:cNvPr id="216" name="Google Shape;216;p19"/>
          <p:cNvSpPr txBox="1"/>
          <p:nvPr/>
        </p:nvSpPr>
        <p:spPr>
          <a:xfrm>
            <a:off x="2368725" y="494275"/>
            <a:ext cx="44376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5000">
                <a:solidFill>
                  <a:srgbClr val="708EBF"/>
                </a:solidFill>
                <a:latin typeface="Poiret One"/>
                <a:ea typeface="Poiret One"/>
                <a:cs typeface="Poiret One"/>
                <a:sym typeface="Poiret One"/>
              </a:rPr>
              <a:t>Raye Montague</a:t>
            </a:r>
            <a:endParaRPr b="1" sz="5000">
              <a:solidFill>
                <a:srgbClr val="708EBF"/>
              </a:solidFill>
              <a:latin typeface="Poiret One"/>
              <a:ea typeface="Poiret One"/>
              <a:cs typeface="Poiret One"/>
              <a:sym typeface="Poiret One"/>
            </a:endParaRPr>
          </a:p>
        </p:txBody>
      </p:sp>
      <p:sp>
        <p:nvSpPr>
          <p:cNvPr id="217" name="Google Shape;217;p19"/>
          <p:cNvSpPr txBox="1"/>
          <p:nvPr/>
        </p:nvSpPr>
        <p:spPr>
          <a:xfrm>
            <a:off x="4698750" y="2221325"/>
            <a:ext cx="36084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22222"/>
                </a:solidFill>
                <a:highlight>
                  <a:srgbClr val="FFFFFF"/>
                </a:highlight>
                <a:latin typeface="Calibri"/>
                <a:ea typeface="Calibri"/>
                <a:cs typeface="Calibri"/>
                <a:sym typeface="Calibri"/>
              </a:rPr>
              <a:t>Raye Jean Montague (née Jordan; January 21, 1935 – October 10, 2018) was an American naval engineer. She was known for creating the first computer-generated rough draft of a U.S. naval ship. She was the first female program manager of ships in the United States Navy.</a:t>
            </a:r>
            <a:endParaRPr sz="1600">
              <a:latin typeface="Calibri"/>
              <a:ea typeface="Calibri"/>
              <a:cs typeface="Calibri"/>
              <a:sym typeface="Calibri"/>
            </a:endParaRPr>
          </a:p>
        </p:txBody>
      </p:sp>
      <p:pic>
        <p:nvPicPr>
          <p:cNvPr descr="The Girl with a Mind for Math - The Story of Raye Montague&#10;This is a rhyming-text picture book about Raye Montague. After touring a German submarine in the early 1940s, young Raye set her sights on becoming an engineer. Little did she know sexism and racial inequality would challenge that dream every step of the way, even keeping her greatest career accomplishment a secret for decades. Through it all, the gifted mathematician persisted-- finally gaining her well-deserved title in history: a pioneer who changed the course of ship design forever." id="218" name="Google Shape;218;p19" title="The Girl with a Mind for Math (Raye Montague) - children's book read aloud - The Reading Project">
            <a:hlinkClick r:id="rId4"/>
          </p:cNvPr>
          <p:cNvPicPr preferRelativeResize="0"/>
          <p:nvPr/>
        </p:nvPicPr>
        <p:blipFill>
          <a:blip r:embed="rId5">
            <a:alphaModFix/>
          </a:blip>
          <a:stretch>
            <a:fillRect/>
          </a:stretch>
        </p:blipFill>
        <p:spPr>
          <a:xfrm>
            <a:off x="791700" y="1542462"/>
            <a:ext cx="3780300" cy="28352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2" name="Shape 222"/>
        <p:cNvGrpSpPr/>
        <p:nvPr/>
      </p:nvGrpSpPr>
      <p:grpSpPr>
        <a:xfrm>
          <a:off x="0" y="0"/>
          <a:ext cx="0" cy="0"/>
          <a:chOff x="0" y="0"/>
          <a:chExt cx="0" cy="0"/>
        </a:xfrm>
      </p:grpSpPr>
      <p:sp>
        <p:nvSpPr>
          <p:cNvPr id="223" name="Google Shape;223;p20"/>
          <p:cNvSpPr txBox="1"/>
          <p:nvPr/>
        </p:nvSpPr>
        <p:spPr>
          <a:xfrm>
            <a:off x="638100" y="657450"/>
            <a:ext cx="1440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California</a:t>
            </a:r>
            <a:endParaRPr b="1" sz="2000">
              <a:latin typeface="Fredericka the Great"/>
              <a:ea typeface="Fredericka the Great"/>
              <a:cs typeface="Fredericka the Great"/>
              <a:sym typeface="Fredericka the Great"/>
            </a:endParaRPr>
          </a:p>
        </p:txBody>
      </p:sp>
      <p:sp>
        <p:nvSpPr>
          <p:cNvPr id="224" name="Google Shape;224;p20"/>
          <p:cNvSpPr txBox="1"/>
          <p:nvPr/>
        </p:nvSpPr>
        <p:spPr>
          <a:xfrm>
            <a:off x="2368725" y="494275"/>
            <a:ext cx="44376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5000">
                <a:solidFill>
                  <a:srgbClr val="708EBF"/>
                </a:solidFill>
                <a:latin typeface="Poiret One"/>
                <a:ea typeface="Poiret One"/>
                <a:cs typeface="Poiret One"/>
                <a:sym typeface="Poiret One"/>
              </a:rPr>
              <a:t>Kamala Harris</a:t>
            </a:r>
            <a:endParaRPr b="1" sz="5000">
              <a:solidFill>
                <a:srgbClr val="708EBF"/>
              </a:solidFill>
              <a:latin typeface="Poiret One"/>
              <a:ea typeface="Poiret One"/>
              <a:cs typeface="Poiret One"/>
              <a:sym typeface="Poiret One"/>
            </a:endParaRPr>
          </a:p>
        </p:txBody>
      </p:sp>
      <p:sp>
        <p:nvSpPr>
          <p:cNvPr id="225" name="Google Shape;225;p20"/>
          <p:cNvSpPr txBox="1"/>
          <p:nvPr/>
        </p:nvSpPr>
        <p:spPr>
          <a:xfrm>
            <a:off x="4784700" y="1673125"/>
            <a:ext cx="36084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333333"/>
                </a:solidFill>
                <a:highlight>
                  <a:srgbClr val="FFFFFF"/>
                </a:highlight>
                <a:latin typeface="Calibri"/>
                <a:ea typeface="Calibri"/>
                <a:cs typeface="Calibri"/>
                <a:sym typeface="Calibri"/>
              </a:rPr>
              <a:t>Kamala Harris is an American lawyer and politician. In 2016 she was elected to the United States Senate. Harris was the first Indian American to serve as a U.S. senator. She was also the second Black woman to do so. In 2020 Harris became the first Black and first Indian American to be elected vice president of the United States.</a:t>
            </a:r>
            <a:endParaRPr sz="2000">
              <a:latin typeface="Calibri"/>
              <a:ea typeface="Calibri"/>
              <a:cs typeface="Calibri"/>
              <a:sym typeface="Calibri"/>
            </a:endParaRPr>
          </a:p>
        </p:txBody>
      </p:sp>
      <p:pic>
        <p:nvPicPr>
          <p:cNvPr descr="Kamala Harris for kids. Learn about Kamala Harris for kids. In November 2020 Kamala made history as the first black and Asian woman to be elected Vice President. Watch this video to see just how monumental this moment in history is. We are even more excited to be a part of this moment which will be remembered forever. Use Kids Black History to teach children who Kamala Harris is, her background, upbringing and career path to Vice President in the most exciting and engaging video for kids.&#10;&#10;Learn about:&#10;Kamala Harris &#10;Presidency &#10;Joe Biden&#10;The first ever President&#10;Vice President &#10;The white house &#10;The term: District Attorney &#10;&#10;&#10;&#10;Want to learn more black history?&#10;Here are some books to continue learning with your children: &#10;&#10;Learn about Africa:&#10;https://amzn.to/3iwbmrY&#10;Black Heroes&#10;https://amzn.to/36xivWt&#10;Young Gifted and Black&#10;https://amzn.to/2GFQ1yJ&#10;Young Leaders&#10;https://amzn.to/36uiwul&#10;&#10;Representation Matters.&#10;Books about black hair for kids: &#10;https://amzn.to/3jyV9mT&#10;https://amzn.to/34mYCyQ&#10;&#10;&#10;&#10;The videos on KidsBlackHistory are designed for Early Years/Foundation Stage and Key Stage One. This would typically be ideal for children between the ages of 2 - 7. &#10;&#10;We are providing a catalogue of videos weekly to teach your children positive black history and give them a sense of representation that they are not currently receiving in their school curriculum or in the media.&#10;&#10;Length of videos are suited to engage children with shorter attention spans yet keep them entertained throughout. &#10;&#10;Repetition is what helps our little ones learn so please replay videos to your children to consolidate learning .&#10;&#10;Subscribe to stay informed on more fun, engaging KidsBlackHistory:&#10;https://www.youtube.com/channel/UCPMtkf1FE5XLOdz7ZehUyLA?view_as=subscriber&#10;&#10;We are excited to deliver the content you have all been waiting for. We will not wait for Black History Month because our history represents 90% of the world's history and it is important that our children grow up feeling proud and represented in society.&#10;&#10;As an educator in secondary school and Head of Year I am aware of the gaps in our curriculum and what our children crave for in their own black history.&#10;Please spread the word across all platforms and let's make KidsBlackHistory everyone's history!&#10;&#10;Video features the talented @raiyahfunplay as the host and presenter of KidsBlackHistory&#10;&#10;The videos on KidsBlackHistory are designed for Early Years/Foundation Stage and Key Stage One. This would typically be ideal for children between the ages of 2 - 7 however our videos are teaching many children and Adults of all ages!&#10;&#10;We are providing a catalogue of videos weekly to teach your children positive black history and give them a sense of representation that they are not currently receiving in their school curriculum or in the media.&#10;&#10;Length of videos are suited to engage children with shorter attention spans yet keep them entertained throughout. &#10;&#10;Repetition is what helps our little ones learn so please replay videos to your children to consolidate learning .&#10;&#10;Subscribe to stay informed on more fun, engaging KidsBlackHistory:&#10;https://www.youtube.com/channel/UCPMtkf1FE5XLOdz7ZehUyLA?view_as=subscriber&#10;&#10;We are excited to deliver the content you have all been waiting for. We will not wait for Black History Month because our history represents 90% of the world's history and it is important that our children grow up feeling proud and represented in society.&#10;&#10;As an educator in secondary school and Head of Year I am aware of the gaps in our curriculum and what our children crave for in their own black history.&#10;Please spread the word across all platforms and let's make KidsBlackHistory everyone's history!&#10;&#10;Video features the talented @raiyahfunplay as the host and presenter of KidsBlackHistory" id="226" name="Google Shape;226;p20" title="Kamala Harris for Kids | Kids Black History">
            <a:hlinkClick r:id="rId4"/>
          </p:cNvPr>
          <p:cNvPicPr preferRelativeResize="0"/>
          <p:nvPr/>
        </p:nvPicPr>
        <p:blipFill>
          <a:blip r:embed="rId5">
            <a:alphaModFix/>
          </a:blip>
          <a:stretch>
            <a:fillRect/>
          </a:stretch>
        </p:blipFill>
        <p:spPr>
          <a:xfrm>
            <a:off x="751675" y="1389938"/>
            <a:ext cx="3956750" cy="296756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0" name="Shape 230"/>
        <p:cNvGrpSpPr/>
        <p:nvPr/>
      </p:nvGrpSpPr>
      <p:grpSpPr>
        <a:xfrm>
          <a:off x="0" y="0"/>
          <a:ext cx="0" cy="0"/>
          <a:chOff x="0" y="0"/>
          <a:chExt cx="0" cy="0"/>
        </a:xfrm>
      </p:grpSpPr>
      <p:sp>
        <p:nvSpPr>
          <p:cNvPr id="231" name="Google Shape;231;p21"/>
          <p:cNvSpPr txBox="1"/>
          <p:nvPr/>
        </p:nvSpPr>
        <p:spPr>
          <a:xfrm>
            <a:off x="638100" y="657450"/>
            <a:ext cx="1440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Colorado</a:t>
            </a:r>
            <a:endParaRPr b="1" sz="2000">
              <a:latin typeface="Fredericka the Great"/>
              <a:ea typeface="Fredericka the Great"/>
              <a:cs typeface="Fredericka the Great"/>
              <a:sym typeface="Fredericka the Great"/>
            </a:endParaRPr>
          </a:p>
        </p:txBody>
      </p:sp>
      <p:sp>
        <p:nvSpPr>
          <p:cNvPr id="232" name="Google Shape;232;p21"/>
          <p:cNvSpPr txBox="1"/>
          <p:nvPr/>
        </p:nvSpPr>
        <p:spPr>
          <a:xfrm>
            <a:off x="2368725" y="494275"/>
            <a:ext cx="44376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5000">
                <a:solidFill>
                  <a:srgbClr val="708EBF"/>
                </a:solidFill>
                <a:latin typeface="Poiret One"/>
                <a:ea typeface="Poiret One"/>
                <a:cs typeface="Poiret One"/>
                <a:sym typeface="Poiret One"/>
              </a:rPr>
              <a:t>Temple Grandin</a:t>
            </a:r>
            <a:endParaRPr b="1" sz="5000">
              <a:solidFill>
                <a:srgbClr val="708EBF"/>
              </a:solidFill>
              <a:latin typeface="Poiret One"/>
              <a:ea typeface="Poiret One"/>
              <a:cs typeface="Poiret One"/>
              <a:sym typeface="Poiret One"/>
            </a:endParaRPr>
          </a:p>
        </p:txBody>
      </p:sp>
      <p:sp>
        <p:nvSpPr>
          <p:cNvPr id="233" name="Google Shape;233;p21"/>
          <p:cNvSpPr txBox="1"/>
          <p:nvPr/>
        </p:nvSpPr>
        <p:spPr>
          <a:xfrm>
            <a:off x="4823350" y="2042575"/>
            <a:ext cx="36084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333333"/>
                </a:solidFill>
                <a:highlight>
                  <a:srgbClr val="FFFFFF"/>
                </a:highlight>
                <a:latin typeface="Calibri"/>
                <a:ea typeface="Calibri"/>
                <a:cs typeface="Calibri"/>
                <a:sym typeface="Calibri"/>
              </a:rPr>
              <a:t>Temple Grandin is a U.S. professor of animal science. She is one of the most famous and successful people with Autism. She has devoted her life to reducing the stress of both animals and people with Autism.</a:t>
            </a:r>
            <a:endParaRPr sz="2400">
              <a:latin typeface="Calibri"/>
              <a:ea typeface="Calibri"/>
              <a:cs typeface="Calibri"/>
              <a:sym typeface="Calibri"/>
            </a:endParaRPr>
          </a:p>
        </p:txBody>
      </p:sp>
      <p:pic>
        <p:nvPicPr>
          <p:cNvPr descr="Preschool Read Aloud Story Book about Temple Grandin with Ms. Gisa! The Girl Who Thought in Pictures: The Story day of Temple Grandin by Julia Finley Mosca and illustrated by Daniel Rieley. This story starts when Temple Grandin was a little girl first diagnosed with autism. It shows her life and her remarkable contribution to the field of science! Recommended for ages 5-10. &#10;&#10;YOUTUBE&#10;If you'd like to join our preschool community and receive supplemental activities to go along with our themes and lessons, please email gisa@butterflygardenpreschool.com&#10;&#10;COME SAY HI!!!&#10;website: www.butterflygardenpreschool.com&#10;instagram: instagram.com/butterflygardenpreschool/&#10;facebook: facebook.com/butterflygardenpreschool/&#10;&#10;WHERE TO BUY&#10;https://amzn.to/3c3Fbk3&#10;The Girl Who Thought in Pictures: The Story of Dr. Temple Grandin&#10;&#10;https://www.shopzuri.com/&#10;My favorite dresses" id="234" name="Google Shape;234;p21" title="THE GIRL WHO THOUGHT IN PICTURES Book | TEMPLE GRANDIN | Preschool | Read Aloud | Story">
            <a:hlinkClick r:id="rId4"/>
          </p:cNvPr>
          <p:cNvPicPr preferRelativeResize="0"/>
          <p:nvPr/>
        </p:nvPicPr>
        <p:blipFill>
          <a:blip r:embed="rId5">
            <a:alphaModFix/>
          </a:blip>
          <a:stretch>
            <a:fillRect/>
          </a:stretch>
        </p:blipFill>
        <p:spPr>
          <a:xfrm>
            <a:off x="736900" y="1391725"/>
            <a:ext cx="3952000" cy="2964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1000"/>
                                        <p:tgtEl>
                                          <p:spTgt spid="2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8" name="Shape 238"/>
        <p:cNvGrpSpPr/>
        <p:nvPr/>
      </p:nvGrpSpPr>
      <p:grpSpPr>
        <a:xfrm>
          <a:off x="0" y="0"/>
          <a:ext cx="0" cy="0"/>
          <a:chOff x="0" y="0"/>
          <a:chExt cx="0" cy="0"/>
        </a:xfrm>
      </p:grpSpPr>
      <p:sp>
        <p:nvSpPr>
          <p:cNvPr id="239" name="Google Shape;239;p22"/>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Connecticut</a:t>
            </a:r>
            <a:endParaRPr b="1" sz="2000">
              <a:latin typeface="Fredericka the Great"/>
              <a:ea typeface="Fredericka the Great"/>
              <a:cs typeface="Fredericka the Great"/>
              <a:sym typeface="Fredericka the Great"/>
            </a:endParaRPr>
          </a:p>
        </p:txBody>
      </p:sp>
      <p:sp>
        <p:nvSpPr>
          <p:cNvPr id="240" name="Google Shape;240;p22"/>
          <p:cNvSpPr txBox="1"/>
          <p:nvPr/>
        </p:nvSpPr>
        <p:spPr>
          <a:xfrm>
            <a:off x="2117350" y="513600"/>
            <a:ext cx="64584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5000">
                <a:solidFill>
                  <a:srgbClr val="708EBF"/>
                </a:solidFill>
                <a:latin typeface="Poiret One"/>
                <a:ea typeface="Poiret One"/>
                <a:cs typeface="Poiret One"/>
                <a:sym typeface="Poiret One"/>
              </a:rPr>
              <a:t>Laura Wheeler Waring</a:t>
            </a:r>
            <a:endParaRPr b="1" sz="5000">
              <a:solidFill>
                <a:srgbClr val="708EBF"/>
              </a:solidFill>
              <a:latin typeface="Poiret One"/>
              <a:ea typeface="Poiret One"/>
              <a:cs typeface="Poiret One"/>
              <a:sym typeface="Poiret One"/>
            </a:endParaRPr>
          </a:p>
        </p:txBody>
      </p:sp>
      <p:sp>
        <p:nvSpPr>
          <p:cNvPr id="241" name="Google Shape;241;p22"/>
          <p:cNvSpPr txBox="1"/>
          <p:nvPr/>
        </p:nvSpPr>
        <p:spPr>
          <a:xfrm>
            <a:off x="4823350" y="1396075"/>
            <a:ext cx="36084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333333"/>
                </a:solidFill>
                <a:latin typeface="Calibri"/>
                <a:ea typeface="Calibri"/>
                <a:cs typeface="Calibri"/>
                <a:sym typeface="Calibri"/>
              </a:rPr>
              <a:t>In 1922, at the height of the Harlem Renaissance, the Harmon Foundation was founded in New York City with the mission to honor African American artists and encourage awareness of their accomplishments. Six years later, the foundation hosted the first exhibit in history to showcase only African American artists, and Laura Wheeler Waring was among the artists whose work was included in this landmark exhibition. Years later, her work would find itself on the walls of galleries in Europe and across America. One of the major women artists of the Harlem Renaissance, today Waring is best known for her portraits of prominent African Americans and is celebrated as an artist of consummate skill and imagination. She is also remembered as a champion for arts education.</a:t>
            </a:r>
            <a:endParaRPr sz="2100">
              <a:latin typeface="Calibri"/>
              <a:ea typeface="Calibri"/>
              <a:cs typeface="Calibri"/>
              <a:sym typeface="Calibri"/>
            </a:endParaRPr>
          </a:p>
        </p:txBody>
      </p:sp>
      <p:pic>
        <p:nvPicPr>
          <p:cNvPr descr="Title: Beautiful Shades of Brown: The Art of Laura Wheeler Waring&#10;Author: Nancy Churnin&#10;Illustrator: Felicia Marshall&#10;Publisher: Creston Books&#10;&#10;Growing up in the late 19th century, Laura Wheeler Waring didn't see any artists who looked like her. She didn't see any paintings of people who looked like her, either. As a young woman studying art in Paris, she found inspiration in the works of Matisse and Gaugin to paint the people she knew best. Back in Philadelphia, the Harmon Foundation commissioned her to paint portraits of accomplished African-Americans. Her portraits still hang in Washington DC's National Portrait Gallery, where children of all races can admire the beautiful shades of brown she captured.&#10;&#10;LEGAL&#10;All copyrighted material is owned solely by the copyright holder. This video is protected under the Fair Use Act - 17 U.S.C. § 107, Notwithstanding the provisions of sections 106 and 106A, the fair use of a copyrighted work, including such use by reproduction in copies or phonorecords or by any other means specified by that section, for purposes such as criticism, comment, news reporting, teaching (including multiple copies for classroom use), scholarship, or research, is not an infringement of copyright.)" id="242" name="Google Shape;242;p22" title="Beautiful Shades of Brown: The Art of Laura Wheeler Waring (Literally Cultured Read Aloud)">
            <a:hlinkClick r:id="rId4"/>
          </p:cNvPr>
          <p:cNvPicPr preferRelativeResize="0"/>
          <p:nvPr/>
        </p:nvPicPr>
        <p:blipFill>
          <a:blip r:embed="rId5">
            <a:alphaModFix/>
          </a:blip>
          <a:stretch>
            <a:fillRect/>
          </a:stretch>
        </p:blipFill>
        <p:spPr>
          <a:xfrm>
            <a:off x="723900" y="1357625"/>
            <a:ext cx="4042925" cy="3032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6" name="Shape 246"/>
        <p:cNvGrpSpPr/>
        <p:nvPr/>
      </p:nvGrpSpPr>
      <p:grpSpPr>
        <a:xfrm>
          <a:off x="0" y="0"/>
          <a:ext cx="0" cy="0"/>
          <a:chOff x="0" y="0"/>
          <a:chExt cx="0" cy="0"/>
        </a:xfrm>
      </p:grpSpPr>
      <p:sp>
        <p:nvSpPr>
          <p:cNvPr id="247" name="Google Shape;247;p23"/>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Delaware</a:t>
            </a:r>
            <a:endParaRPr b="1" sz="2000">
              <a:latin typeface="Fredericka the Great"/>
              <a:ea typeface="Fredericka the Great"/>
              <a:cs typeface="Fredericka the Great"/>
              <a:sym typeface="Fredericka the Great"/>
            </a:endParaRPr>
          </a:p>
        </p:txBody>
      </p:sp>
      <p:sp>
        <p:nvSpPr>
          <p:cNvPr id="248" name="Google Shape;248;p23"/>
          <p:cNvSpPr txBox="1"/>
          <p:nvPr/>
        </p:nvSpPr>
        <p:spPr>
          <a:xfrm>
            <a:off x="2474000" y="542600"/>
            <a:ext cx="46794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5000">
                <a:solidFill>
                  <a:srgbClr val="708EBF"/>
                </a:solidFill>
                <a:latin typeface="Poiret One"/>
                <a:ea typeface="Poiret One"/>
                <a:cs typeface="Poiret One"/>
                <a:sym typeface="Poiret One"/>
              </a:rPr>
              <a:t>Eleanor Foraker</a:t>
            </a:r>
            <a:endParaRPr b="1" sz="5000">
              <a:solidFill>
                <a:srgbClr val="708EBF"/>
              </a:solidFill>
              <a:latin typeface="Poiret One"/>
              <a:ea typeface="Poiret One"/>
              <a:cs typeface="Poiret One"/>
              <a:sym typeface="Poiret One"/>
            </a:endParaRPr>
          </a:p>
        </p:txBody>
      </p:sp>
      <p:sp>
        <p:nvSpPr>
          <p:cNvPr id="249" name="Google Shape;249;p23"/>
          <p:cNvSpPr txBox="1"/>
          <p:nvPr/>
        </p:nvSpPr>
        <p:spPr>
          <a:xfrm>
            <a:off x="4804025" y="1717200"/>
            <a:ext cx="3608400" cy="2714100"/>
          </a:xfrm>
          <a:prstGeom prst="rect">
            <a:avLst/>
          </a:prstGeom>
          <a:noFill/>
          <a:ln>
            <a:noFill/>
          </a:ln>
        </p:spPr>
        <p:txBody>
          <a:bodyPr anchorCtr="0" anchor="t" bIns="91425" lIns="91425" spcFirstLastPara="1" rIns="91425" wrap="square" tIns="91425">
            <a:spAutoFit/>
          </a:bodyPr>
          <a:lstStyle/>
          <a:p>
            <a:pPr indent="0" lvl="0" marL="0" rtl="0" algn="l">
              <a:lnSpc>
                <a:spcPct val="128000"/>
              </a:lnSpc>
              <a:spcBef>
                <a:spcPts val="0"/>
              </a:spcBef>
              <a:spcAft>
                <a:spcPts val="0"/>
              </a:spcAft>
              <a:buClr>
                <a:schemeClr val="dk1"/>
              </a:buClr>
              <a:buSzPts val="1100"/>
              <a:buFont typeface="Arial"/>
              <a:buNone/>
            </a:pPr>
            <a:r>
              <a:rPr lang="en" sz="1700">
                <a:solidFill>
                  <a:srgbClr val="111111"/>
                </a:solidFill>
                <a:highlight>
                  <a:srgbClr val="FFFFFF"/>
                </a:highlight>
                <a:latin typeface="Calibri"/>
                <a:ea typeface="Calibri"/>
                <a:cs typeface="Calibri"/>
                <a:sym typeface="Calibri"/>
              </a:rPr>
              <a:t>Eleanor Foraker was a seamstress. She sewed the spacesuits for Apollo 11. She sewed the astronauts' metal and plastic spacesuits by hand. She said that she worked 80-hour weeks during the Apollo era and had no holidays, for three years straight!</a:t>
            </a:r>
            <a:endParaRPr sz="1700">
              <a:solidFill>
                <a:srgbClr val="111111"/>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sz="1200">
              <a:solidFill>
                <a:srgbClr val="333333"/>
              </a:solidFill>
              <a:latin typeface="Calibri"/>
              <a:ea typeface="Calibri"/>
              <a:cs typeface="Calibri"/>
              <a:sym typeface="Calibri"/>
            </a:endParaRPr>
          </a:p>
        </p:txBody>
      </p:sp>
      <p:pic>
        <p:nvPicPr>
          <p:cNvPr descr="Read Aloud &quot;The Spacesuit&quot; Wed June 3, a lesson by Mrs. Knudson" id="250" name="Google Shape;250;p23" title="Read Aloud &quot;The Spacesuit&quot; Wed June 3">
            <a:hlinkClick r:id="rId4"/>
          </p:cNvPr>
          <p:cNvPicPr preferRelativeResize="0"/>
          <p:nvPr/>
        </p:nvPicPr>
        <p:blipFill>
          <a:blip r:embed="rId5">
            <a:alphaModFix/>
          </a:blip>
          <a:stretch>
            <a:fillRect/>
          </a:stretch>
        </p:blipFill>
        <p:spPr>
          <a:xfrm>
            <a:off x="721750" y="1420350"/>
            <a:ext cx="4014600" cy="3010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1000"/>
                                        <p:tgtEl>
                                          <p:spTgt spid="2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4" name="Shape 254"/>
        <p:cNvGrpSpPr/>
        <p:nvPr/>
      </p:nvGrpSpPr>
      <p:grpSpPr>
        <a:xfrm>
          <a:off x="0" y="0"/>
          <a:ext cx="0" cy="0"/>
          <a:chOff x="0" y="0"/>
          <a:chExt cx="0" cy="0"/>
        </a:xfrm>
      </p:grpSpPr>
      <p:sp>
        <p:nvSpPr>
          <p:cNvPr id="255" name="Google Shape;255;p24"/>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Florida</a:t>
            </a:r>
            <a:endParaRPr b="1" sz="2000">
              <a:latin typeface="Fredericka the Great"/>
              <a:ea typeface="Fredericka the Great"/>
              <a:cs typeface="Fredericka the Great"/>
              <a:sym typeface="Fredericka the Great"/>
            </a:endParaRPr>
          </a:p>
        </p:txBody>
      </p:sp>
      <p:sp>
        <p:nvSpPr>
          <p:cNvPr id="256" name="Google Shape;256;p24"/>
          <p:cNvSpPr txBox="1"/>
          <p:nvPr/>
        </p:nvSpPr>
        <p:spPr>
          <a:xfrm>
            <a:off x="1927800" y="561925"/>
            <a:ext cx="52884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5000">
                <a:solidFill>
                  <a:srgbClr val="708EBF"/>
                </a:solidFill>
                <a:latin typeface="Poiret One"/>
                <a:ea typeface="Poiret One"/>
                <a:cs typeface="Poiret One"/>
                <a:sym typeface="Poiret One"/>
              </a:rPr>
              <a:t>Betty Mae Jumper</a:t>
            </a:r>
            <a:endParaRPr b="1" sz="5000">
              <a:solidFill>
                <a:srgbClr val="708EBF"/>
              </a:solidFill>
              <a:latin typeface="Poiret One"/>
              <a:ea typeface="Poiret One"/>
              <a:cs typeface="Poiret One"/>
              <a:sym typeface="Poiret One"/>
            </a:endParaRPr>
          </a:p>
        </p:txBody>
      </p:sp>
      <p:sp>
        <p:nvSpPr>
          <p:cNvPr id="257" name="Google Shape;257;p24"/>
          <p:cNvSpPr txBox="1"/>
          <p:nvPr/>
        </p:nvSpPr>
        <p:spPr>
          <a:xfrm>
            <a:off x="4804025" y="1717200"/>
            <a:ext cx="3608400" cy="2655000"/>
          </a:xfrm>
          <a:prstGeom prst="rect">
            <a:avLst/>
          </a:prstGeom>
          <a:noFill/>
          <a:ln>
            <a:noFill/>
          </a:ln>
        </p:spPr>
        <p:txBody>
          <a:bodyPr anchorCtr="0" anchor="t" bIns="91425" lIns="91425" spcFirstLastPara="1" rIns="91425" wrap="square" tIns="91425">
            <a:spAutoFit/>
          </a:bodyPr>
          <a:lstStyle/>
          <a:p>
            <a:pPr indent="0" lvl="0" marL="0" rtl="0" algn="l">
              <a:lnSpc>
                <a:spcPct val="128000"/>
              </a:lnSpc>
              <a:spcBef>
                <a:spcPts val="0"/>
              </a:spcBef>
              <a:spcAft>
                <a:spcPts val="0"/>
              </a:spcAft>
              <a:buNone/>
            </a:pPr>
            <a:r>
              <a:rPr lang="en" sz="1450">
                <a:solidFill>
                  <a:schemeClr val="dk1"/>
                </a:solidFill>
                <a:highlight>
                  <a:srgbClr val="FFFFFF"/>
                </a:highlight>
                <a:latin typeface="Calibri"/>
                <a:ea typeface="Calibri"/>
                <a:cs typeface="Calibri"/>
                <a:sym typeface="Calibri"/>
              </a:rPr>
              <a:t>Betty Mae Jumper, The first female chief of the Seminole Tribe of Florida, was born in South Florida’s Indiantown. She attended the Cherokee Indian School in North Carolina, and in 1949, became the first Seminole to earn a high school diploma. </a:t>
            </a:r>
            <a:r>
              <a:rPr lang="en" sz="1450">
                <a:solidFill>
                  <a:schemeClr val="dk1"/>
                </a:solidFill>
                <a:highlight>
                  <a:srgbClr val="FFFFFF"/>
                </a:highlight>
                <a:latin typeface="Calibri"/>
                <a:ea typeface="Calibri"/>
                <a:cs typeface="Calibri"/>
                <a:sym typeface="Calibri"/>
              </a:rPr>
              <a:t>Jumper was the Seminoles’ first Health Director and i</a:t>
            </a:r>
            <a:r>
              <a:rPr lang="en" sz="1450">
                <a:solidFill>
                  <a:schemeClr val="dk1"/>
                </a:solidFill>
                <a:highlight>
                  <a:srgbClr val="FFFFFF"/>
                </a:highlight>
                <a:latin typeface="Calibri"/>
                <a:ea typeface="Calibri"/>
                <a:cs typeface="Calibri"/>
                <a:sym typeface="Calibri"/>
              </a:rPr>
              <a:t>s known as the tribal storyteller. </a:t>
            </a:r>
            <a:endParaRPr sz="2100">
              <a:solidFill>
                <a:srgbClr val="111111"/>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sz="1200">
              <a:solidFill>
                <a:srgbClr val="333333"/>
              </a:solidFill>
              <a:latin typeface="Calibri"/>
              <a:ea typeface="Calibri"/>
              <a:cs typeface="Calibri"/>
              <a:sym typeface="Calibri"/>
            </a:endParaRPr>
          </a:p>
        </p:txBody>
      </p:sp>
      <p:pic>
        <p:nvPicPr>
          <p:cNvPr descr="We hope that you enjoy this video about Betty Mae Jumper. She was the first and so far the only female chief of the Seminole Tribe of Florida. This short is apart of Nickelodeon's History and Heritage series." id="258" name="Google Shape;258;p24" title="Betty Mae Tiger Jumper  Nickelodeon History &amp; Heritage">
            <a:hlinkClick r:id="rId4"/>
          </p:cNvPr>
          <p:cNvPicPr preferRelativeResize="0"/>
          <p:nvPr/>
        </p:nvPicPr>
        <p:blipFill>
          <a:blip r:embed="rId5">
            <a:alphaModFix/>
          </a:blip>
          <a:stretch>
            <a:fillRect/>
          </a:stretch>
        </p:blipFill>
        <p:spPr>
          <a:xfrm>
            <a:off x="771175" y="1467875"/>
            <a:ext cx="3888925" cy="2916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1000"/>
                                        <p:tgtEl>
                                          <p:spTgt spid="2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2" name="Shape 262"/>
        <p:cNvGrpSpPr/>
        <p:nvPr/>
      </p:nvGrpSpPr>
      <p:grpSpPr>
        <a:xfrm>
          <a:off x="0" y="0"/>
          <a:ext cx="0" cy="0"/>
          <a:chOff x="0" y="0"/>
          <a:chExt cx="0" cy="0"/>
        </a:xfrm>
      </p:grpSpPr>
      <p:sp>
        <p:nvSpPr>
          <p:cNvPr id="263" name="Google Shape;263;p25"/>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Georgia</a:t>
            </a:r>
            <a:endParaRPr b="1" sz="2000">
              <a:latin typeface="Fredericka the Great"/>
              <a:ea typeface="Fredericka the Great"/>
              <a:cs typeface="Fredericka the Great"/>
              <a:sym typeface="Fredericka the Great"/>
            </a:endParaRPr>
          </a:p>
        </p:txBody>
      </p:sp>
      <p:sp>
        <p:nvSpPr>
          <p:cNvPr id="264" name="Google Shape;264;p25"/>
          <p:cNvSpPr txBox="1"/>
          <p:nvPr/>
        </p:nvSpPr>
        <p:spPr>
          <a:xfrm>
            <a:off x="1927800" y="561925"/>
            <a:ext cx="58647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5000">
                <a:solidFill>
                  <a:srgbClr val="708EBF"/>
                </a:solidFill>
                <a:latin typeface="Poiret One"/>
                <a:ea typeface="Poiret One"/>
                <a:cs typeface="Poiret One"/>
                <a:sym typeface="Poiret One"/>
              </a:rPr>
              <a:t>Juliette Gordon Low</a:t>
            </a:r>
            <a:endParaRPr b="1" sz="5000">
              <a:solidFill>
                <a:srgbClr val="708EBF"/>
              </a:solidFill>
              <a:latin typeface="Poiret One"/>
              <a:ea typeface="Poiret One"/>
              <a:cs typeface="Poiret One"/>
              <a:sym typeface="Poiret One"/>
            </a:endParaRPr>
          </a:p>
        </p:txBody>
      </p:sp>
      <p:sp>
        <p:nvSpPr>
          <p:cNvPr id="265" name="Google Shape;265;p25"/>
          <p:cNvSpPr txBox="1"/>
          <p:nvPr/>
        </p:nvSpPr>
        <p:spPr>
          <a:xfrm>
            <a:off x="4784700" y="1465825"/>
            <a:ext cx="3608400" cy="280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rgbClr val="222222"/>
                </a:solidFill>
                <a:highlight>
                  <a:srgbClr val="FFFFFF"/>
                </a:highlight>
                <a:latin typeface="Calibri"/>
                <a:ea typeface="Calibri"/>
                <a:cs typeface="Calibri"/>
                <a:sym typeface="Calibri"/>
              </a:rPr>
              <a:t>In 1912, Juliette Gordon Low (1860–1927) founded Girl Scouts of the USA, an organization that today serves millions of girl members and alumnae, and reflects the arc of her remarkable life.</a:t>
            </a:r>
            <a:endParaRPr>
              <a:solidFill>
                <a:srgbClr val="222222"/>
              </a:solidFill>
              <a:highlight>
                <a:srgbClr val="FFFFFF"/>
              </a:highlight>
              <a:latin typeface="Calibri"/>
              <a:ea typeface="Calibri"/>
              <a:cs typeface="Calibri"/>
              <a:sym typeface="Calibri"/>
            </a:endParaRPr>
          </a:p>
          <a:p>
            <a:pPr indent="0" lvl="0" marL="0" rtl="0" algn="l">
              <a:lnSpc>
                <a:spcPct val="115000"/>
              </a:lnSpc>
              <a:spcBef>
                <a:spcPts val="1500"/>
              </a:spcBef>
              <a:spcAft>
                <a:spcPts val="0"/>
              </a:spcAft>
              <a:buNone/>
            </a:pPr>
            <a:r>
              <a:rPr lang="en">
                <a:solidFill>
                  <a:srgbClr val="222222"/>
                </a:solidFill>
                <a:highlight>
                  <a:srgbClr val="FFFFFF"/>
                </a:highlight>
                <a:latin typeface="Calibri"/>
                <a:ea typeface="Calibri"/>
                <a:cs typeface="Calibri"/>
                <a:sym typeface="Calibri"/>
              </a:rPr>
              <a:t>A believer in the potential of all girls and the importance of fostering their individual growth, character, and self-sufficiency, Juliette is credited with establishing and nurturing a global movement that has changed the world.</a:t>
            </a:r>
            <a:endParaRPr sz="1750">
              <a:solidFill>
                <a:schemeClr val="dk1"/>
              </a:solidFill>
              <a:highlight>
                <a:srgbClr val="FFFFFF"/>
              </a:highlight>
              <a:latin typeface="Calibri"/>
              <a:ea typeface="Calibri"/>
              <a:cs typeface="Calibri"/>
              <a:sym typeface="Calibri"/>
            </a:endParaRPr>
          </a:p>
          <a:p>
            <a:pPr indent="0" lvl="0" marL="0" rtl="0" algn="l">
              <a:spcBef>
                <a:spcPts val="1500"/>
              </a:spcBef>
              <a:spcAft>
                <a:spcPts val="0"/>
              </a:spcAft>
              <a:buNone/>
            </a:pPr>
            <a:r>
              <a:t/>
            </a:r>
            <a:endParaRPr sz="1200">
              <a:solidFill>
                <a:srgbClr val="333333"/>
              </a:solidFill>
              <a:latin typeface="Calibri"/>
              <a:ea typeface="Calibri"/>
              <a:cs typeface="Calibri"/>
              <a:sym typeface="Calibri"/>
            </a:endParaRPr>
          </a:p>
        </p:txBody>
      </p:sp>
      <p:pic>
        <p:nvPicPr>
          <p:cNvPr descr="An original production by the Cottrell Digital Studio at the Northeast Georgia History Center.&#10;www.negahc.org" id="266" name="Google Shape;266;p25" title="Quick History: Juliette Gordon Low">
            <a:hlinkClick r:id="rId4"/>
          </p:cNvPr>
          <p:cNvPicPr preferRelativeResize="0"/>
          <p:nvPr/>
        </p:nvPicPr>
        <p:blipFill>
          <a:blip r:embed="rId5">
            <a:alphaModFix/>
          </a:blip>
          <a:stretch>
            <a:fillRect/>
          </a:stretch>
        </p:blipFill>
        <p:spPr>
          <a:xfrm>
            <a:off x="830575" y="1516225"/>
            <a:ext cx="3741425" cy="2806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1000"/>
                                        <p:tgtEl>
                                          <p:spTgt spid="2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0" name="Shape 270"/>
        <p:cNvGrpSpPr/>
        <p:nvPr/>
      </p:nvGrpSpPr>
      <p:grpSpPr>
        <a:xfrm>
          <a:off x="0" y="0"/>
          <a:ext cx="0" cy="0"/>
          <a:chOff x="0" y="0"/>
          <a:chExt cx="0" cy="0"/>
        </a:xfrm>
      </p:grpSpPr>
      <p:sp>
        <p:nvSpPr>
          <p:cNvPr id="271" name="Google Shape;271;p26"/>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Hawaii</a:t>
            </a:r>
            <a:endParaRPr b="1" sz="2000">
              <a:latin typeface="Fredericka the Great"/>
              <a:ea typeface="Fredericka the Great"/>
              <a:cs typeface="Fredericka the Great"/>
              <a:sym typeface="Fredericka the Great"/>
            </a:endParaRPr>
          </a:p>
        </p:txBody>
      </p:sp>
      <p:sp>
        <p:nvSpPr>
          <p:cNvPr id="272" name="Google Shape;272;p26"/>
          <p:cNvSpPr txBox="1"/>
          <p:nvPr/>
        </p:nvSpPr>
        <p:spPr>
          <a:xfrm>
            <a:off x="1763450" y="561925"/>
            <a:ext cx="55941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Georgia O’Keeffe</a:t>
            </a:r>
            <a:endParaRPr b="1" sz="5000">
              <a:solidFill>
                <a:srgbClr val="708EBF"/>
              </a:solidFill>
              <a:latin typeface="Poiret One"/>
              <a:ea typeface="Poiret One"/>
              <a:cs typeface="Poiret One"/>
              <a:sym typeface="Poiret One"/>
            </a:endParaRPr>
          </a:p>
        </p:txBody>
      </p:sp>
      <p:sp>
        <p:nvSpPr>
          <p:cNvPr id="273" name="Google Shape;273;p26"/>
          <p:cNvSpPr txBox="1"/>
          <p:nvPr/>
        </p:nvSpPr>
        <p:spPr>
          <a:xfrm>
            <a:off x="4784700" y="1465825"/>
            <a:ext cx="3608400" cy="280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highlight>
                  <a:srgbClr val="FCFCFC"/>
                </a:highlight>
                <a:latin typeface="Calibri"/>
                <a:ea typeface="Calibri"/>
                <a:cs typeface="Calibri"/>
                <a:sym typeface="Calibri"/>
              </a:rPr>
              <a:t>Georgia O’Keeffe is one of the most significant artists of the 20th century, renowned for her contribution to modern art. By the mid-1920s, O’Keeffe was recognized as one of America’s most important and successful artists, known for her paintings of New York skyscrapers—an essentially American symbol of modernity—as well as her equally radical depictions of flowers. As an artist of national standing, Georgia O’Keeffe has been well known in America for many decades.</a:t>
            </a:r>
            <a:endParaRPr>
              <a:highlight>
                <a:srgbClr val="FFFFFF"/>
              </a:highlight>
              <a:latin typeface="Calibri"/>
              <a:ea typeface="Calibri"/>
              <a:cs typeface="Calibri"/>
              <a:sym typeface="Calibri"/>
            </a:endParaRPr>
          </a:p>
          <a:p>
            <a:pPr indent="0" lvl="0" marL="0" rtl="0" algn="l">
              <a:spcBef>
                <a:spcPts val="1500"/>
              </a:spcBef>
              <a:spcAft>
                <a:spcPts val="0"/>
              </a:spcAft>
              <a:buNone/>
            </a:pPr>
            <a:r>
              <a:t/>
            </a:r>
            <a:endParaRPr>
              <a:solidFill>
                <a:srgbClr val="333333"/>
              </a:solidFill>
              <a:latin typeface="Calibri"/>
              <a:ea typeface="Calibri"/>
              <a:cs typeface="Calibri"/>
              <a:sym typeface="Calibri"/>
            </a:endParaRPr>
          </a:p>
        </p:txBody>
      </p:sp>
      <p:pic>
        <p:nvPicPr>
          <p:cNvPr descr="Here is a great video on Georgia Okeeffe for kids of all ages. This teaching aid style documantary style video will keep the little ones interested in learning about the abstract paintings that Georgia O'keeffe painted during her life and i even briefly talked about her husband Alfred Stieglitz. I really hope this video helps in your classroom. Please subscribe for more videos and let me know if there are any certain ones you would like to see me create.Thanks!!" id="274" name="Google Shape;274;p26" title="Georgia O'Keeffe for Kids">
            <a:hlinkClick r:id="rId4"/>
          </p:cNvPr>
          <p:cNvPicPr preferRelativeResize="0"/>
          <p:nvPr/>
        </p:nvPicPr>
        <p:blipFill>
          <a:blip r:embed="rId5">
            <a:alphaModFix/>
          </a:blip>
          <a:stretch>
            <a:fillRect/>
          </a:stretch>
        </p:blipFill>
        <p:spPr>
          <a:xfrm>
            <a:off x="750750" y="1516225"/>
            <a:ext cx="3821250" cy="2865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sp>
        <p:nvSpPr>
          <p:cNvPr id="279" name="Google Shape;279;p27"/>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Idaho</a:t>
            </a:r>
            <a:endParaRPr b="1" sz="2000">
              <a:latin typeface="Fredericka the Great"/>
              <a:ea typeface="Fredericka the Great"/>
              <a:cs typeface="Fredericka the Great"/>
              <a:sym typeface="Fredericka the Great"/>
            </a:endParaRPr>
          </a:p>
        </p:txBody>
      </p:sp>
      <p:sp>
        <p:nvSpPr>
          <p:cNvPr id="280" name="Google Shape;280;p27"/>
          <p:cNvSpPr txBox="1"/>
          <p:nvPr/>
        </p:nvSpPr>
        <p:spPr>
          <a:xfrm>
            <a:off x="1444375" y="561925"/>
            <a:ext cx="66963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Charlotte May Pierstorff</a:t>
            </a:r>
            <a:endParaRPr b="1" sz="5000">
              <a:solidFill>
                <a:srgbClr val="708EBF"/>
              </a:solidFill>
              <a:latin typeface="Poiret One"/>
              <a:ea typeface="Poiret One"/>
              <a:cs typeface="Poiret One"/>
              <a:sym typeface="Poiret One"/>
            </a:endParaRPr>
          </a:p>
        </p:txBody>
      </p:sp>
      <p:sp>
        <p:nvSpPr>
          <p:cNvPr id="281" name="Google Shape;281;p27"/>
          <p:cNvSpPr txBox="1"/>
          <p:nvPr/>
        </p:nvSpPr>
        <p:spPr>
          <a:xfrm>
            <a:off x="4428050" y="1417475"/>
            <a:ext cx="4032600" cy="280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dk1"/>
                </a:solidFill>
                <a:highlight>
                  <a:srgbClr val="FFFFFF"/>
                </a:highlight>
                <a:latin typeface="Calibri"/>
                <a:ea typeface="Calibri"/>
                <a:cs typeface="Calibri"/>
                <a:sym typeface="Calibri"/>
              </a:rPr>
              <a:t>Back in the early 1900’s, people used to be able to put KIDS in the mail! (How crazy!)</a:t>
            </a:r>
            <a:endParaRPr sz="1300">
              <a:solidFill>
                <a:schemeClr val="dk1"/>
              </a:solidFill>
              <a:highlight>
                <a:srgbClr val="FFFFFF"/>
              </a:highlight>
              <a:latin typeface="Calibri"/>
              <a:ea typeface="Calibri"/>
              <a:cs typeface="Calibri"/>
              <a:sym typeface="Calibri"/>
            </a:endParaRPr>
          </a:p>
          <a:p>
            <a:pPr indent="0" lvl="0" marL="0" rtl="0" algn="l">
              <a:lnSpc>
                <a:spcPct val="115000"/>
              </a:lnSpc>
              <a:spcBef>
                <a:spcPts val="800"/>
              </a:spcBef>
              <a:spcAft>
                <a:spcPts val="0"/>
              </a:spcAft>
              <a:buNone/>
            </a:pPr>
            <a:r>
              <a:rPr lang="en" sz="1300">
                <a:solidFill>
                  <a:schemeClr val="dk1"/>
                </a:solidFill>
                <a:highlight>
                  <a:srgbClr val="FFFFFF"/>
                </a:highlight>
                <a:latin typeface="Calibri"/>
                <a:ea typeface="Calibri"/>
                <a:cs typeface="Calibri"/>
                <a:sym typeface="Calibri"/>
              </a:rPr>
              <a:t>A six year old Idaho girl named Charlotte May Pierstorff became so famous for being “mailed” that a children’s book was eventually written about her.</a:t>
            </a:r>
            <a:endParaRPr sz="1300">
              <a:solidFill>
                <a:schemeClr val="dk1"/>
              </a:solidFill>
              <a:highlight>
                <a:srgbClr val="FFFFFF"/>
              </a:highlight>
              <a:latin typeface="Calibri"/>
              <a:ea typeface="Calibri"/>
              <a:cs typeface="Calibri"/>
              <a:sym typeface="Calibri"/>
            </a:endParaRPr>
          </a:p>
          <a:p>
            <a:pPr indent="0" lvl="0" marL="0" rtl="0" algn="l">
              <a:lnSpc>
                <a:spcPct val="115000"/>
              </a:lnSpc>
              <a:spcBef>
                <a:spcPts val="800"/>
              </a:spcBef>
              <a:spcAft>
                <a:spcPts val="0"/>
              </a:spcAft>
              <a:buNone/>
            </a:pPr>
            <a:r>
              <a:rPr lang="en" sz="1300">
                <a:solidFill>
                  <a:schemeClr val="dk1"/>
                </a:solidFill>
                <a:highlight>
                  <a:srgbClr val="FFFFFF"/>
                </a:highlight>
                <a:latin typeface="Calibri"/>
                <a:ea typeface="Calibri"/>
                <a:cs typeface="Calibri"/>
                <a:sym typeface="Calibri"/>
              </a:rPr>
              <a:t>The name of that book was “Mailing May”.</a:t>
            </a:r>
            <a:endParaRPr sz="1300">
              <a:solidFill>
                <a:schemeClr val="dk1"/>
              </a:solidFill>
              <a:highlight>
                <a:srgbClr val="FFFFFF"/>
              </a:highlight>
              <a:latin typeface="Calibri"/>
              <a:ea typeface="Calibri"/>
              <a:cs typeface="Calibri"/>
              <a:sym typeface="Calibri"/>
            </a:endParaRPr>
          </a:p>
          <a:p>
            <a:pPr indent="0" lvl="0" marL="0" rtl="0" algn="l">
              <a:lnSpc>
                <a:spcPct val="115000"/>
              </a:lnSpc>
              <a:spcBef>
                <a:spcPts val="800"/>
              </a:spcBef>
              <a:spcAft>
                <a:spcPts val="0"/>
              </a:spcAft>
              <a:buNone/>
            </a:pPr>
            <a:r>
              <a:rPr lang="en" sz="1300">
                <a:highlight>
                  <a:srgbClr val="FFFFFF"/>
                </a:highlight>
                <a:latin typeface="Calibri"/>
                <a:ea typeface="Calibri"/>
                <a:cs typeface="Calibri"/>
                <a:sym typeface="Calibri"/>
              </a:rPr>
              <a:t>Early on the morning of Feb. 19, 1914, May's mother told the mailman she had a package for him to mail. May was sick on the ride and got dizzy.</a:t>
            </a:r>
            <a:endParaRPr sz="1300">
              <a:highlight>
                <a:srgbClr val="FFFFFF"/>
              </a:highlight>
              <a:latin typeface="Calibri"/>
              <a:ea typeface="Calibri"/>
              <a:cs typeface="Calibri"/>
              <a:sym typeface="Calibri"/>
            </a:endParaRPr>
          </a:p>
          <a:p>
            <a:pPr indent="0" lvl="0" marL="0" rtl="0" algn="l">
              <a:lnSpc>
                <a:spcPct val="115000"/>
              </a:lnSpc>
              <a:spcBef>
                <a:spcPts val="800"/>
              </a:spcBef>
              <a:spcAft>
                <a:spcPts val="0"/>
              </a:spcAft>
              <a:buNone/>
            </a:pPr>
            <a:r>
              <a:rPr lang="en" sz="1300">
                <a:highlight>
                  <a:srgbClr val="FFFFFF"/>
                </a:highlight>
                <a:latin typeface="Calibri"/>
                <a:ea typeface="Calibri"/>
                <a:cs typeface="Calibri"/>
                <a:sym typeface="Calibri"/>
              </a:rPr>
              <a:t>Just a few days later, a story came out in newspapers around the country saying it was illegal to mail children.</a:t>
            </a:r>
            <a:endParaRPr sz="1300">
              <a:highlight>
                <a:srgbClr val="FFFFFF"/>
              </a:highlight>
              <a:latin typeface="Calibri"/>
              <a:ea typeface="Calibri"/>
              <a:cs typeface="Calibri"/>
              <a:sym typeface="Calibri"/>
            </a:endParaRPr>
          </a:p>
          <a:p>
            <a:pPr indent="0" lvl="0" marL="0" rtl="0" algn="l">
              <a:lnSpc>
                <a:spcPct val="115000"/>
              </a:lnSpc>
              <a:spcBef>
                <a:spcPts val="800"/>
              </a:spcBef>
              <a:spcAft>
                <a:spcPts val="0"/>
              </a:spcAft>
              <a:buNone/>
            </a:pPr>
            <a:r>
              <a:t/>
            </a:r>
            <a:endParaRPr sz="1300">
              <a:solidFill>
                <a:srgbClr val="5F5F5F"/>
              </a:solidFill>
              <a:highlight>
                <a:srgbClr val="FCFCFC"/>
              </a:highlight>
              <a:latin typeface="Calibri"/>
              <a:ea typeface="Calibri"/>
              <a:cs typeface="Calibri"/>
              <a:sym typeface="Calibri"/>
            </a:endParaRPr>
          </a:p>
          <a:p>
            <a:pPr indent="0" lvl="0" marL="0" rtl="0" algn="l">
              <a:spcBef>
                <a:spcPts val="1500"/>
              </a:spcBef>
              <a:spcAft>
                <a:spcPts val="0"/>
              </a:spcAft>
              <a:buNone/>
            </a:pPr>
            <a:r>
              <a:t/>
            </a:r>
            <a:endParaRPr sz="1300">
              <a:solidFill>
                <a:srgbClr val="333333"/>
              </a:solidFill>
              <a:latin typeface="Calibri"/>
              <a:ea typeface="Calibri"/>
              <a:cs typeface="Calibri"/>
              <a:sym typeface="Calibri"/>
            </a:endParaRPr>
          </a:p>
        </p:txBody>
      </p:sp>
      <p:pic>
        <p:nvPicPr>
          <p:cNvPr descr="by Michael O. Tunnell and Illustrated by Ted Rand&#10;&#10;Sound effect by GR Sites:  http://www.grsites.com/archive/sounds/category/29/&#10;&#10;A Brief History of Children Sent Through Mail: http://www.smithsonianmag.com/smart-news/brief-history-children-sent-through-mail-180959372/?utm_source=facebook.com&amp;no-ist&#10;&#10;May mentions that she &quot;felt as adventuresome as Daniel Boone.&quot; Who was Daniel Boone? https://en.wikipedia.org/wiki/Daniel_Boone" id="282" name="Google Shape;282;p27" title="Mailing May">
            <a:hlinkClick r:id="rId4"/>
          </p:cNvPr>
          <p:cNvPicPr preferRelativeResize="0"/>
          <p:nvPr/>
        </p:nvPicPr>
        <p:blipFill>
          <a:blip r:embed="rId5">
            <a:alphaModFix/>
          </a:blip>
          <a:stretch>
            <a:fillRect/>
          </a:stretch>
        </p:blipFill>
        <p:spPr>
          <a:xfrm>
            <a:off x="713175" y="1595423"/>
            <a:ext cx="3589200" cy="2691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1000"/>
                                        <p:tgtEl>
                                          <p:spTgt spid="2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6" name="Shape 286"/>
        <p:cNvGrpSpPr/>
        <p:nvPr/>
      </p:nvGrpSpPr>
      <p:grpSpPr>
        <a:xfrm>
          <a:off x="0" y="0"/>
          <a:ext cx="0" cy="0"/>
          <a:chOff x="0" y="0"/>
          <a:chExt cx="0" cy="0"/>
        </a:xfrm>
      </p:grpSpPr>
      <p:sp>
        <p:nvSpPr>
          <p:cNvPr id="287" name="Google Shape;287;p28"/>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Illinois</a:t>
            </a:r>
            <a:endParaRPr b="1" sz="2000">
              <a:latin typeface="Fredericka the Great"/>
              <a:ea typeface="Fredericka the Great"/>
              <a:cs typeface="Fredericka the Great"/>
              <a:sym typeface="Fredericka the Great"/>
            </a:endParaRPr>
          </a:p>
        </p:txBody>
      </p:sp>
      <p:sp>
        <p:nvSpPr>
          <p:cNvPr id="288" name="Google Shape;288;p28"/>
          <p:cNvSpPr txBox="1"/>
          <p:nvPr/>
        </p:nvSpPr>
        <p:spPr>
          <a:xfrm>
            <a:off x="1741050" y="571575"/>
            <a:ext cx="56619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Michelle Obama</a:t>
            </a:r>
            <a:endParaRPr b="1" sz="5000">
              <a:solidFill>
                <a:srgbClr val="708EBF"/>
              </a:solidFill>
              <a:latin typeface="Poiret One"/>
              <a:ea typeface="Poiret One"/>
              <a:cs typeface="Poiret One"/>
              <a:sym typeface="Poiret One"/>
            </a:endParaRPr>
          </a:p>
        </p:txBody>
      </p:sp>
      <p:sp>
        <p:nvSpPr>
          <p:cNvPr id="289" name="Google Shape;289;p28"/>
          <p:cNvSpPr txBox="1"/>
          <p:nvPr/>
        </p:nvSpPr>
        <p:spPr>
          <a:xfrm>
            <a:off x="4418375" y="1481125"/>
            <a:ext cx="4032600" cy="280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rgbClr val="222222"/>
                </a:solidFill>
                <a:highlight>
                  <a:srgbClr val="FFFFFF"/>
                </a:highlight>
                <a:latin typeface="Calibri"/>
                <a:ea typeface="Calibri"/>
                <a:cs typeface="Calibri"/>
                <a:sym typeface="Calibri"/>
              </a:rPr>
              <a:t>Michelle LaVaughn Robinson Obama (born January 17, 1964) is a former First Lady of the United States and the wife of the 44th president of the U.S., Barack Obama. She is also a lawyer and an author. She is the first African American First Lady of the United States. Like many other First Ladies, Mrs. Obama has worked as a spokesperson for a cause. The cause she supports is better nutrition and exercise for children. She has done work with the Disney Channel and Nickelodeon to support this cause.</a:t>
            </a:r>
            <a:endParaRPr sz="1500">
              <a:solidFill>
                <a:srgbClr val="5F5F5F"/>
              </a:solidFill>
              <a:highlight>
                <a:srgbClr val="FCFCFC"/>
              </a:highlight>
              <a:latin typeface="Calibri"/>
              <a:ea typeface="Calibri"/>
              <a:cs typeface="Calibri"/>
              <a:sym typeface="Calibri"/>
            </a:endParaRPr>
          </a:p>
          <a:p>
            <a:pPr indent="0" lvl="0" marL="0" rtl="0" algn="l">
              <a:spcBef>
                <a:spcPts val="1500"/>
              </a:spcBef>
              <a:spcAft>
                <a:spcPts val="0"/>
              </a:spcAft>
              <a:buNone/>
            </a:pPr>
            <a:r>
              <a:t/>
            </a:r>
            <a:endParaRPr sz="1300">
              <a:solidFill>
                <a:srgbClr val="333333"/>
              </a:solidFill>
              <a:latin typeface="Calibri"/>
              <a:ea typeface="Calibri"/>
              <a:cs typeface="Calibri"/>
              <a:sym typeface="Calibri"/>
            </a:endParaRPr>
          </a:p>
        </p:txBody>
      </p:sp>
      <p:pic>
        <p:nvPicPr>
          <p:cNvPr descr="Michelle LaVaughn Robinson Obama (born January 17, 1964) is an American lawyer and writer who was First Lady of the United States from 2009 to 2017. Enjoy fun facts from her biography with our cartoon for students. &#10;&#10;Follow us on Social Media for daily history updates, inspiring quotes and more: &#10;&#10;Facebook: http://www.facebook.com/fresbergcartoon&#10;Instagram: http://www.instagram.com/fresbergcartoon&#10;Twitter: http://www.twitter.com/fresbergcartoon" id="290" name="Google Shape;290;p28" title="Michelle Obama fun facts for students | Biography | Black History Month">
            <a:hlinkClick r:id="rId4"/>
          </p:cNvPr>
          <p:cNvPicPr preferRelativeResize="0"/>
          <p:nvPr/>
        </p:nvPicPr>
        <p:blipFill>
          <a:blip r:embed="rId5">
            <a:alphaModFix/>
          </a:blip>
          <a:stretch>
            <a:fillRect/>
          </a:stretch>
        </p:blipFill>
        <p:spPr>
          <a:xfrm>
            <a:off x="722825" y="1537001"/>
            <a:ext cx="3592600" cy="2694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1000"/>
                                        <p:tgtEl>
                                          <p:spTgt spid="2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4" name="Shape 294"/>
        <p:cNvGrpSpPr/>
        <p:nvPr/>
      </p:nvGrpSpPr>
      <p:grpSpPr>
        <a:xfrm>
          <a:off x="0" y="0"/>
          <a:ext cx="0" cy="0"/>
          <a:chOff x="0" y="0"/>
          <a:chExt cx="0" cy="0"/>
        </a:xfrm>
      </p:grpSpPr>
      <p:sp>
        <p:nvSpPr>
          <p:cNvPr id="295" name="Google Shape;295;p29"/>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Indiana</a:t>
            </a:r>
            <a:endParaRPr b="1" sz="2000">
              <a:latin typeface="Fredericka the Great"/>
              <a:ea typeface="Fredericka the Great"/>
              <a:cs typeface="Fredericka the Great"/>
              <a:sym typeface="Fredericka the Great"/>
            </a:endParaRPr>
          </a:p>
        </p:txBody>
      </p:sp>
      <p:sp>
        <p:nvSpPr>
          <p:cNvPr id="296" name="Google Shape;296;p29"/>
          <p:cNvSpPr txBox="1"/>
          <p:nvPr/>
        </p:nvSpPr>
        <p:spPr>
          <a:xfrm>
            <a:off x="1741050" y="571575"/>
            <a:ext cx="56619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Margaret Hamilton</a:t>
            </a:r>
            <a:endParaRPr b="1" sz="5000">
              <a:solidFill>
                <a:srgbClr val="708EBF"/>
              </a:solidFill>
              <a:latin typeface="Poiret One"/>
              <a:ea typeface="Poiret One"/>
              <a:cs typeface="Poiret One"/>
              <a:sym typeface="Poiret One"/>
            </a:endParaRPr>
          </a:p>
        </p:txBody>
      </p:sp>
      <p:sp>
        <p:nvSpPr>
          <p:cNvPr id="297" name="Google Shape;297;p29"/>
          <p:cNvSpPr txBox="1"/>
          <p:nvPr/>
        </p:nvSpPr>
        <p:spPr>
          <a:xfrm>
            <a:off x="4428050" y="1525875"/>
            <a:ext cx="4032600" cy="280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solidFill>
                  <a:srgbClr val="333333"/>
                </a:solidFill>
                <a:highlight>
                  <a:srgbClr val="FFFFFF"/>
                </a:highlight>
                <a:latin typeface="Calibri"/>
                <a:ea typeface="Calibri"/>
                <a:cs typeface="Calibri"/>
                <a:sym typeface="Calibri"/>
              </a:rPr>
              <a:t>Margaret Hamilton is an American computer scientist. She was one of the first computer software programmers. (Software is the instructions that tell the computer hardware what to do.) Hamilton was responsible for the software that allowed astronauts Neil Armstrong and Buzz Aldrin to land on the Moon. She is also credited with inventing the term </a:t>
            </a:r>
            <a:r>
              <a:rPr i="1" lang="en" sz="1500">
                <a:solidFill>
                  <a:srgbClr val="333333"/>
                </a:solidFill>
                <a:highlight>
                  <a:srgbClr val="FFFFFF"/>
                </a:highlight>
                <a:latin typeface="Calibri"/>
                <a:ea typeface="Calibri"/>
                <a:cs typeface="Calibri"/>
                <a:sym typeface="Calibri"/>
              </a:rPr>
              <a:t>software engineering</a:t>
            </a:r>
            <a:r>
              <a:rPr lang="en" sz="1500">
                <a:solidFill>
                  <a:srgbClr val="333333"/>
                </a:solidFill>
                <a:highlight>
                  <a:srgbClr val="FFFFFF"/>
                </a:highlight>
                <a:latin typeface="Calibri"/>
                <a:ea typeface="Calibri"/>
                <a:cs typeface="Calibri"/>
                <a:sym typeface="Calibri"/>
              </a:rPr>
              <a:t>.</a:t>
            </a:r>
            <a:endParaRPr sz="1800">
              <a:solidFill>
                <a:srgbClr val="5F5F5F"/>
              </a:solidFill>
              <a:highlight>
                <a:srgbClr val="FCFCFC"/>
              </a:highlight>
              <a:latin typeface="Calibri"/>
              <a:ea typeface="Calibri"/>
              <a:cs typeface="Calibri"/>
              <a:sym typeface="Calibri"/>
            </a:endParaRPr>
          </a:p>
          <a:p>
            <a:pPr indent="0" lvl="0" marL="0" rtl="0" algn="l">
              <a:spcBef>
                <a:spcPts val="1500"/>
              </a:spcBef>
              <a:spcAft>
                <a:spcPts val="0"/>
              </a:spcAft>
              <a:buNone/>
            </a:pPr>
            <a:r>
              <a:t/>
            </a:r>
            <a:endParaRPr sz="1300">
              <a:solidFill>
                <a:srgbClr val="333333"/>
              </a:solidFill>
              <a:latin typeface="Calibri"/>
              <a:ea typeface="Calibri"/>
              <a:cs typeface="Calibri"/>
              <a:sym typeface="Calibri"/>
            </a:endParaRPr>
          </a:p>
        </p:txBody>
      </p:sp>
      <p:pic>
        <p:nvPicPr>
          <p:cNvPr descr="To celebrate the 50th anniversary of Apollo 11’s Moon landing, we highlight Margaret Hamilton and the contributions she made towards the first human landing on the moon. Featured in Good Night Stores for Rebel Girls Volume 1, we continue to explore Margaret Hamilton's inspiring story as she makes strides in STEM and inspire young girls to do the same." id="298" name="Google Shape;298;p29" title="Moon Landing 50th Anniversary: The Story of Margaret Hamilton">
            <a:hlinkClick r:id="rId4"/>
          </p:cNvPr>
          <p:cNvPicPr preferRelativeResize="0"/>
          <p:nvPr/>
        </p:nvPicPr>
        <p:blipFill>
          <a:blip r:embed="rId5">
            <a:alphaModFix/>
          </a:blip>
          <a:stretch>
            <a:fillRect/>
          </a:stretch>
        </p:blipFill>
        <p:spPr>
          <a:xfrm>
            <a:off x="790500" y="1549575"/>
            <a:ext cx="3559067" cy="2669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000"/>
                                        <p:tgtEl>
                                          <p:spTgt spid="2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2" name="Shape 302"/>
        <p:cNvGrpSpPr/>
        <p:nvPr/>
      </p:nvGrpSpPr>
      <p:grpSpPr>
        <a:xfrm>
          <a:off x="0" y="0"/>
          <a:ext cx="0" cy="0"/>
          <a:chOff x="0" y="0"/>
          <a:chExt cx="0" cy="0"/>
        </a:xfrm>
      </p:grpSpPr>
      <p:sp>
        <p:nvSpPr>
          <p:cNvPr id="303" name="Google Shape;303;p30"/>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Iowa</a:t>
            </a:r>
            <a:endParaRPr b="1" sz="2000">
              <a:latin typeface="Fredericka the Great"/>
              <a:ea typeface="Fredericka the Great"/>
              <a:cs typeface="Fredericka the Great"/>
              <a:sym typeface="Fredericka the Great"/>
            </a:endParaRPr>
          </a:p>
        </p:txBody>
      </p:sp>
      <p:sp>
        <p:nvSpPr>
          <p:cNvPr id="304" name="Google Shape;304;p30"/>
          <p:cNvSpPr txBox="1"/>
          <p:nvPr/>
        </p:nvSpPr>
        <p:spPr>
          <a:xfrm>
            <a:off x="1625025" y="583075"/>
            <a:ext cx="56619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Mary Beth Tinker</a:t>
            </a:r>
            <a:endParaRPr b="1" sz="5000">
              <a:solidFill>
                <a:srgbClr val="708EBF"/>
              </a:solidFill>
              <a:latin typeface="Poiret One"/>
              <a:ea typeface="Poiret One"/>
              <a:cs typeface="Poiret One"/>
              <a:sym typeface="Poiret One"/>
            </a:endParaRPr>
          </a:p>
        </p:txBody>
      </p:sp>
      <p:sp>
        <p:nvSpPr>
          <p:cNvPr id="305" name="Google Shape;305;p30"/>
          <p:cNvSpPr txBox="1"/>
          <p:nvPr/>
        </p:nvSpPr>
        <p:spPr>
          <a:xfrm>
            <a:off x="4399050" y="1284200"/>
            <a:ext cx="4186500" cy="3337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100"/>
              </a:spcBef>
              <a:spcAft>
                <a:spcPts val="0"/>
              </a:spcAft>
              <a:buNone/>
            </a:pPr>
            <a:r>
              <a:rPr lang="en" sz="1200">
                <a:latin typeface="Calibri"/>
                <a:ea typeface="Calibri"/>
                <a:cs typeface="Calibri"/>
                <a:sym typeface="Calibri"/>
              </a:rPr>
              <a:t>Mary Beth Tinker was a middle school student when a suspension for wearing a black armband in protest of the Vietnam War shot her name into the public consciousness.</a:t>
            </a:r>
            <a:endParaRPr sz="1200">
              <a:latin typeface="Calibri"/>
              <a:ea typeface="Calibri"/>
              <a:cs typeface="Calibri"/>
              <a:sym typeface="Calibri"/>
            </a:endParaRPr>
          </a:p>
          <a:p>
            <a:pPr indent="0" lvl="0" marL="0" rtl="0" algn="l">
              <a:lnSpc>
                <a:spcPct val="115000"/>
              </a:lnSpc>
              <a:spcBef>
                <a:spcPts val="1100"/>
              </a:spcBef>
              <a:spcAft>
                <a:spcPts val="0"/>
              </a:spcAft>
              <a:buNone/>
            </a:pPr>
            <a:r>
              <a:rPr lang="en" sz="1200">
                <a:latin typeface="Calibri"/>
                <a:ea typeface="Calibri"/>
                <a:cs typeface="Calibri"/>
                <a:sym typeface="Calibri"/>
              </a:rPr>
              <a:t>As the plaintiff in a lawsuit against the Des Moines Public Schools, Tinker and her family experienced threats for their stance that she had a right to protest, but endured to take their case all the way to the Supreme Court.</a:t>
            </a:r>
            <a:endParaRPr sz="1200">
              <a:latin typeface="Calibri"/>
              <a:ea typeface="Calibri"/>
              <a:cs typeface="Calibri"/>
              <a:sym typeface="Calibri"/>
            </a:endParaRPr>
          </a:p>
          <a:p>
            <a:pPr indent="0" lvl="0" marL="0" rtl="0" algn="l">
              <a:lnSpc>
                <a:spcPct val="115000"/>
              </a:lnSpc>
              <a:spcBef>
                <a:spcPts val="1100"/>
              </a:spcBef>
              <a:spcAft>
                <a:spcPts val="0"/>
              </a:spcAft>
              <a:buNone/>
            </a:pPr>
            <a:r>
              <a:rPr lang="en" sz="1200">
                <a:latin typeface="Calibri"/>
                <a:ea typeface="Calibri"/>
                <a:cs typeface="Calibri"/>
                <a:sym typeface="Calibri"/>
              </a:rPr>
              <a:t>The Supreme Court’s decision to side with Tinker is known to have set the high legal standard under which students’ first amendment rights are protected today.</a:t>
            </a:r>
            <a:endParaRPr sz="1200">
              <a:latin typeface="Calibri"/>
              <a:ea typeface="Calibri"/>
              <a:cs typeface="Calibri"/>
              <a:sym typeface="Calibri"/>
            </a:endParaRPr>
          </a:p>
          <a:p>
            <a:pPr indent="0" lvl="0" marL="0" rtl="0" algn="l">
              <a:lnSpc>
                <a:spcPct val="115000"/>
              </a:lnSpc>
              <a:spcBef>
                <a:spcPts val="1100"/>
              </a:spcBef>
              <a:spcAft>
                <a:spcPts val="0"/>
              </a:spcAft>
              <a:buNone/>
            </a:pPr>
            <a:r>
              <a:rPr lang="en" sz="1200">
                <a:latin typeface="Calibri"/>
                <a:ea typeface="Calibri"/>
                <a:cs typeface="Calibri"/>
                <a:sym typeface="Calibri"/>
              </a:rPr>
              <a:t>Tinker travels the country talking about her fight and has made important connections with current youth advocates, including the students in Parkland.</a:t>
            </a:r>
            <a:endParaRPr sz="1200">
              <a:latin typeface="Calibri"/>
              <a:ea typeface="Calibri"/>
              <a:cs typeface="Calibri"/>
              <a:sym typeface="Calibri"/>
            </a:endParaRPr>
          </a:p>
          <a:p>
            <a:pPr indent="0" lvl="0" marL="0" rtl="0" algn="l">
              <a:lnSpc>
                <a:spcPct val="115000"/>
              </a:lnSpc>
              <a:spcBef>
                <a:spcPts val="1100"/>
              </a:spcBef>
              <a:spcAft>
                <a:spcPts val="0"/>
              </a:spcAft>
              <a:buNone/>
            </a:pPr>
            <a:r>
              <a:t/>
            </a:r>
            <a:endParaRPr sz="1500">
              <a:solidFill>
                <a:srgbClr val="333333"/>
              </a:solidFill>
              <a:highlight>
                <a:srgbClr val="FFFFFF"/>
              </a:highlight>
              <a:latin typeface="Calibri"/>
              <a:ea typeface="Calibri"/>
              <a:cs typeface="Calibri"/>
              <a:sym typeface="Calibri"/>
            </a:endParaRPr>
          </a:p>
          <a:p>
            <a:pPr indent="0" lvl="0" marL="0" rtl="0" algn="l">
              <a:spcBef>
                <a:spcPts val="1500"/>
              </a:spcBef>
              <a:spcAft>
                <a:spcPts val="0"/>
              </a:spcAft>
              <a:buNone/>
            </a:pPr>
            <a:r>
              <a:t/>
            </a:r>
            <a:endParaRPr sz="1300">
              <a:solidFill>
                <a:srgbClr val="333333"/>
              </a:solidFill>
              <a:latin typeface="Calibri"/>
              <a:ea typeface="Calibri"/>
              <a:cs typeface="Calibri"/>
              <a:sym typeface="Calibri"/>
            </a:endParaRPr>
          </a:p>
        </p:txBody>
      </p:sp>
      <p:pic>
        <p:nvPicPr>
          <p:cNvPr descr="This woman’s act of protest as a middle schooler during the Vietnam War turned into a landmark court case for students’ rights.&#10;» Subscribe to NowThis: http://go.nowth.is/News_Subscribe&#10;&#10;In 1995, Mary Beth Tinker wore a black armband in school to protest the Vietnam War and helped change the course for students’ rights to free speech in school.&#10;&#10;“Students, a lot of people want to say that you are the future. But I am here to tell you that you are also the present.” Tinker explained. “In 1965, when the Vietnam War was escalating, I was getting sadder and sadder watching the news. Kids were running from their huts and the huts were on fire. It looked like the whole world was on fire. Just like now, with the students in Florida, we were motivated by strong emotion. Some of the older kids at the high school had an idea of wearing black armbands [in protest]. I had a black armband on an I went off to school and I was really nervous and scared. I had no idea that that small action was going to make such a big difference.”&#10;&#10;In reference to the new generation of student protestors, she stated, “You can rally, you can have petitions, you can use your First Amendment rights, the right to free speech, to freedom of the press, to petition, to assemble, the right to your beliefs in religion. Use those First Amendment rights to make a difference.”&#10;&#10;Connect with NowThis&#10;» Like us on Facebook: http://go.nowth.is/News_Facebook&#10;» Tweet us on Twitter: http://go.nowth.is/News_Twitter&#10;» Follow us on Instagram: http://go.nowth.is/News_Instagram&#10;» Find us on Snapchat Discover: http://go.nowth.is/News_Snapchat&#10;&#10;NowThis is your premier news outlet providing you with all the videos you need to stay up to date on all the latest in trending news. From entertainment to politics, to viral videos and breaking news stories, we’re delivering all you need to know straight to your social feeds. We live where you live.&#10;&#10;http://www.youtube.com/nowthisnews&#10;@nowthisnews" id="306" name="Google Shape;306;p30" title="Mary Beth Tinker on Her Role in the History of Student Rights | Op-Ed | NowThis">
            <a:hlinkClick r:id="rId4"/>
          </p:cNvPr>
          <p:cNvPicPr preferRelativeResize="0"/>
          <p:nvPr/>
        </p:nvPicPr>
        <p:blipFill>
          <a:blip r:embed="rId5">
            <a:alphaModFix/>
          </a:blip>
          <a:stretch>
            <a:fillRect/>
          </a:stretch>
        </p:blipFill>
        <p:spPr>
          <a:xfrm>
            <a:off x="780850" y="1585723"/>
            <a:ext cx="3482850" cy="2612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0" name="Shape 310"/>
        <p:cNvGrpSpPr/>
        <p:nvPr/>
      </p:nvGrpSpPr>
      <p:grpSpPr>
        <a:xfrm>
          <a:off x="0" y="0"/>
          <a:ext cx="0" cy="0"/>
          <a:chOff x="0" y="0"/>
          <a:chExt cx="0" cy="0"/>
        </a:xfrm>
      </p:grpSpPr>
      <p:sp>
        <p:nvSpPr>
          <p:cNvPr id="311" name="Google Shape;311;p31"/>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Kansas</a:t>
            </a:r>
            <a:endParaRPr b="1" sz="2000">
              <a:latin typeface="Fredericka the Great"/>
              <a:ea typeface="Fredericka the Great"/>
              <a:cs typeface="Fredericka the Great"/>
              <a:sym typeface="Fredericka the Great"/>
            </a:endParaRPr>
          </a:p>
        </p:txBody>
      </p:sp>
      <p:sp>
        <p:nvSpPr>
          <p:cNvPr id="312" name="Google Shape;312;p31"/>
          <p:cNvSpPr txBox="1"/>
          <p:nvPr/>
        </p:nvSpPr>
        <p:spPr>
          <a:xfrm>
            <a:off x="1625025" y="583075"/>
            <a:ext cx="56619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Amelia Earhart</a:t>
            </a:r>
            <a:endParaRPr b="1" sz="5000">
              <a:solidFill>
                <a:srgbClr val="708EBF"/>
              </a:solidFill>
              <a:latin typeface="Poiret One"/>
              <a:ea typeface="Poiret One"/>
              <a:cs typeface="Poiret One"/>
              <a:sym typeface="Poiret One"/>
            </a:endParaRPr>
          </a:p>
        </p:txBody>
      </p:sp>
      <p:sp>
        <p:nvSpPr>
          <p:cNvPr id="313" name="Google Shape;313;p31"/>
          <p:cNvSpPr txBox="1"/>
          <p:nvPr/>
        </p:nvSpPr>
        <p:spPr>
          <a:xfrm>
            <a:off x="4418375" y="1361550"/>
            <a:ext cx="4022100" cy="305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100"/>
              </a:spcBef>
              <a:spcAft>
                <a:spcPts val="0"/>
              </a:spcAft>
              <a:buNone/>
            </a:pPr>
            <a:r>
              <a:rPr lang="en" sz="1350">
                <a:highlight>
                  <a:srgbClr val="FFFFFF"/>
                </a:highlight>
                <a:latin typeface="Calibri"/>
                <a:ea typeface="Calibri"/>
                <a:cs typeface="Calibri"/>
                <a:sym typeface="Calibri"/>
              </a:rPr>
              <a:t>Born in Atchison, Kansas, Earhart developed a passion for adventure at a young age, steadily gaining flying experience from her twenties.</a:t>
            </a:r>
            <a:endParaRPr sz="1350">
              <a:highlight>
                <a:srgbClr val="FFFFFF"/>
              </a:highlight>
              <a:latin typeface="Calibri"/>
              <a:ea typeface="Calibri"/>
              <a:cs typeface="Calibri"/>
              <a:sym typeface="Calibri"/>
            </a:endParaRPr>
          </a:p>
          <a:p>
            <a:pPr indent="0" lvl="0" marL="0" rtl="0" algn="l">
              <a:lnSpc>
                <a:spcPct val="115000"/>
              </a:lnSpc>
              <a:spcBef>
                <a:spcPts val="1100"/>
              </a:spcBef>
              <a:spcAft>
                <a:spcPts val="0"/>
              </a:spcAft>
              <a:buNone/>
            </a:pPr>
            <a:r>
              <a:rPr lang="en" sz="1350">
                <a:highlight>
                  <a:srgbClr val="FFFFFF"/>
                </a:highlight>
                <a:latin typeface="Calibri"/>
                <a:ea typeface="Calibri"/>
                <a:cs typeface="Calibri"/>
                <a:sym typeface="Calibri"/>
              </a:rPr>
              <a:t> In 1928, Earhart became the first female passenger to cross the Atlantic by airplane (accompanying pilot Wilmer Stultz), for which she achieved celebrity status. In 1932, piloting a Lockheed Vega 5B, Earhart made a nonstop solo transatlantic flight, becoming the first woman to achieve such a feat. </a:t>
            </a:r>
            <a:endParaRPr sz="1350">
              <a:highlight>
                <a:srgbClr val="FFFFFF"/>
              </a:highlight>
              <a:latin typeface="Calibri"/>
              <a:ea typeface="Calibri"/>
              <a:cs typeface="Calibri"/>
              <a:sym typeface="Calibri"/>
            </a:endParaRPr>
          </a:p>
          <a:p>
            <a:pPr indent="0" lvl="0" marL="0" rtl="0" algn="l">
              <a:lnSpc>
                <a:spcPct val="115000"/>
              </a:lnSpc>
              <a:spcBef>
                <a:spcPts val="1100"/>
              </a:spcBef>
              <a:spcAft>
                <a:spcPts val="0"/>
              </a:spcAft>
              <a:buNone/>
            </a:pPr>
            <a:r>
              <a:rPr lang="en" sz="1350">
                <a:highlight>
                  <a:srgbClr val="FFFFFF"/>
                </a:highlight>
                <a:latin typeface="Calibri"/>
                <a:ea typeface="Calibri"/>
                <a:cs typeface="Calibri"/>
                <a:sym typeface="Calibri"/>
              </a:rPr>
              <a:t>She received the United States Distinguished Flying Cross for this accomplishment.</a:t>
            </a:r>
            <a:endParaRPr sz="1500">
              <a:latin typeface="Calibri"/>
              <a:ea typeface="Calibri"/>
              <a:cs typeface="Calibri"/>
              <a:sym typeface="Calibri"/>
            </a:endParaRPr>
          </a:p>
          <a:p>
            <a:pPr indent="0" lvl="0" marL="0" rtl="0" algn="l">
              <a:lnSpc>
                <a:spcPct val="115000"/>
              </a:lnSpc>
              <a:spcBef>
                <a:spcPts val="1100"/>
              </a:spcBef>
              <a:spcAft>
                <a:spcPts val="0"/>
              </a:spcAft>
              <a:buNone/>
            </a:pPr>
            <a:r>
              <a:t/>
            </a:r>
            <a:endParaRPr sz="1500">
              <a:solidFill>
                <a:srgbClr val="333333"/>
              </a:solidFill>
              <a:highlight>
                <a:srgbClr val="FFFFFF"/>
              </a:highlight>
              <a:latin typeface="Calibri"/>
              <a:ea typeface="Calibri"/>
              <a:cs typeface="Calibri"/>
              <a:sym typeface="Calibri"/>
            </a:endParaRPr>
          </a:p>
          <a:p>
            <a:pPr indent="0" lvl="0" marL="0" rtl="0" algn="l">
              <a:spcBef>
                <a:spcPts val="1500"/>
              </a:spcBef>
              <a:spcAft>
                <a:spcPts val="0"/>
              </a:spcAft>
              <a:buNone/>
            </a:pPr>
            <a:r>
              <a:t/>
            </a:r>
            <a:endParaRPr sz="1300">
              <a:solidFill>
                <a:srgbClr val="333333"/>
              </a:solidFill>
              <a:latin typeface="Calibri"/>
              <a:ea typeface="Calibri"/>
              <a:cs typeface="Calibri"/>
              <a:sym typeface="Calibri"/>
            </a:endParaRPr>
          </a:p>
        </p:txBody>
      </p:sp>
      <p:pic>
        <p:nvPicPr>
          <p:cNvPr descr="❤️ SUBSCRIBE US FOR MORE STORIES ❤️ ⇉ https://goo.gl/Xvg5k9 ⇇&#10;&#10;📖 Amelia Earhart (Little People, Big Dreams) by Isabel Sanchez and Maria Diamantes  📖&#10;Join us as we learn about outstanding people. artists, scientist and in this case am amazing pilot. In this Little People, Big Dreams Series book we follow Amelia Earhart, whose strong will and self-belief helped her overcome prejudice and technical problems to become the first female flier to fly solo across the Atlantic ocean. &#10;&#10;Amelia Earhart (Little People, Big Dreams) by Authors Isabel Sanchez and Maria Diamantes is available on Amazon here: http://fave.co/2sRibPY" id="314" name="Google Shape;314;p31" title="Amelia Earhart: Little People, Big Dreams | Read Aloud Books for Children">
            <a:hlinkClick r:id="rId4"/>
          </p:cNvPr>
          <p:cNvPicPr preferRelativeResize="0"/>
          <p:nvPr/>
        </p:nvPicPr>
        <p:blipFill>
          <a:blip r:embed="rId5">
            <a:alphaModFix/>
          </a:blip>
          <a:stretch>
            <a:fillRect/>
          </a:stretch>
        </p:blipFill>
        <p:spPr>
          <a:xfrm>
            <a:off x="742150" y="1547576"/>
            <a:ext cx="3579550" cy="2684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1000"/>
                                        <p:tgtEl>
                                          <p:spTgt spid="3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8" name="Shape 318"/>
        <p:cNvGrpSpPr/>
        <p:nvPr/>
      </p:nvGrpSpPr>
      <p:grpSpPr>
        <a:xfrm>
          <a:off x="0" y="0"/>
          <a:ext cx="0" cy="0"/>
          <a:chOff x="0" y="0"/>
          <a:chExt cx="0" cy="0"/>
        </a:xfrm>
      </p:grpSpPr>
      <p:sp>
        <p:nvSpPr>
          <p:cNvPr id="319" name="Google Shape;319;p32"/>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Kentucky</a:t>
            </a:r>
            <a:endParaRPr b="1" sz="2000">
              <a:latin typeface="Fredericka the Great"/>
              <a:ea typeface="Fredericka the Great"/>
              <a:cs typeface="Fredericka the Great"/>
              <a:sym typeface="Fredericka the Great"/>
            </a:endParaRPr>
          </a:p>
        </p:txBody>
      </p:sp>
      <p:sp>
        <p:nvSpPr>
          <p:cNvPr id="320" name="Google Shape;320;p32"/>
          <p:cNvSpPr txBox="1"/>
          <p:nvPr/>
        </p:nvSpPr>
        <p:spPr>
          <a:xfrm>
            <a:off x="1895750" y="525075"/>
            <a:ext cx="59064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Georgia Davis Powers</a:t>
            </a:r>
            <a:endParaRPr b="1" sz="5000">
              <a:solidFill>
                <a:srgbClr val="708EBF"/>
              </a:solidFill>
              <a:latin typeface="Poiret One"/>
              <a:ea typeface="Poiret One"/>
              <a:cs typeface="Poiret One"/>
              <a:sym typeface="Poiret One"/>
            </a:endParaRPr>
          </a:p>
        </p:txBody>
      </p:sp>
      <p:sp>
        <p:nvSpPr>
          <p:cNvPr id="321" name="Google Shape;321;p32"/>
          <p:cNvSpPr txBox="1"/>
          <p:nvPr/>
        </p:nvSpPr>
        <p:spPr>
          <a:xfrm>
            <a:off x="4493800" y="1361550"/>
            <a:ext cx="4022100" cy="305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450">
                <a:highlight>
                  <a:srgbClr val="FFFFFF"/>
                </a:highlight>
                <a:latin typeface="Calibri"/>
                <a:ea typeface="Calibri"/>
                <a:cs typeface="Calibri"/>
                <a:sym typeface="Calibri"/>
              </a:rPr>
              <a:t>Georgia Davis Powers, the first African American and first woman to be elected to the Kentucky Senate and served 21 years, spent her life fighting for equality.</a:t>
            </a:r>
            <a:endParaRPr sz="1450">
              <a:highlight>
                <a:srgbClr val="FFFFFF"/>
              </a:highlight>
              <a:latin typeface="Calibri"/>
              <a:ea typeface="Calibri"/>
              <a:cs typeface="Calibri"/>
              <a:sym typeface="Calibri"/>
            </a:endParaRPr>
          </a:p>
          <a:p>
            <a:pPr indent="0" lvl="0" marL="0" rtl="0" algn="l">
              <a:lnSpc>
                <a:spcPct val="115000"/>
              </a:lnSpc>
              <a:spcBef>
                <a:spcPts val="1200"/>
              </a:spcBef>
              <a:spcAft>
                <a:spcPts val="0"/>
              </a:spcAft>
              <a:buNone/>
            </a:pPr>
            <a:r>
              <a:rPr lang="en" sz="1450">
                <a:highlight>
                  <a:srgbClr val="FFFFFF"/>
                </a:highlight>
                <a:latin typeface="Calibri"/>
                <a:ea typeface="Calibri"/>
                <a:cs typeface="Calibri"/>
                <a:sym typeface="Calibri"/>
              </a:rPr>
              <a:t>Powers was influential in organizing the 1964 March on Frankfort for Civil Rights. She spent years advocating for fair housing and was a good friend of Martin Luther King Jr. She also worked with Jesse Jackson and Jackie Robinson in her civil rights efforts.</a:t>
            </a:r>
            <a:endParaRPr sz="1450">
              <a:highlight>
                <a:srgbClr val="FFFFFF"/>
              </a:highlight>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rgbClr val="333333"/>
              </a:solidFill>
              <a:highlight>
                <a:srgbClr val="FFFFFF"/>
              </a:highlight>
              <a:latin typeface="Calibri"/>
              <a:ea typeface="Calibri"/>
              <a:cs typeface="Calibri"/>
              <a:sym typeface="Calibri"/>
            </a:endParaRPr>
          </a:p>
          <a:p>
            <a:pPr indent="0" lvl="0" marL="0" rtl="0" algn="l">
              <a:spcBef>
                <a:spcPts val="1500"/>
              </a:spcBef>
              <a:spcAft>
                <a:spcPts val="0"/>
              </a:spcAft>
              <a:buNone/>
            </a:pPr>
            <a:r>
              <a:t/>
            </a:r>
            <a:endParaRPr sz="1300">
              <a:solidFill>
                <a:srgbClr val="333333"/>
              </a:solidFill>
              <a:latin typeface="Calibri"/>
              <a:ea typeface="Calibri"/>
              <a:cs typeface="Calibri"/>
              <a:sym typeface="Calibri"/>
            </a:endParaRPr>
          </a:p>
        </p:txBody>
      </p:sp>
      <p:pic>
        <p:nvPicPr>
          <p:cNvPr id="322" name="Google Shape;322;p32" title="Georgia Davis Powers on the March on Frankfort">
            <a:hlinkClick r:id="rId4"/>
          </p:cNvPr>
          <p:cNvPicPr preferRelativeResize="0"/>
          <p:nvPr/>
        </p:nvPicPr>
        <p:blipFill>
          <a:blip r:embed="rId5">
            <a:alphaModFix/>
          </a:blip>
          <a:stretch>
            <a:fillRect/>
          </a:stretch>
        </p:blipFill>
        <p:spPr>
          <a:xfrm>
            <a:off x="702750" y="1574975"/>
            <a:ext cx="3791050" cy="2843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1000"/>
                                        <p:tgtEl>
                                          <p:spTgt spid="3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6" name="Shape 326"/>
        <p:cNvGrpSpPr/>
        <p:nvPr/>
      </p:nvGrpSpPr>
      <p:grpSpPr>
        <a:xfrm>
          <a:off x="0" y="0"/>
          <a:ext cx="0" cy="0"/>
          <a:chOff x="0" y="0"/>
          <a:chExt cx="0" cy="0"/>
        </a:xfrm>
      </p:grpSpPr>
      <p:sp>
        <p:nvSpPr>
          <p:cNvPr id="327" name="Google Shape;327;p33"/>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Louisiana</a:t>
            </a:r>
            <a:endParaRPr b="1" sz="2000">
              <a:latin typeface="Fredericka the Great"/>
              <a:ea typeface="Fredericka the Great"/>
              <a:cs typeface="Fredericka the Great"/>
              <a:sym typeface="Fredericka the Great"/>
            </a:endParaRPr>
          </a:p>
        </p:txBody>
      </p:sp>
      <p:sp>
        <p:nvSpPr>
          <p:cNvPr id="328" name="Google Shape;328;p33"/>
          <p:cNvSpPr txBox="1"/>
          <p:nvPr/>
        </p:nvSpPr>
        <p:spPr>
          <a:xfrm>
            <a:off x="1895750" y="525075"/>
            <a:ext cx="59064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Janet Collins</a:t>
            </a:r>
            <a:endParaRPr b="1" sz="5000">
              <a:solidFill>
                <a:srgbClr val="708EBF"/>
              </a:solidFill>
              <a:latin typeface="Poiret One"/>
              <a:ea typeface="Poiret One"/>
              <a:cs typeface="Poiret One"/>
              <a:sym typeface="Poiret One"/>
            </a:endParaRPr>
          </a:p>
        </p:txBody>
      </p:sp>
      <p:sp>
        <p:nvSpPr>
          <p:cNvPr id="329" name="Google Shape;329;p33"/>
          <p:cNvSpPr txBox="1"/>
          <p:nvPr/>
        </p:nvSpPr>
        <p:spPr>
          <a:xfrm>
            <a:off x="5259525" y="1740600"/>
            <a:ext cx="30000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Calibri"/>
                <a:ea typeface="Calibri"/>
                <a:cs typeface="Calibri"/>
                <a:sym typeface="Calibri"/>
              </a:rPr>
              <a:t>Janet Collins broke color barriers in the 1950s when she became the first African American prima ballerina and one of the very few prominent black women in American classical ballet.</a:t>
            </a:r>
            <a:endParaRPr sz="1800">
              <a:latin typeface="Calibri"/>
              <a:ea typeface="Calibri"/>
              <a:cs typeface="Calibri"/>
              <a:sym typeface="Calibri"/>
            </a:endParaRPr>
          </a:p>
        </p:txBody>
      </p:sp>
      <p:pic>
        <p:nvPicPr>
          <p:cNvPr descr="Dorchester County Library presents, Online Stories, read by youth services librarian, Jennifer Smith." id="330" name="Google Shape;330;p33" title="Brave Ballerina The story of Janet Collins by Michelle Meadows">
            <a:hlinkClick r:id="rId4"/>
          </p:cNvPr>
          <p:cNvPicPr preferRelativeResize="0"/>
          <p:nvPr/>
        </p:nvPicPr>
        <p:blipFill>
          <a:blip r:embed="rId5">
            <a:alphaModFix/>
          </a:blip>
          <a:stretch>
            <a:fillRect/>
          </a:stretch>
        </p:blipFill>
        <p:spPr>
          <a:xfrm>
            <a:off x="877525" y="1479375"/>
            <a:ext cx="3883274" cy="2912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0"/>
                                        </p:tgtEl>
                                        <p:attrNameLst>
                                          <p:attrName>style.visibility</p:attrName>
                                        </p:attrNameLst>
                                      </p:cBhvr>
                                      <p:to>
                                        <p:strVal val="visible"/>
                                      </p:to>
                                    </p:set>
                                    <p:animEffect filter="fade" transition="in">
                                      <p:cBhvr>
                                        <p:cTn dur="1000"/>
                                        <p:tgtEl>
                                          <p:spTgt spid="3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4" name="Shape 334"/>
        <p:cNvGrpSpPr/>
        <p:nvPr/>
      </p:nvGrpSpPr>
      <p:grpSpPr>
        <a:xfrm>
          <a:off x="0" y="0"/>
          <a:ext cx="0" cy="0"/>
          <a:chOff x="0" y="0"/>
          <a:chExt cx="0" cy="0"/>
        </a:xfrm>
      </p:grpSpPr>
      <p:sp>
        <p:nvSpPr>
          <p:cNvPr id="335" name="Google Shape;335;p34"/>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Maine</a:t>
            </a:r>
            <a:endParaRPr b="1" sz="2000">
              <a:latin typeface="Fredericka the Great"/>
              <a:ea typeface="Fredericka the Great"/>
              <a:cs typeface="Fredericka the Great"/>
              <a:sym typeface="Fredericka the Great"/>
            </a:endParaRPr>
          </a:p>
        </p:txBody>
      </p:sp>
      <p:sp>
        <p:nvSpPr>
          <p:cNvPr id="336" name="Google Shape;336;p34"/>
          <p:cNvSpPr txBox="1"/>
          <p:nvPr/>
        </p:nvSpPr>
        <p:spPr>
          <a:xfrm>
            <a:off x="1750725" y="534750"/>
            <a:ext cx="61191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Anne Carroll Moore</a:t>
            </a:r>
            <a:endParaRPr b="1" sz="5000">
              <a:solidFill>
                <a:srgbClr val="708EBF"/>
              </a:solidFill>
              <a:latin typeface="Poiret One"/>
              <a:ea typeface="Poiret One"/>
              <a:cs typeface="Poiret One"/>
              <a:sym typeface="Poiret One"/>
            </a:endParaRPr>
          </a:p>
        </p:txBody>
      </p:sp>
      <p:sp>
        <p:nvSpPr>
          <p:cNvPr id="337" name="Google Shape;337;p34"/>
          <p:cNvSpPr txBox="1"/>
          <p:nvPr/>
        </p:nvSpPr>
        <p:spPr>
          <a:xfrm>
            <a:off x="5172500" y="1489050"/>
            <a:ext cx="3000000" cy="272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Calibri"/>
                <a:ea typeface="Calibri"/>
                <a:cs typeface="Calibri"/>
                <a:sym typeface="Calibri"/>
              </a:rPr>
              <a:t>In recognition of her pioneer library work with children and her many efforts to improve and promote children’s literature, Anne Carroll Moore received the Regina Medal from the Catholic Library Association in 1960. As the first supervisor of work with children for the New York Public Library, she helped promote public libraries as child-friendly places.</a:t>
            </a:r>
            <a:endParaRPr sz="1700">
              <a:latin typeface="Calibri"/>
              <a:ea typeface="Calibri"/>
              <a:cs typeface="Calibri"/>
              <a:sym typeface="Calibri"/>
            </a:endParaRPr>
          </a:p>
        </p:txBody>
      </p:sp>
      <p:pic>
        <p:nvPicPr>
          <p:cNvPr descr="Read aloud of  Miss Moore Thought Otherwise. Written by Jan Pinborough Illustrated by Debby Atwell" id="338" name="Google Shape;338;p34" title="Miss Moore Thought Otherwise Read Aloud">
            <a:hlinkClick r:id="rId4"/>
          </p:cNvPr>
          <p:cNvPicPr preferRelativeResize="0"/>
          <p:nvPr/>
        </p:nvPicPr>
        <p:blipFill>
          <a:blip r:embed="rId5">
            <a:alphaModFix/>
          </a:blip>
          <a:stretch>
            <a:fillRect/>
          </a:stretch>
        </p:blipFill>
        <p:spPr>
          <a:xfrm>
            <a:off x="867875" y="1432737"/>
            <a:ext cx="3782575" cy="2836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1000"/>
                                        <p:tgtEl>
                                          <p:spTgt spid="3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2" name="Shape 342"/>
        <p:cNvGrpSpPr/>
        <p:nvPr/>
      </p:nvGrpSpPr>
      <p:grpSpPr>
        <a:xfrm>
          <a:off x="0" y="0"/>
          <a:ext cx="0" cy="0"/>
          <a:chOff x="0" y="0"/>
          <a:chExt cx="0" cy="0"/>
        </a:xfrm>
      </p:grpSpPr>
      <p:sp>
        <p:nvSpPr>
          <p:cNvPr id="343" name="Google Shape;343;p35"/>
          <p:cNvSpPr txBox="1"/>
          <p:nvPr/>
        </p:nvSpPr>
        <p:spPr>
          <a:xfrm>
            <a:off x="638100" y="657450"/>
            <a:ext cx="15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Maryland</a:t>
            </a:r>
            <a:endParaRPr b="1" sz="2000">
              <a:latin typeface="Fredericka the Great"/>
              <a:ea typeface="Fredericka the Great"/>
              <a:cs typeface="Fredericka the Great"/>
              <a:sym typeface="Fredericka the Great"/>
            </a:endParaRPr>
          </a:p>
        </p:txBody>
      </p:sp>
      <p:sp>
        <p:nvSpPr>
          <p:cNvPr id="344" name="Google Shape;344;p35"/>
          <p:cNvSpPr txBox="1"/>
          <p:nvPr/>
        </p:nvSpPr>
        <p:spPr>
          <a:xfrm>
            <a:off x="1750725" y="534750"/>
            <a:ext cx="61191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Harriet Tubman</a:t>
            </a:r>
            <a:endParaRPr b="1" sz="5000">
              <a:solidFill>
                <a:srgbClr val="708EBF"/>
              </a:solidFill>
              <a:latin typeface="Poiret One"/>
              <a:ea typeface="Poiret One"/>
              <a:cs typeface="Poiret One"/>
              <a:sym typeface="Poiret One"/>
            </a:endParaRPr>
          </a:p>
        </p:txBody>
      </p:sp>
      <p:pic>
        <p:nvPicPr>
          <p:cNvPr descr="Please support the author by purchasing the book here:&#10;http://amzn.to/2tA1ZDe&#10;&#10;A My First Biography, this book introduces Harriet Tubman to young readers and inspires them to fight for freedom.  A perfect title for Black History Month&#10;&#10;Amazing Grace 2011 - Classical Whimsical by Kevin MacLeod is licensed under a Creative Commons Attribution license (https://creativecommons.org/licenses/by/4.0/)&#10;Source: http://incompetech.com/music/royalty-free/index.html?isrc=USUAN1100820&#10;Artist: http://incompetech.com/" id="345" name="Google Shape;345;p35" title="Harriet Tubman - My First Biography - Black History Month">
            <a:hlinkClick r:id="rId4"/>
          </p:cNvPr>
          <p:cNvPicPr preferRelativeResize="0"/>
          <p:nvPr/>
        </p:nvPicPr>
        <p:blipFill>
          <a:blip r:embed="rId5">
            <a:alphaModFix/>
          </a:blip>
          <a:stretch>
            <a:fillRect/>
          </a:stretch>
        </p:blipFill>
        <p:spPr>
          <a:xfrm>
            <a:off x="800175" y="1431475"/>
            <a:ext cx="4024274" cy="3018200"/>
          </a:xfrm>
          <a:prstGeom prst="rect">
            <a:avLst/>
          </a:prstGeom>
          <a:noFill/>
          <a:ln>
            <a:noFill/>
          </a:ln>
        </p:spPr>
      </p:pic>
      <p:sp>
        <p:nvSpPr>
          <p:cNvPr id="346" name="Google Shape;346;p35"/>
          <p:cNvSpPr txBox="1"/>
          <p:nvPr/>
        </p:nvSpPr>
        <p:spPr>
          <a:xfrm>
            <a:off x="4998450" y="1309025"/>
            <a:ext cx="3461400" cy="3263100"/>
          </a:xfrm>
          <a:prstGeom prst="rect">
            <a:avLst/>
          </a:prstGeom>
          <a:noFill/>
          <a:ln>
            <a:noFill/>
          </a:ln>
        </p:spPr>
        <p:txBody>
          <a:bodyPr anchorCtr="0" anchor="t" bIns="91425" lIns="91425" spcFirstLastPara="1" rIns="91425" wrap="square" tIns="91425">
            <a:spAutoFit/>
          </a:bodyPr>
          <a:lstStyle/>
          <a:p>
            <a:pPr indent="0" lvl="0" marL="0" rtl="0" algn="l">
              <a:lnSpc>
                <a:spcPct val="127272"/>
              </a:lnSpc>
              <a:spcBef>
                <a:spcPts val="0"/>
              </a:spcBef>
              <a:spcAft>
                <a:spcPts val="0"/>
              </a:spcAft>
              <a:buNone/>
            </a:pPr>
            <a:r>
              <a:rPr lang="en" sz="1250">
                <a:solidFill>
                  <a:srgbClr val="333333"/>
                </a:solidFill>
                <a:latin typeface="Calibri"/>
                <a:ea typeface="Calibri"/>
                <a:cs typeface="Calibri"/>
                <a:sym typeface="Calibri"/>
              </a:rPr>
              <a:t>Harriet Tubman was born into northern slavery in Maryland in 1820 and her sense of independence led her to escape in 1849. She devoted her life to helping to rescue other slaves, including her own family and non-family members. </a:t>
            </a:r>
            <a:endParaRPr sz="1250">
              <a:solidFill>
                <a:srgbClr val="333333"/>
              </a:solidFill>
              <a:latin typeface="Calibri"/>
              <a:ea typeface="Calibri"/>
              <a:cs typeface="Calibri"/>
              <a:sym typeface="Calibri"/>
            </a:endParaRPr>
          </a:p>
          <a:p>
            <a:pPr indent="0" lvl="0" marL="0" rtl="0" algn="l">
              <a:lnSpc>
                <a:spcPct val="127272"/>
              </a:lnSpc>
              <a:spcBef>
                <a:spcPts val="1500"/>
              </a:spcBef>
              <a:spcAft>
                <a:spcPts val="1500"/>
              </a:spcAft>
              <a:buNone/>
            </a:pPr>
            <a:r>
              <a:rPr lang="en" sz="1250">
                <a:solidFill>
                  <a:srgbClr val="333333"/>
                </a:solidFill>
                <a:latin typeface="Calibri"/>
                <a:ea typeface="Calibri"/>
                <a:cs typeface="Calibri"/>
                <a:sym typeface="Calibri"/>
              </a:rPr>
              <a:t>She worked with the ‘Underground Railroad’ which included hidden routes and homes to let escaped slaves move from location to location, offering food, shelter and clothes as they headed to freedom. Tubman played a major role in the abolitionist movement to allow Black Americans their freedom.</a:t>
            </a:r>
            <a:endParaRPr sz="1250">
              <a:solidFill>
                <a:srgbClr val="333333"/>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5"/>
                                        </p:tgtEl>
                                        <p:attrNameLst>
                                          <p:attrName>style.visibility</p:attrName>
                                        </p:attrNameLst>
                                      </p:cBhvr>
                                      <p:to>
                                        <p:strVal val="visible"/>
                                      </p:to>
                                    </p:set>
                                    <p:animEffect filter="fade" transition="in">
                                      <p:cBhvr>
                                        <p:cTn dur="1000"/>
                                        <p:tgtEl>
                                          <p:spTgt spid="3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0" name="Shape 350"/>
        <p:cNvGrpSpPr/>
        <p:nvPr/>
      </p:nvGrpSpPr>
      <p:grpSpPr>
        <a:xfrm>
          <a:off x="0" y="0"/>
          <a:ext cx="0" cy="0"/>
          <a:chOff x="0" y="0"/>
          <a:chExt cx="0" cy="0"/>
        </a:xfrm>
      </p:grpSpPr>
      <p:sp>
        <p:nvSpPr>
          <p:cNvPr id="351" name="Google Shape;351;p36"/>
          <p:cNvSpPr txBox="1"/>
          <p:nvPr/>
        </p:nvSpPr>
        <p:spPr>
          <a:xfrm>
            <a:off x="638100" y="657450"/>
            <a:ext cx="1885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Massachusetts</a:t>
            </a:r>
            <a:endParaRPr b="1" sz="2000">
              <a:latin typeface="Fredericka the Great"/>
              <a:ea typeface="Fredericka the Great"/>
              <a:cs typeface="Fredericka the Great"/>
              <a:sym typeface="Fredericka the Great"/>
            </a:endParaRPr>
          </a:p>
        </p:txBody>
      </p:sp>
      <p:sp>
        <p:nvSpPr>
          <p:cNvPr id="352" name="Google Shape;352;p36"/>
          <p:cNvSpPr txBox="1"/>
          <p:nvPr/>
        </p:nvSpPr>
        <p:spPr>
          <a:xfrm>
            <a:off x="1750725" y="534750"/>
            <a:ext cx="61191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Jackie Kennedy</a:t>
            </a:r>
            <a:endParaRPr b="1" sz="5000">
              <a:solidFill>
                <a:srgbClr val="708EBF"/>
              </a:solidFill>
              <a:latin typeface="Poiret One"/>
              <a:ea typeface="Poiret One"/>
              <a:cs typeface="Poiret One"/>
              <a:sym typeface="Poiret One"/>
            </a:endParaRPr>
          </a:p>
        </p:txBody>
      </p:sp>
      <p:sp>
        <p:nvSpPr>
          <p:cNvPr id="353" name="Google Shape;353;p36"/>
          <p:cNvSpPr txBox="1"/>
          <p:nvPr/>
        </p:nvSpPr>
        <p:spPr>
          <a:xfrm>
            <a:off x="5201500" y="1599850"/>
            <a:ext cx="30000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alibri"/>
                <a:ea typeface="Calibri"/>
                <a:cs typeface="Calibri"/>
                <a:sym typeface="Calibri"/>
              </a:rPr>
              <a:t>Jacqueline Lee Bouvier "Jackie" Kennedy Onassis (July 28, 1929 – May 19, 1994), was the wife of President John F. Kennedy and </a:t>
            </a:r>
            <a:r>
              <a:rPr lang="en">
                <a:uFill>
                  <a:noFill/>
                </a:uFill>
                <a:latin typeface="Calibri"/>
                <a:ea typeface="Calibri"/>
                <a:cs typeface="Calibri"/>
                <a:sym typeface="Calibri"/>
                <a:hlinkClick r:id="rId4"/>
              </a:rPr>
              <a:t>First Lady of the United States</a:t>
            </a:r>
            <a:r>
              <a:rPr lang="en">
                <a:latin typeface="Calibri"/>
                <a:ea typeface="Calibri"/>
                <a:cs typeface="Calibri"/>
                <a:sym typeface="Calibri"/>
              </a:rPr>
              <a:t> from 1961 until his assassination in 1963. </a:t>
            </a:r>
            <a:r>
              <a:rPr lang="en">
                <a:solidFill>
                  <a:srgbClr val="333333"/>
                </a:solidFill>
                <a:highlight>
                  <a:srgbClr val="FFFFFF"/>
                </a:highlight>
                <a:latin typeface="Calibri"/>
                <a:ea typeface="Calibri"/>
                <a:cs typeface="Calibri"/>
                <a:sym typeface="Calibri"/>
              </a:rPr>
              <a:t>Jacqueline met John Kennedy in 1951, when he was a congressman from Massachusetts. </a:t>
            </a:r>
            <a:r>
              <a:rPr lang="en">
                <a:latin typeface="Calibri"/>
                <a:ea typeface="Calibri"/>
                <a:cs typeface="Calibri"/>
                <a:sym typeface="Calibri"/>
              </a:rPr>
              <a:t>She subsequently married Greek shipping magnate </a:t>
            </a:r>
            <a:r>
              <a:rPr lang="en">
                <a:uFill>
                  <a:noFill/>
                </a:uFill>
                <a:latin typeface="Calibri"/>
                <a:ea typeface="Calibri"/>
                <a:cs typeface="Calibri"/>
                <a:sym typeface="Calibri"/>
                <a:hlinkClick r:id="rId5"/>
              </a:rPr>
              <a:t>Aristotle Onassis</a:t>
            </a:r>
            <a:r>
              <a:rPr lang="en">
                <a:latin typeface="Calibri"/>
                <a:ea typeface="Calibri"/>
                <a:cs typeface="Calibri"/>
                <a:sym typeface="Calibri"/>
              </a:rPr>
              <a:t>. In later years, she enjoyed a successful career as a book </a:t>
            </a:r>
            <a:r>
              <a:rPr lang="en">
                <a:uFill>
                  <a:noFill/>
                </a:uFill>
                <a:latin typeface="Calibri"/>
                <a:ea typeface="Calibri"/>
                <a:cs typeface="Calibri"/>
                <a:sym typeface="Calibri"/>
                <a:hlinkClick r:id="rId6"/>
              </a:rPr>
              <a:t>editor</a:t>
            </a:r>
            <a:r>
              <a:rPr lang="en">
                <a:latin typeface="Calibri"/>
                <a:ea typeface="Calibri"/>
                <a:cs typeface="Calibri"/>
                <a:sym typeface="Calibri"/>
              </a:rPr>
              <a:t>.</a:t>
            </a:r>
            <a:endParaRPr>
              <a:latin typeface="Calibri"/>
              <a:ea typeface="Calibri"/>
              <a:cs typeface="Calibri"/>
              <a:sym typeface="Calibri"/>
            </a:endParaRPr>
          </a:p>
        </p:txBody>
      </p:sp>
      <p:pic>
        <p:nvPicPr>
          <p:cNvPr id="354" name="Google Shape;354;p36" title="When Jackie Saved Grand Central">
            <a:hlinkClick r:id="rId7"/>
          </p:cNvPr>
          <p:cNvPicPr preferRelativeResize="0"/>
          <p:nvPr/>
        </p:nvPicPr>
        <p:blipFill>
          <a:blip r:embed="rId8">
            <a:alphaModFix/>
          </a:blip>
          <a:stretch>
            <a:fillRect/>
          </a:stretch>
        </p:blipFill>
        <p:spPr>
          <a:xfrm>
            <a:off x="800175" y="1516176"/>
            <a:ext cx="3917134" cy="2937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4"/>
                                        </p:tgtEl>
                                        <p:attrNameLst>
                                          <p:attrName>style.visibility</p:attrName>
                                        </p:attrNameLst>
                                      </p:cBhvr>
                                      <p:to>
                                        <p:strVal val="visible"/>
                                      </p:to>
                                    </p:set>
                                    <p:animEffect filter="fade" transition="in">
                                      <p:cBhvr>
                                        <p:cTn dur="1000"/>
                                        <p:tgtEl>
                                          <p:spTgt spid="3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8" name="Shape 358"/>
        <p:cNvGrpSpPr/>
        <p:nvPr/>
      </p:nvGrpSpPr>
      <p:grpSpPr>
        <a:xfrm>
          <a:off x="0" y="0"/>
          <a:ext cx="0" cy="0"/>
          <a:chOff x="0" y="0"/>
          <a:chExt cx="0" cy="0"/>
        </a:xfrm>
      </p:grpSpPr>
      <p:sp>
        <p:nvSpPr>
          <p:cNvPr id="359" name="Google Shape;359;p37"/>
          <p:cNvSpPr txBox="1"/>
          <p:nvPr/>
        </p:nvSpPr>
        <p:spPr>
          <a:xfrm>
            <a:off x="638100" y="657450"/>
            <a:ext cx="1885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Michigan</a:t>
            </a:r>
            <a:endParaRPr b="1" sz="2000">
              <a:latin typeface="Fredericka the Great"/>
              <a:ea typeface="Fredericka the Great"/>
              <a:cs typeface="Fredericka the Great"/>
              <a:sym typeface="Fredericka the Great"/>
            </a:endParaRPr>
          </a:p>
        </p:txBody>
      </p:sp>
      <p:sp>
        <p:nvSpPr>
          <p:cNvPr id="360" name="Google Shape;360;p37"/>
          <p:cNvSpPr txBox="1"/>
          <p:nvPr/>
        </p:nvSpPr>
        <p:spPr>
          <a:xfrm>
            <a:off x="1644350" y="476575"/>
            <a:ext cx="61191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Marie Tharp</a:t>
            </a:r>
            <a:endParaRPr b="1" sz="5000">
              <a:solidFill>
                <a:srgbClr val="708EBF"/>
              </a:solidFill>
              <a:latin typeface="Poiret One"/>
              <a:ea typeface="Poiret One"/>
              <a:cs typeface="Poiret One"/>
              <a:sym typeface="Poiret One"/>
            </a:endParaRPr>
          </a:p>
        </p:txBody>
      </p:sp>
      <p:pic>
        <p:nvPicPr>
          <p:cNvPr descr="Oceanic cartographer Marie Tharp helped prove the theory of continental drift with her detailed maps of the ocean floor. This animation by Rosanna Wan for the Royal Institution tells the fascinating story of Tharp’s groundbreaking work. &#10;➡ Subscribe: http://bit.ly/NatGeoSubscribe&#10;➡ Get More Short Film Showcase: http://bit.ly/ShortFilmShowcase&#10;&#10;About Short Film Showcase:&#10;The Short Film Showcase spotlights exceptional short videos created by filmmakers from around the web and selected by National Geographic editors. We look for work that affirms National Geographic's belief in the power of science, exploration, and storytelling to change the world. The filmmakers created the content presented, and the opinions expressed are their own, not those of National Geographic Partners. &#10;&#10;See more from National Geographic's Short Film Showcase at http://documentary.com&#10;&#10;Get More National Geographic:&#10;Official Site: http://bit.ly/NatGeoOfficialSite&#10;Facebook: http://bit.ly/FBNatGeo&#10;Twitter: http://bit.ly/NatGeoTwitter&#10;Instagram: http://bit.ly/NatGeoInsta&#10;&#10;About National Geographic:&#10;National Geographic is the world's premium destination for science, exploration, and adventure. Through their world-class scientists, photographers, journalists, and filmmakers, Nat Geo gets you closer to the stories that matter and past the edge of what's possible.&#10;&#10;In the early part of the 20th century, German geophysicist Alfred Wegener proposed a revolutionary idea that made him the laughingstock of his peers. His “continental displacement” theory suggested that the earth’s continents once formed a single land mass that had gradually drifted apart over time. Wegener was largely disregarded by the geoscientific community until 1953, when a young cartographer named Marie Tharp began charting ocean floor depth measurements. In partnership with geologist Bruce Heezen, Tharp’s detailed maps of the ocean floor revealed rifts and valleys that supported Wegener’s controversial theory. Initially dismissed as “girl talk,” Tharp and Heezen finally brought the concept of plate tectonics to the mainstream in 1968 when they published their ocean floor map in National Geographic Magazine. Cementing her place in history, Tharp was awarded the National Geographic Society’s Hubbard Medal in 1978 for her pioneering research. &#10;&#10;This animation by Rosanna Wan for the Royal Institution tells the fascinating story of Marie Tharp’s groundbreaking work to help prove Wegener’s theory. &#10;&#10;Rosanna Wan - http://www.rosanna-wan.com/&#10;Royal Institution - https://www.youtube.com/user/theroyalinstitution&#10;&#10;How One Brilliant Woman Mapped the Secrets of the Ocean Floor | Short Film Showcase&#10;https://youtu.be/vE2FK0B7gPo&#10;&#10;National Geographic&#10;https://www.youtube.com/natgeo" id="361" name="Google Shape;361;p37" title="How One Brilliant Woman Mapped the Secrets of the Ocean Floor | Short Film Showcase">
            <a:hlinkClick r:id="rId4"/>
          </p:cNvPr>
          <p:cNvPicPr preferRelativeResize="0"/>
          <p:nvPr/>
        </p:nvPicPr>
        <p:blipFill>
          <a:blip r:embed="rId5">
            <a:alphaModFix/>
          </a:blip>
          <a:stretch>
            <a:fillRect/>
          </a:stretch>
        </p:blipFill>
        <p:spPr>
          <a:xfrm>
            <a:off x="780850" y="1430875"/>
            <a:ext cx="3947700" cy="2960775"/>
          </a:xfrm>
          <a:prstGeom prst="rect">
            <a:avLst/>
          </a:prstGeom>
          <a:noFill/>
          <a:ln>
            <a:noFill/>
          </a:ln>
        </p:spPr>
      </p:pic>
      <p:sp>
        <p:nvSpPr>
          <p:cNvPr id="362" name="Google Shape;362;p37"/>
          <p:cNvSpPr txBox="1"/>
          <p:nvPr/>
        </p:nvSpPr>
        <p:spPr>
          <a:xfrm>
            <a:off x="4863125" y="1150050"/>
            <a:ext cx="3645000" cy="3438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2400"/>
              </a:spcBef>
              <a:spcAft>
                <a:spcPts val="0"/>
              </a:spcAft>
              <a:buNone/>
            </a:pPr>
            <a:r>
              <a:rPr lang="en" sz="1200">
                <a:latin typeface="Calibri"/>
                <a:ea typeface="Calibri"/>
                <a:cs typeface="Calibri"/>
                <a:sym typeface="Calibri"/>
              </a:rPr>
              <a:t>Geologist Marie Tharp (born 1920) is known for her maps of ocean floors. These maps are helpful in showing the structure and evolution of the sea floors.</a:t>
            </a:r>
            <a:endParaRPr sz="1200">
              <a:latin typeface="Calibri"/>
              <a:ea typeface="Calibri"/>
              <a:cs typeface="Calibri"/>
              <a:sym typeface="Calibri"/>
            </a:endParaRPr>
          </a:p>
          <a:p>
            <a:pPr indent="0" lvl="0" marL="0" rtl="0" algn="l">
              <a:lnSpc>
                <a:spcPct val="115000"/>
              </a:lnSpc>
              <a:spcBef>
                <a:spcPts val="2400"/>
              </a:spcBef>
              <a:spcAft>
                <a:spcPts val="2400"/>
              </a:spcAft>
              <a:buNone/>
            </a:pPr>
            <a:r>
              <a:rPr lang="en" sz="1200">
                <a:latin typeface="Calibri"/>
                <a:ea typeface="Calibri"/>
                <a:cs typeface="Calibri"/>
                <a:sym typeface="Calibri"/>
              </a:rPr>
              <a:t>Marie Tharp is a mapmaker who charted the bottom of the ocean at a time when little was known about undersea geology. Her detailed maps showed features that helped other scientists understand the structure and evolution of the sea floor. In particular, Tharp's discovery of the valley that divides the Mid-Atlantic Ridge convinced other geologists that sea floor was being created at these ridges and spreading outward. The confirmation of "seafloor spreading" led to the eventual acceptance of the theory of continental drift, now called plate tectonics.</a:t>
            </a:r>
            <a:endParaRPr sz="12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1000"/>
                                        <p:tgtEl>
                                          <p:spTgt spid="3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6" name="Shape 366"/>
        <p:cNvGrpSpPr/>
        <p:nvPr/>
      </p:nvGrpSpPr>
      <p:grpSpPr>
        <a:xfrm>
          <a:off x="0" y="0"/>
          <a:ext cx="0" cy="0"/>
          <a:chOff x="0" y="0"/>
          <a:chExt cx="0" cy="0"/>
        </a:xfrm>
      </p:grpSpPr>
      <p:sp>
        <p:nvSpPr>
          <p:cNvPr id="367" name="Google Shape;367;p38"/>
          <p:cNvSpPr txBox="1"/>
          <p:nvPr/>
        </p:nvSpPr>
        <p:spPr>
          <a:xfrm>
            <a:off x="638100" y="657450"/>
            <a:ext cx="1885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Minnesota</a:t>
            </a:r>
            <a:endParaRPr b="1" sz="2000">
              <a:latin typeface="Fredericka the Great"/>
              <a:ea typeface="Fredericka the Great"/>
              <a:cs typeface="Fredericka the Great"/>
              <a:sym typeface="Fredericka the Great"/>
            </a:endParaRPr>
          </a:p>
        </p:txBody>
      </p:sp>
      <p:sp>
        <p:nvSpPr>
          <p:cNvPr id="368" name="Google Shape;368;p38"/>
          <p:cNvSpPr txBox="1"/>
          <p:nvPr/>
        </p:nvSpPr>
        <p:spPr>
          <a:xfrm>
            <a:off x="1750725" y="534750"/>
            <a:ext cx="61191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Marcenia Lyle</a:t>
            </a:r>
            <a:endParaRPr b="1" sz="5000">
              <a:solidFill>
                <a:srgbClr val="708EBF"/>
              </a:solidFill>
              <a:latin typeface="Poiret One"/>
              <a:ea typeface="Poiret One"/>
              <a:cs typeface="Poiret One"/>
              <a:sym typeface="Poiret One"/>
            </a:endParaRPr>
          </a:p>
        </p:txBody>
      </p:sp>
      <p:sp>
        <p:nvSpPr>
          <p:cNvPr id="369" name="Google Shape;369;p38"/>
          <p:cNvSpPr txBox="1"/>
          <p:nvPr/>
        </p:nvSpPr>
        <p:spPr>
          <a:xfrm>
            <a:off x="3190500" y="1401425"/>
            <a:ext cx="5413200" cy="32427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200">
                <a:latin typeface="Calibri"/>
                <a:ea typeface="Calibri"/>
                <a:cs typeface="Calibri"/>
                <a:sym typeface="Calibri"/>
              </a:rPr>
              <a:t>The first woman to play professional baseball as a regular on a big-league team was U.S. athlete Toni Stone. She played on men’s teams in the Negro leagues, making her big-league debut playing second base for the Indianapolis Clowns.</a:t>
            </a:r>
            <a:endParaRPr sz="1200">
              <a:latin typeface="Calibri"/>
              <a:ea typeface="Calibri"/>
              <a:cs typeface="Calibri"/>
              <a:sym typeface="Calibri"/>
            </a:endParaRPr>
          </a:p>
          <a:p>
            <a:pPr indent="0" lvl="0" marL="0" rtl="0" algn="l">
              <a:lnSpc>
                <a:spcPct val="150000"/>
              </a:lnSpc>
              <a:spcBef>
                <a:spcPts val="800"/>
              </a:spcBef>
              <a:spcAft>
                <a:spcPts val="800"/>
              </a:spcAft>
              <a:buNone/>
            </a:pPr>
            <a:r>
              <a:rPr lang="en" sz="1200">
                <a:latin typeface="Calibri"/>
                <a:ea typeface="Calibri"/>
                <a:cs typeface="Calibri"/>
                <a:sym typeface="Calibri"/>
              </a:rPr>
              <a:t>She was born as Marcenia Lyle in St. Paul, Minn., in 1921. She developed a love for the game while a child. At age 10 she played for a league sponsored by a cereal company, and at age 15 she began playing on a men’s semiprofessional team. After graduating from high school, Stone moved to California to live with her sister. There she played on an American Legion baseball team and later on the San Francisco Sea Lions. Stone then secured a position with the Negro league All Star team. In 1949 she began playing second base for the minor league New Orleans Creoles, and in 1953 she joined the Indianapolis Clowns, a team in the Negro American League.</a:t>
            </a:r>
            <a:endParaRPr sz="1200">
              <a:latin typeface="Calibri"/>
              <a:ea typeface="Calibri"/>
              <a:cs typeface="Calibri"/>
              <a:sym typeface="Calibri"/>
            </a:endParaRPr>
          </a:p>
        </p:txBody>
      </p:sp>
      <p:pic>
        <p:nvPicPr>
          <p:cNvPr descr="I do not own the rights to this story. Please support the official book or even a better audio recording here:&#10;https://www.amazon.com/Catching-Moon-Story-Young-Baseball/dp/1600605729/ref=sr_1_1?keywords=Catching+the+moon&amp;qid=1562015432&amp;s=gateway&amp;sr=8-1&#10;&#10;Fair Use Act - 17 U.S.C. § 107, Notwithstanding the provisions of sections 106 and 106A, the fair use of a copyrighted work, including such use by reproduction in copies or phonorecords or by any other means specified by that section, for purposes such as criticism, comment, news reporting, teaching (including multiple copies for classroom use), scholarship, or research, is not an infringement of copyright.&#10;&#10;*Copyright information*&#10;All material is owned by the creators (authors, illustrators, publishers) displayed or mentioned in this video. Reading this storybook was done under the Fair Use of a copyrighted work for entertainment.&#10;&#10;&#10;Now in paperback, the true story of Marcenia Lyle, an African American girl who grew up to become &quot;Toni Stone,&quot; the first woman to play for a professional baseball team" id="370" name="Google Shape;370;p38" title="Catching the Moon">
            <a:hlinkClick r:id="rId4"/>
          </p:cNvPr>
          <p:cNvPicPr preferRelativeResize="0"/>
          <p:nvPr/>
        </p:nvPicPr>
        <p:blipFill>
          <a:blip r:embed="rId5">
            <a:alphaModFix/>
          </a:blip>
          <a:stretch>
            <a:fillRect/>
          </a:stretch>
        </p:blipFill>
        <p:spPr>
          <a:xfrm>
            <a:off x="589750" y="1761600"/>
            <a:ext cx="2661050" cy="1995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1000"/>
                                        <p:tgtEl>
                                          <p:spTgt spid="3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4" name="Shape 374"/>
        <p:cNvGrpSpPr/>
        <p:nvPr/>
      </p:nvGrpSpPr>
      <p:grpSpPr>
        <a:xfrm>
          <a:off x="0" y="0"/>
          <a:ext cx="0" cy="0"/>
          <a:chOff x="0" y="0"/>
          <a:chExt cx="0" cy="0"/>
        </a:xfrm>
      </p:grpSpPr>
      <p:sp>
        <p:nvSpPr>
          <p:cNvPr id="375" name="Google Shape;375;p39"/>
          <p:cNvSpPr txBox="1"/>
          <p:nvPr/>
        </p:nvSpPr>
        <p:spPr>
          <a:xfrm>
            <a:off x="638100" y="657450"/>
            <a:ext cx="1885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Mississippi</a:t>
            </a:r>
            <a:endParaRPr b="1" sz="2000">
              <a:latin typeface="Fredericka the Great"/>
              <a:ea typeface="Fredericka the Great"/>
              <a:cs typeface="Fredericka the Great"/>
              <a:sym typeface="Fredericka the Great"/>
            </a:endParaRPr>
          </a:p>
        </p:txBody>
      </p:sp>
      <p:sp>
        <p:nvSpPr>
          <p:cNvPr id="376" name="Google Shape;376;p39"/>
          <p:cNvSpPr txBox="1"/>
          <p:nvPr/>
        </p:nvSpPr>
        <p:spPr>
          <a:xfrm>
            <a:off x="1750725" y="534750"/>
            <a:ext cx="61191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Ruby Bridges</a:t>
            </a:r>
            <a:endParaRPr b="1" sz="5000">
              <a:solidFill>
                <a:srgbClr val="708EBF"/>
              </a:solidFill>
              <a:latin typeface="Poiret One"/>
              <a:ea typeface="Poiret One"/>
              <a:cs typeface="Poiret One"/>
              <a:sym typeface="Poiret One"/>
            </a:endParaRPr>
          </a:p>
        </p:txBody>
      </p:sp>
      <p:pic>
        <p:nvPicPr>
          <p:cNvPr descr="Thank you 3rd graders for recommending this book! Ruby Bridges is one of my favorite heroes. The book, The Story of Ruby Bridges was written by Robert Coles and illustrated by George Ford. It was published by Scholastic Books. &#10;&#10;You can find the book here: http://www.amazon.com/The-Story-Ruby-Bridges-Anniversary/dp/0439472261&#10;&#10;Music: Life of Riley and Sunshine verse from Incompetech" id="377" name="Google Shape;377;p39" title="The Story of Ruby Bridges">
            <a:hlinkClick r:id="rId4"/>
          </p:cNvPr>
          <p:cNvPicPr preferRelativeResize="0"/>
          <p:nvPr/>
        </p:nvPicPr>
        <p:blipFill>
          <a:blip r:embed="rId5">
            <a:alphaModFix/>
          </a:blip>
          <a:stretch>
            <a:fillRect/>
          </a:stretch>
        </p:blipFill>
        <p:spPr>
          <a:xfrm>
            <a:off x="693825" y="1445975"/>
            <a:ext cx="3772900" cy="2829675"/>
          </a:xfrm>
          <a:prstGeom prst="rect">
            <a:avLst/>
          </a:prstGeom>
          <a:noFill/>
          <a:ln>
            <a:noFill/>
          </a:ln>
        </p:spPr>
      </p:pic>
      <p:sp>
        <p:nvSpPr>
          <p:cNvPr id="378" name="Google Shape;378;p39"/>
          <p:cNvSpPr txBox="1"/>
          <p:nvPr/>
        </p:nvSpPr>
        <p:spPr>
          <a:xfrm>
            <a:off x="4515075" y="1193413"/>
            <a:ext cx="4003800" cy="33348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1400"/>
              </a:spcBef>
              <a:spcAft>
                <a:spcPts val="0"/>
              </a:spcAft>
              <a:buNone/>
            </a:pPr>
            <a:r>
              <a:rPr lang="en">
                <a:solidFill>
                  <a:schemeClr val="dk1"/>
                </a:solidFill>
                <a:latin typeface="Calibri"/>
                <a:ea typeface="Calibri"/>
                <a:cs typeface="Calibri"/>
                <a:sym typeface="Calibri"/>
              </a:rPr>
              <a:t>In 1960, Ruby Bridges (September 8, 1954—present) walked through the doors of William Frantz Elementary School, in New Orleans, Louisiana. By doing so, she became the first African-American student to attend an all-white elementary school in the Southern United States.</a:t>
            </a:r>
            <a:endParaRPr>
              <a:solidFill>
                <a:schemeClr val="dk1"/>
              </a:solidFill>
              <a:latin typeface="Calibri"/>
              <a:ea typeface="Calibri"/>
              <a:cs typeface="Calibri"/>
              <a:sym typeface="Calibri"/>
            </a:endParaRPr>
          </a:p>
          <a:p>
            <a:pPr indent="0" lvl="0" marL="0" rtl="0" algn="l">
              <a:lnSpc>
                <a:spcPct val="100000"/>
              </a:lnSpc>
              <a:spcBef>
                <a:spcPts val="1500"/>
              </a:spcBef>
              <a:spcAft>
                <a:spcPts val="1500"/>
              </a:spcAft>
              <a:buNone/>
            </a:pPr>
            <a:r>
              <a:rPr lang="en">
                <a:solidFill>
                  <a:schemeClr val="dk1"/>
                </a:solidFill>
                <a:latin typeface="Calibri"/>
                <a:ea typeface="Calibri"/>
                <a:cs typeface="Calibri"/>
                <a:sym typeface="Calibri"/>
              </a:rPr>
              <a:t>On November 14, 1960, Ruby Bridges became a symbol of the U.S. civil rights movement. She was just 6 years old. Her simple act of going to an all-white school marked the beginning of integration for U.S. public schools.</a:t>
            </a:r>
            <a:endParaRPr>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1000"/>
                                        <p:tgtEl>
                                          <p:spTgt spid="3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2" name="Shape 382"/>
        <p:cNvGrpSpPr/>
        <p:nvPr/>
      </p:nvGrpSpPr>
      <p:grpSpPr>
        <a:xfrm>
          <a:off x="0" y="0"/>
          <a:ext cx="0" cy="0"/>
          <a:chOff x="0" y="0"/>
          <a:chExt cx="0" cy="0"/>
        </a:xfrm>
      </p:grpSpPr>
      <p:sp>
        <p:nvSpPr>
          <p:cNvPr id="383" name="Google Shape;383;p40"/>
          <p:cNvSpPr txBox="1"/>
          <p:nvPr/>
        </p:nvSpPr>
        <p:spPr>
          <a:xfrm>
            <a:off x="638100" y="657450"/>
            <a:ext cx="1885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Missouri</a:t>
            </a:r>
            <a:endParaRPr b="1" sz="2000">
              <a:latin typeface="Fredericka the Great"/>
              <a:ea typeface="Fredericka the Great"/>
              <a:cs typeface="Fredericka the Great"/>
              <a:sym typeface="Fredericka the Great"/>
            </a:endParaRPr>
          </a:p>
        </p:txBody>
      </p:sp>
      <p:sp>
        <p:nvSpPr>
          <p:cNvPr id="384" name="Google Shape;384;p40"/>
          <p:cNvSpPr txBox="1"/>
          <p:nvPr/>
        </p:nvSpPr>
        <p:spPr>
          <a:xfrm>
            <a:off x="1750725" y="534750"/>
            <a:ext cx="61191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Misty Copeland</a:t>
            </a:r>
            <a:endParaRPr b="1" sz="5000">
              <a:solidFill>
                <a:srgbClr val="708EBF"/>
              </a:solidFill>
              <a:latin typeface="Poiret One"/>
              <a:ea typeface="Poiret One"/>
              <a:cs typeface="Poiret One"/>
              <a:sym typeface="Poiret One"/>
            </a:endParaRPr>
          </a:p>
        </p:txBody>
      </p:sp>
      <p:sp>
        <p:nvSpPr>
          <p:cNvPr id="385" name="Google Shape;385;p40"/>
          <p:cNvSpPr txBox="1"/>
          <p:nvPr/>
        </p:nvSpPr>
        <p:spPr>
          <a:xfrm>
            <a:off x="4969425" y="1429250"/>
            <a:ext cx="3364500" cy="303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600"/>
              </a:spcBef>
              <a:spcAft>
                <a:spcPts val="0"/>
              </a:spcAft>
              <a:buNone/>
            </a:pPr>
            <a:r>
              <a:rPr lang="en">
                <a:highlight>
                  <a:srgbClr val="FFFFFF"/>
                </a:highlight>
                <a:latin typeface="Calibri"/>
                <a:ea typeface="Calibri"/>
                <a:cs typeface="Calibri"/>
                <a:sym typeface="Calibri"/>
              </a:rPr>
              <a:t>Misty Copeland (born September 10, 1982) is a ballet dancer for American Ballet Theatre (ABT). She made history in 2007 as the third African American to be promoted to the rank of soloist in two decades. She is the fourth African-American soloist, and the first in two decades with ABT.</a:t>
            </a:r>
            <a:endParaRPr>
              <a:highlight>
                <a:srgbClr val="FFFFFF"/>
              </a:highlight>
              <a:latin typeface="Calibri"/>
              <a:ea typeface="Calibri"/>
              <a:cs typeface="Calibri"/>
              <a:sym typeface="Calibri"/>
            </a:endParaRPr>
          </a:p>
          <a:p>
            <a:pPr indent="0" lvl="0" marL="0" rtl="0" algn="l">
              <a:lnSpc>
                <a:spcPct val="115000"/>
              </a:lnSpc>
              <a:spcBef>
                <a:spcPts val="1200"/>
              </a:spcBef>
              <a:spcAft>
                <a:spcPts val="1200"/>
              </a:spcAft>
              <a:buNone/>
            </a:pPr>
            <a:r>
              <a:rPr lang="en">
                <a:highlight>
                  <a:srgbClr val="FFFFFF"/>
                </a:highlight>
                <a:latin typeface="Calibri"/>
                <a:ea typeface="Calibri"/>
                <a:cs typeface="Calibri"/>
                <a:sym typeface="Calibri"/>
              </a:rPr>
              <a:t>On June 30, 2015, Copeland became the first African American woman to be promoted to principal dancer in ABT's 75-year history.</a:t>
            </a:r>
            <a:endParaRPr>
              <a:highlight>
                <a:srgbClr val="FFFFFF"/>
              </a:highlight>
              <a:latin typeface="Calibri"/>
              <a:ea typeface="Calibri"/>
              <a:cs typeface="Calibri"/>
              <a:sym typeface="Calibri"/>
            </a:endParaRPr>
          </a:p>
        </p:txBody>
      </p:sp>
      <p:pic>
        <p:nvPicPr>
          <p:cNvPr descr="Ballerina and author of the instant New York Times bestseller &quot;Life in Motion,&quot; Misty Copeland, drops by the studio to discuss her unlikely story of becoming America's most famous ballerina. Misty discusses her journey as an African American ballerina, beginning with her &quot;being found&quot; at a local boys and girls club by a teacher offering opportunities to less-fortunate kids. A natural born talent, Misty Copeland was able to do numerous variations almost instantly. Of course, being a black ballerina presented many obstacles for Misty to overcome but following other ballerina role models she was able to forge her own path and become the first black ballerina to become the &quot;principal ballerina&quot; at the prestigious American Ballet Theatre. &#10;&#10;Her book &quot;Life in Motion&quot; opens a window into the life of an artist who lives life center stage, from behind the scenes at her first classes to her triumphant roles in some of the world’s most iconic ballets. It is heartfelt, inspiring, and a must read—check it out today: https://www.simonandschuster.com/books/Life-in-Motion/Misty-Copeland/9781476737997&#10;&#10;CONNECT WITH SIMON &amp; SCHUSTER: &#10;Web: http://ow.ly/V7Sw309A8Gx&#10;Twitter: https://twitter.com/simonschuster &#10;Instagram: https://www.instagram.com/simonandsch...&#10;Facebook: https://www.facebook.com/Simonandschu...&#10;&#10;Simon &amp; Schuster Studio 4:&#10;Twitter: https://twitter.com/Simon_Studio4&#10;Instagram:  https://www.instagram.com/simonschust..." id="386" name="Google Shape;386;p40" title="Misty Copeland: An Unlikely Ballerina's Story">
            <a:hlinkClick r:id="rId4"/>
          </p:cNvPr>
          <p:cNvPicPr preferRelativeResize="0"/>
          <p:nvPr/>
        </p:nvPicPr>
        <p:blipFill>
          <a:blip r:embed="rId5">
            <a:alphaModFix/>
          </a:blip>
          <a:stretch>
            <a:fillRect/>
          </a:stretch>
        </p:blipFill>
        <p:spPr>
          <a:xfrm>
            <a:off x="838850" y="1454462"/>
            <a:ext cx="3975950" cy="2981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6"/>
                                        </p:tgtEl>
                                        <p:attrNameLst>
                                          <p:attrName>style.visibility</p:attrName>
                                        </p:attrNameLst>
                                      </p:cBhvr>
                                      <p:to>
                                        <p:strVal val="visible"/>
                                      </p:to>
                                    </p:set>
                                    <p:animEffect filter="fade" transition="in">
                                      <p:cBhvr>
                                        <p:cTn dur="1000"/>
                                        <p:tgtEl>
                                          <p:spTgt spid="3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0" name="Shape 390"/>
        <p:cNvGrpSpPr/>
        <p:nvPr/>
      </p:nvGrpSpPr>
      <p:grpSpPr>
        <a:xfrm>
          <a:off x="0" y="0"/>
          <a:ext cx="0" cy="0"/>
          <a:chOff x="0" y="0"/>
          <a:chExt cx="0" cy="0"/>
        </a:xfrm>
      </p:grpSpPr>
      <p:sp>
        <p:nvSpPr>
          <p:cNvPr id="391" name="Google Shape;391;p41"/>
          <p:cNvSpPr txBox="1"/>
          <p:nvPr/>
        </p:nvSpPr>
        <p:spPr>
          <a:xfrm>
            <a:off x="638100" y="657450"/>
            <a:ext cx="1885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Montana</a:t>
            </a:r>
            <a:endParaRPr b="1" sz="2000">
              <a:latin typeface="Fredericka the Great"/>
              <a:ea typeface="Fredericka the Great"/>
              <a:cs typeface="Fredericka the Great"/>
              <a:sym typeface="Fredericka the Great"/>
            </a:endParaRPr>
          </a:p>
        </p:txBody>
      </p:sp>
      <p:sp>
        <p:nvSpPr>
          <p:cNvPr id="392" name="Google Shape;392;p41"/>
          <p:cNvSpPr txBox="1"/>
          <p:nvPr/>
        </p:nvSpPr>
        <p:spPr>
          <a:xfrm>
            <a:off x="1836300" y="515400"/>
            <a:ext cx="54714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Mary Fields</a:t>
            </a:r>
            <a:endParaRPr b="1" sz="5000">
              <a:solidFill>
                <a:srgbClr val="708EBF"/>
              </a:solidFill>
              <a:latin typeface="Poiret One"/>
              <a:ea typeface="Poiret One"/>
              <a:cs typeface="Poiret One"/>
              <a:sym typeface="Poiret One"/>
            </a:endParaRPr>
          </a:p>
        </p:txBody>
      </p:sp>
      <p:pic>
        <p:nvPicPr>
          <p:cNvPr descr="by: Tami Charles" id="393" name="Google Shape;393;p41" title="Fearless Mary">
            <a:hlinkClick r:id="rId4"/>
          </p:cNvPr>
          <p:cNvPicPr preferRelativeResize="0"/>
          <p:nvPr/>
        </p:nvPicPr>
        <p:blipFill>
          <a:blip r:embed="rId5">
            <a:alphaModFix/>
          </a:blip>
          <a:stretch>
            <a:fillRect/>
          </a:stretch>
        </p:blipFill>
        <p:spPr>
          <a:xfrm>
            <a:off x="693825" y="1469700"/>
            <a:ext cx="3637550" cy="2728175"/>
          </a:xfrm>
          <a:prstGeom prst="rect">
            <a:avLst/>
          </a:prstGeom>
          <a:noFill/>
          <a:ln>
            <a:noFill/>
          </a:ln>
        </p:spPr>
      </p:pic>
      <p:sp>
        <p:nvSpPr>
          <p:cNvPr id="394" name="Google Shape;394;p41"/>
          <p:cNvSpPr txBox="1"/>
          <p:nvPr/>
        </p:nvSpPr>
        <p:spPr>
          <a:xfrm>
            <a:off x="4572000" y="1556238"/>
            <a:ext cx="37716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rgbClr val="FFFFFF"/>
                </a:highlight>
                <a:latin typeface="Calibri"/>
                <a:ea typeface="Calibri"/>
                <a:cs typeface="Calibri"/>
                <a:sym typeface="Calibri"/>
              </a:rPr>
              <a:t>Born around 1832, possibly in Tennessee, Mary Fields celebrated her birthday on March 15. The details of her life before she came to Montana in 1885 are difficult to trace—complicated by her birth into slavery and the fact that, although she was literate, she left no written record. </a:t>
            </a:r>
            <a:endParaRPr>
              <a:highlight>
                <a:srgbClr val="FFFFFF"/>
              </a:highlight>
              <a:latin typeface="Calibri"/>
              <a:ea typeface="Calibri"/>
              <a:cs typeface="Calibri"/>
              <a:sym typeface="Calibri"/>
            </a:endParaRPr>
          </a:p>
          <a:p>
            <a:pPr indent="0" lvl="0" marL="0" rtl="0" algn="l">
              <a:spcBef>
                <a:spcPts val="0"/>
              </a:spcBef>
              <a:spcAft>
                <a:spcPts val="0"/>
              </a:spcAft>
              <a:buNone/>
            </a:pPr>
            <a:r>
              <a:t/>
            </a:r>
            <a:endParaRPr>
              <a:highlight>
                <a:srgbClr val="FFFFFF"/>
              </a:highlight>
              <a:latin typeface="Calibri"/>
              <a:ea typeface="Calibri"/>
              <a:cs typeface="Calibri"/>
              <a:sym typeface="Calibri"/>
            </a:endParaRPr>
          </a:p>
          <a:p>
            <a:pPr indent="0" lvl="0" marL="0" rtl="0" algn="l">
              <a:spcBef>
                <a:spcPts val="0"/>
              </a:spcBef>
              <a:spcAft>
                <a:spcPts val="0"/>
              </a:spcAft>
              <a:buNone/>
            </a:pPr>
            <a:r>
              <a:rPr lang="en">
                <a:highlight>
                  <a:srgbClr val="FFFFFF"/>
                </a:highlight>
                <a:latin typeface="Calibri"/>
                <a:ea typeface="Calibri"/>
                <a:cs typeface="Calibri"/>
                <a:sym typeface="Calibri"/>
              </a:rPr>
              <a:t>She </a:t>
            </a:r>
            <a:r>
              <a:rPr lang="en">
                <a:highlight>
                  <a:srgbClr val="FFFFFF"/>
                </a:highlight>
                <a:latin typeface="Calibri"/>
                <a:ea typeface="Calibri"/>
                <a:cs typeface="Calibri"/>
                <a:sym typeface="Calibri"/>
              </a:rPr>
              <a:t>was the first African-American female star-route mail carrier in the United States.She was not an employee of the United States Post Office Department.</a:t>
            </a:r>
            <a:endParaRPr>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
                                        </p:tgtEl>
                                        <p:attrNameLst>
                                          <p:attrName>style.visibility</p:attrName>
                                        </p:attrNameLst>
                                      </p:cBhvr>
                                      <p:to>
                                        <p:strVal val="visible"/>
                                      </p:to>
                                    </p:set>
                                    <p:animEffect filter="fade" transition="in">
                                      <p:cBhvr>
                                        <p:cTn dur="1000"/>
                                        <p:tgtEl>
                                          <p:spTgt spid="3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8" name="Shape 398"/>
        <p:cNvGrpSpPr/>
        <p:nvPr/>
      </p:nvGrpSpPr>
      <p:grpSpPr>
        <a:xfrm>
          <a:off x="0" y="0"/>
          <a:ext cx="0" cy="0"/>
          <a:chOff x="0" y="0"/>
          <a:chExt cx="0" cy="0"/>
        </a:xfrm>
      </p:grpSpPr>
      <p:sp>
        <p:nvSpPr>
          <p:cNvPr id="399" name="Google Shape;399;p42"/>
          <p:cNvSpPr txBox="1"/>
          <p:nvPr/>
        </p:nvSpPr>
        <p:spPr>
          <a:xfrm>
            <a:off x="638100" y="657450"/>
            <a:ext cx="1885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Nebraska</a:t>
            </a:r>
            <a:endParaRPr b="1" sz="2000">
              <a:latin typeface="Fredericka the Great"/>
              <a:ea typeface="Fredericka the Great"/>
              <a:cs typeface="Fredericka the Great"/>
              <a:sym typeface="Fredericka the Great"/>
            </a:endParaRPr>
          </a:p>
        </p:txBody>
      </p:sp>
      <p:sp>
        <p:nvSpPr>
          <p:cNvPr id="400" name="Google Shape;400;p42"/>
          <p:cNvSpPr txBox="1"/>
          <p:nvPr/>
        </p:nvSpPr>
        <p:spPr>
          <a:xfrm>
            <a:off x="1836300" y="515400"/>
            <a:ext cx="54714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Ann Cole Lowe</a:t>
            </a:r>
            <a:endParaRPr b="1" sz="5000">
              <a:solidFill>
                <a:srgbClr val="708EBF"/>
              </a:solidFill>
              <a:latin typeface="Poiret One"/>
              <a:ea typeface="Poiret One"/>
              <a:cs typeface="Poiret One"/>
              <a:sym typeface="Poiret One"/>
            </a:endParaRPr>
          </a:p>
        </p:txBody>
      </p:sp>
      <p:sp>
        <p:nvSpPr>
          <p:cNvPr id="401" name="Google Shape;401;p42"/>
          <p:cNvSpPr txBox="1"/>
          <p:nvPr/>
        </p:nvSpPr>
        <p:spPr>
          <a:xfrm>
            <a:off x="5114500" y="1559575"/>
            <a:ext cx="3144900" cy="249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Calibri"/>
                <a:ea typeface="Calibri"/>
                <a:cs typeface="Calibri"/>
                <a:sym typeface="Calibri"/>
              </a:rPr>
              <a:t>Ann Cole Lowe was the first African American to become a noted fashion designer. Lowe’s one-of-a-kind designs were favored by wealthy and socially prominent women from the 1920s to the 1960s. In 1953, Lowe designed the ivory silk taffeta wedding dress worn by Jacqueline Bouvier when she married John F. Kennedy.</a:t>
            </a:r>
            <a:endParaRPr sz="1600">
              <a:latin typeface="Calibri"/>
              <a:ea typeface="Calibri"/>
              <a:cs typeface="Calibri"/>
              <a:sym typeface="Calibri"/>
            </a:endParaRPr>
          </a:p>
        </p:txBody>
      </p:sp>
      <p:pic>
        <p:nvPicPr>
          <p:cNvPr descr="My apologies for not being able to pronounce some words in this book correctly! My French is not the best. :(&#10;&#10;As soon as Ann Cole Lowe could walk, her momma and grandma taught her to sew. She worked near her momma in their Alabama family shop in the early 1900s, making glorious dresses for women who went to fancy parties. When Ann was 16, her momma died, and Ann continued sewing dresses. It wasn't easy, especially when she went to design school and had to learn alone, segregated from the rest of the class. But the work she did set her spirit soaring, as evidenced in the clothes she made, including Jackie Kennedy's wedding dress and Olivia de Havilland's dress at the Oscars when she won for Best Actress in To Each His Own. Rarely credited, Ann Cole Lowe became &quot;society's best kept secret.&quot; This beautiful picture book shines the spotlight on a little-known visionary who persevered in times of hardship, always doing what she was passionate about: making elegant gowns for the women who loved to wear them." id="402" name="Google Shape;402;p42" title="Fancy Party Gowns: The Story of Ann Cole Lowe">
            <a:hlinkClick r:id="rId4"/>
          </p:cNvPr>
          <p:cNvPicPr preferRelativeResize="0"/>
          <p:nvPr/>
        </p:nvPicPr>
        <p:blipFill>
          <a:blip r:embed="rId5">
            <a:alphaModFix/>
          </a:blip>
          <a:stretch>
            <a:fillRect/>
          </a:stretch>
        </p:blipFill>
        <p:spPr>
          <a:xfrm>
            <a:off x="829150" y="1392800"/>
            <a:ext cx="4024274" cy="3018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1000"/>
                                        <p:tgtEl>
                                          <p:spTgt spid="4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6" name="Shape 406"/>
        <p:cNvGrpSpPr/>
        <p:nvPr/>
      </p:nvGrpSpPr>
      <p:grpSpPr>
        <a:xfrm>
          <a:off x="0" y="0"/>
          <a:ext cx="0" cy="0"/>
          <a:chOff x="0" y="0"/>
          <a:chExt cx="0" cy="0"/>
        </a:xfrm>
      </p:grpSpPr>
      <p:sp>
        <p:nvSpPr>
          <p:cNvPr id="407" name="Google Shape;407;p43"/>
          <p:cNvSpPr txBox="1"/>
          <p:nvPr/>
        </p:nvSpPr>
        <p:spPr>
          <a:xfrm>
            <a:off x="638100" y="657450"/>
            <a:ext cx="1885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Nevada</a:t>
            </a:r>
            <a:endParaRPr b="1" sz="2000">
              <a:latin typeface="Fredericka the Great"/>
              <a:ea typeface="Fredericka the Great"/>
              <a:cs typeface="Fredericka the Great"/>
              <a:sym typeface="Fredericka the Great"/>
            </a:endParaRPr>
          </a:p>
        </p:txBody>
      </p:sp>
      <p:sp>
        <p:nvSpPr>
          <p:cNvPr id="408" name="Google Shape;408;p43"/>
          <p:cNvSpPr txBox="1"/>
          <p:nvPr/>
        </p:nvSpPr>
        <p:spPr>
          <a:xfrm>
            <a:off x="1836300" y="515400"/>
            <a:ext cx="57048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Sarah Winnemucca</a:t>
            </a:r>
            <a:endParaRPr b="1" sz="5000">
              <a:solidFill>
                <a:srgbClr val="708EBF"/>
              </a:solidFill>
              <a:latin typeface="Poiret One"/>
              <a:ea typeface="Poiret One"/>
              <a:cs typeface="Poiret One"/>
              <a:sym typeface="Poiret One"/>
            </a:endParaRPr>
          </a:p>
        </p:txBody>
      </p:sp>
      <p:pic>
        <p:nvPicPr>
          <p:cNvPr descr="david farias" id="409" name="Google Shape;409;p43" title="Sarah Winnemucca">
            <a:hlinkClick r:id="rId4"/>
          </p:cNvPr>
          <p:cNvPicPr preferRelativeResize="0"/>
          <p:nvPr/>
        </p:nvPicPr>
        <p:blipFill>
          <a:blip r:embed="rId5">
            <a:alphaModFix/>
          </a:blip>
          <a:stretch>
            <a:fillRect/>
          </a:stretch>
        </p:blipFill>
        <p:spPr>
          <a:xfrm>
            <a:off x="964550" y="1429050"/>
            <a:ext cx="3666550" cy="2749925"/>
          </a:xfrm>
          <a:prstGeom prst="rect">
            <a:avLst/>
          </a:prstGeom>
          <a:noFill/>
          <a:ln>
            <a:noFill/>
          </a:ln>
        </p:spPr>
      </p:pic>
      <p:sp>
        <p:nvSpPr>
          <p:cNvPr id="410" name="Google Shape;410;p43"/>
          <p:cNvSpPr txBox="1"/>
          <p:nvPr/>
        </p:nvSpPr>
        <p:spPr>
          <a:xfrm>
            <a:off x="4631100" y="1511013"/>
            <a:ext cx="3973500" cy="258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Calibri"/>
                <a:ea typeface="Calibri"/>
                <a:cs typeface="Calibri"/>
                <a:sym typeface="Calibri"/>
              </a:rPr>
              <a:t>Sarah Winnemucca, also called Sarah Hopkins Winnemucca, original name Thoc-me-tony, Thocmectony, or Tocmectone (“Shell Flower”), (born c. 1844, Humboldt Sink, Mexico [now in Nevada, U.S.]—died October 16, 1891, Monida, Montana, U.S.), </a:t>
            </a:r>
            <a:endParaRPr sz="1300">
              <a:latin typeface="Calibri"/>
              <a:ea typeface="Calibri"/>
              <a:cs typeface="Calibri"/>
              <a:sym typeface="Calibri"/>
            </a:endParaRPr>
          </a:p>
          <a:p>
            <a:pPr indent="0" lvl="0" marL="0" rtl="0" algn="l">
              <a:spcBef>
                <a:spcPts val="0"/>
              </a:spcBef>
              <a:spcAft>
                <a:spcPts val="0"/>
              </a:spcAft>
              <a:buNone/>
            </a:pPr>
            <a:r>
              <a:t/>
            </a:r>
            <a:endParaRPr sz="1300">
              <a:latin typeface="Calibri"/>
              <a:ea typeface="Calibri"/>
              <a:cs typeface="Calibri"/>
              <a:sym typeface="Calibri"/>
            </a:endParaRPr>
          </a:p>
          <a:p>
            <a:pPr indent="0" lvl="0" marL="0" rtl="0" algn="l">
              <a:spcBef>
                <a:spcPts val="0"/>
              </a:spcBef>
              <a:spcAft>
                <a:spcPts val="0"/>
              </a:spcAft>
              <a:buNone/>
            </a:pPr>
            <a:r>
              <a:rPr lang="en" sz="1300">
                <a:latin typeface="Calibri"/>
                <a:ea typeface="Calibri"/>
                <a:cs typeface="Calibri"/>
                <a:sym typeface="Calibri"/>
              </a:rPr>
              <a:t>Native American educator, lecturer, tribal leader, and writer best known for her book </a:t>
            </a:r>
            <a:r>
              <a:rPr i="1" lang="en" sz="1300">
                <a:latin typeface="Calibri"/>
                <a:ea typeface="Calibri"/>
                <a:cs typeface="Calibri"/>
                <a:sym typeface="Calibri"/>
              </a:rPr>
              <a:t>Life Among the Piutes: Their Wrongs and Claims</a:t>
            </a:r>
            <a:r>
              <a:rPr lang="en" sz="1300">
                <a:latin typeface="Calibri"/>
                <a:ea typeface="Calibri"/>
                <a:cs typeface="Calibri"/>
                <a:sym typeface="Calibri"/>
              </a:rPr>
              <a:t> (1883). Her writings, valuable for their description of Northern Paiute life and for their insights into the impact of white settlement, are among the few contemporary Native American works.</a:t>
            </a:r>
            <a:endParaRPr sz="13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1000"/>
                                        <p:tgtEl>
                                          <p:spTgt spid="4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4" name="Shape 414"/>
        <p:cNvGrpSpPr/>
        <p:nvPr/>
      </p:nvGrpSpPr>
      <p:grpSpPr>
        <a:xfrm>
          <a:off x="0" y="0"/>
          <a:ext cx="0" cy="0"/>
          <a:chOff x="0" y="0"/>
          <a:chExt cx="0" cy="0"/>
        </a:xfrm>
      </p:grpSpPr>
      <p:sp>
        <p:nvSpPr>
          <p:cNvPr id="415" name="Google Shape;415;p44"/>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New Hampshire</a:t>
            </a:r>
            <a:endParaRPr b="1" sz="2000">
              <a:latin typeface="Fredericka the Great"/>
              <a:ea typeface="Fredericka the Great"/>
              <a:cs typeface="Fredericka the Great"/>
              <a:sym typeface="Fredericka the Great"/>
            </a:endParaRPr>
          </a:p>
        </p:txBody>
      </p:sp>
      <p:sp>
        <p:nvSpPr>
          <p:cNvPr id="416" name="Google Shape;416;p44"/>
          <p:cNvSpPr txBox="1"/>
          <p:nvPr/>
        </p:nvSpPr>
        <p:spPr>
          <a:xfrm>
            <a:off x="1836300" y="515400"/>
            <a:ext cx="57048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Ona Judge</a:t>
            </a:r>
            <a:endParaRPr b="1" sz="5000">
              <a:solidFill>
                <a:srgbClr val="708EBF"/>
              </a:solidFill>
              <a:latin typeface="Poiret One"/>
              <a:ea typeface="Poiret One"/>
              <a:cs typeface="Poiret One"/>
              <a:sym typeface="Poiret One"/>
            </a:endParaRPr>
          </a:p>
        </p:txBody>
      </p:sp>
      <p:sp>
        <p:nvSpPr>
          <p:cNvPr id="417" name="Google Shape;417;p44"/>
          <p:cNvSpPr txBox="1"/>
          <p:nvPr/>
        </p:nvSpPr>
        <p:spPr>
          <a:xfrm>
            <a:off x="4350725" y="1278750"/>
            <a:ext cx="4109100" cy="318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Calibri"/>
                <a:ea typeface="Calibri"/>
                <a:cs typeface="Calibri"/>
                <a:sym typeface="Calibri"/>
              </a:rPr>
              <a:t>On January 1, 1847, the abolitionist newspaper </a:t>
            </a:r>
            <a:r>
              <a:rPr i="1" lang="en" sz="1300">
                <a:latin typeface="Calibri"/>
                <a:ea typeface="Calibri"/>
                <a:cs typeface="Calibri"/>
                <a:sym typeface="Calibri"/>
              </a:rPr>
              <a:t>The Liberator</a:t>
            </a:r>
            <a:r>
              <a:rPr lang="en" sz="1300">
                <a:latin typeface="Calibri"/>
                <a:ea typeface="Calibri"/>
                <a:cs typeface="Calibri"/>
                <a:sym typeface="Calibri"/>
              </a:rPr>
              <a:t> published a letter from Reverend Benjamin Chase describing his recent visit with an elderly African American woman near Portsmouth, New Hampshire. The woman, Ona Judge Staines, had fled enslavement at the Washingtons’ household fifty years earlier.</a:t>
            </a:r>
            <a:endParaRPr sz="1300">
              <a:latin typeface="Calibri"/>
              <a:ea typeface="Calibri"/>
              <a:cs typeface="Calibri"/>
              <a:sym typeface="Calibri"/>
            </a:endParaRPr>
          </a:p>
          <a:p>
            <a:pPr indent="0" lvl="0" marL="0" rtl="0" algn="l">
              <a:spcBef>
                <a:spcPts val="0"/>
              </a:spcBef>
              <a:spcAft>
                <a:spcPts val="0"/>
              </a:spcAft>
              <a:buNone/>
            </a:pPr>
            <a:r>
              <a:t/>
            </a:r>
            <a:endParaRPr sz="1300">
              <a:latin typeface="Calibri"/>
              <a:ea typeface="Calibri"/>
              <a:cs typeface="Calibri"/>
              <a:sym typeface="Calibri"/>
            </a:endParaRPr>
          </a:p>
          <a:p>
            <a:pPr indent="0" lvl="0" marL="0" rtl="0" algn="l">
              <a:spcBef>
                <a:spcPts val="0"/>
              </a:spcBef>
              <a:spcAft>
                <a:spcPts val="0"/>
              </a:spcAft>
              <a:buNone/>
            </a:pPr>
            <a:r>
              <a:rPr lang="en" sz="1300">
                <a:latin typeface="Calibri"/>
                <a:ea typeface="Calibri"/>
                <a:cs typeface="Calibri"/>
                <a:sym typeface="Calibri"/>
              </a:rPr>
              <a:t>During Washington’s presidency, Judge continued her daily work waiting on Martha Washington—helping her bathe and dress, cleaning and mending her clothing, organizing her personal belongings, and anything else her she required. </a:t>
            </a:r>
            <a:endParaRPr sz="1300">
              <a:latin typeface="Calibri"/>
              <a:ea typeface="Calibri"/>
              <a:cs typeface="Calibri"/>
              <a:sym typeface="Calibri"/>
            </a:endParaRPr>
          </a:p>
          <a:p>
            <a:pPr indent="0" lvl="0" marL="0" rtl="0" algn="l">
              <a:spcBef>
                <a:spcPts val="0"/>
              </a:spcBef>
              <a:spcAft>
                <a:spcPts val="0"/>
              </a:spcAft>
              <a:buNone/>
            </a:pPr>
            <a:r>
              <a:t/>
            </a:r>
            <a:endParaRPr sz="1300">
              <a:latin typeface="Calibri"/>
              <a:ea typeface="Calibri"/>
              <a:cs typeface="Calibri"/>
              <a:sym typeface="Calibri"/>
            </a:endParaRPr>
          </a:p>
          <a:p>
            <a:pPr indent="0" lvl="0" marL="0" rtl="0" algn="l">
              <a:spcBef>
                <a:spcPts val="0"/>
              </a:spcBef>
              <a:spcAft>
                <a:spcPts val="0"/>
              </a:spcAft>
              <a:buNone/>
            </a:pPr>
            <a:r>
              <a:rPr lang="en" sz="1300">
                <a:latin typeface="Calibri"/>
                <a:ea typeface="Calibri"/>
                <a:cs typeface="Calibri"/>
                <a:sym typeface="Calibri"/>
              </a:rPr>
              <a:t>On May 20, 1796, as the Washingtons prepared to return to Mount Vernon for the summer, Ona Judge fled. </a:t>
            </a:r>
            <a:endParaRPr sz="1100">
              <a:latin typeface="Calibri"/>
              <a:ea typeface="Calibri"/>
              <a:cs typeface="Calibri"/>
              <a:sym typeface="Calibri"/>
            </a:endParaRPr>
          </a:p>
        </p:txBody>
      </p:sp>
      <p:pic>
        <p:nvPicPr>
          <p:cNvPr descr="Ona Judge, George and Martha Washington’s runaway slave, risked it all to escape the nation’s capital and reach freedom. Erica Armstrong Dunbar reveals it all in Ona Judge's harrowing history, NEVER CAUGHT. Like us on FB for a daily dose of history : https://www.facebook.com/HistoryInFive/ &#10;&#10;CONNECT WITH SIMON &amp; SCHUSTER&#10;Web: http://www.simonandschuster.com/books/Never-Caught/Erica-Armstrong-Dunbar/9781501126390&#10;Twitter: https://twitter.com/atriabooks&#10;Instagram: https://www.instagram.com/atriabooks/&#10;Facebook: https://www.facebook.com/Atriabooks/&#10;&#10;Simon &amp; Schuster Studio 4:&#10;Twitter: https://twitter.com/SimonStudio4&#10;Instagram:  https://www.instagram.com/simonschuster_studio4/&#10;&#10;Want to stay connected with Simon &amp; Schuster? Subscribe: https://www.youtube.com/user/SimonSchusterVideos" id="418" name="Google Shape;418;p44" title="The Slave Who Escaped George Washington">
            <a:hlinkClick r:id="rId4"/>
          </p:cNvPr>
          <p:cNvPicPr preferRelativeResize="0"/>
          <p:nvPr/>
        </p:nvPicPr>
        <p:blipFill>
          <a:blip r:embed="rId5">
            <a:alphaModFix/>
          </a:blip>
          <a:stretch>
            <a:fillRect/>
          </a:stretch>
        </p:blipFill>
        <p:spPr>
          <a:xfrm>
            <a:off x="790500" y="1652824"/>
            <a:ext cx="3424850" cy="2568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8"/>
                                        </p:tgtEl>
                                        <p:attrNameLst>
                                          <p:attrName>style.visibility</p:attrName>
                                        </p:attrNameLst>
                                      </p:cBhvr>
                                      <p:to>
                                        <p:strVal val="visible"/>
                                      </p:to>
                                    </p:set>
                                    <p:animEffect filter="fade" transition="in">
                                      <p:cBhvr>
                                        <p:cTn dur="1000"/>
                                        <p:tgtEl>
                                          <p:spTgt spid="4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2" name="Shape 422"/>
        <p:cNvGrpSpPr/>
        <p:nvPr/>
      </p:nvGrpSpPr>
      <p:grpSpPr>
        <a:xfrm>
          <a:off x="0" y="0"/>
          <a:ext cx="0" cy="0"/>
          <a:chOff x="0" y="0"/>
          <a:chExt cx="0" cy="0"/>
        </a:xfrm>
      </p:grpSpPr>
      <p:sp>
        <p:nvSpPr>
          <p:cNvPr id="423" name="Google Shape;423;p45"/>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New Jersey</a:t>
            </a:r>
            <a:endParaRPr b="1" sz="2000">
              <a:latin typeface="Fredericka the Great"/>
              <a:ea typeface="Fredericka the Great"/>
              <a:cs typeface="Fredericka the Great"/>
              <a:sym typeface="Fredericka the Great"/>
            </a:endParaRPr>
          </a:p>
        </p:txBody>
      </p:sp>
      <p:sp>
        <p:nvSpPr>
          <p:cNvPr id="424" name="Google Shape;424;p45"/>
          <p:cNvSpPr txBox="1"/>
          <p:nvPr/>
        </p:nvSpPr>
        <p:spPr>
          <a:xfrm>
            <a:off x="1956450" y="496075"/>
            <a:ext cx="52311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Alice Paul</a:t>
            </a:r>
            <a:endParaRPr b="1" sz="5000">
              <a:solidFill>
                <a:srgbClr val="708EBF"/>
              </a:solidFill>
              <a:latin typeface="Poiret One"/>
              <a:ea typeface="Poiret One"/>
              <a:cs typeface="Poiret One"/>
              <a:sym typeface="Poiret One"/>
            </a:endParaRPr>
          </a:p>
        </p:txBody>
      </p:sp>
      <p:pic>
        <p:nvPicPr>
          <p:cNvPr descr="Woman won the right to vote 100 years ago thanks to the Justice Bell! &#10;&#10;Click to Subscribe to Highlights Kids:  https://www.youtube.com/channel/UC4p_YSvJlJpEhAh5PMyhkiQ?sub_confirmation=1&#10;&#10;Highlights is a beloved global media brand dedicated to helping children become curious, creative, caring, and confident through engaging content and experiences that are focused on nurturing and developing the whole child. Highlights reaches children 0–12 with its most popular magazines and books, and on multi-platform digital experiences, digital apps, toys/games, a podcast, YouTube and more. &#10;To connect with Highlights visit:  https://www.highlights.com/ or https://www.highlightskids.com/" id="425" name="Google Shape;425;p45" title="Ringing the Justice Bell | Women's Suffrage | Highlights Kids">
            <a:hlinkClick r:id="rId4"/>
          </p:cNvPr>
          <p:cNvPicPr preferRelativeResize="0"/>
          <p:nvPr/>
        </p:nvPicPr>
        <p:blipFill>
          <a:blip r:embed="rId5">
            <a:alphaModFix/>
          </a:blip>
          <a:stretch>
            <a:fillRect/>
          </a:stretch>
        </p:blipFill>
        <p:spPr>
          <a:xfrm>
            <a:off x="819525" y="1450375"/>
            <a:ext cx="3521525" cy="2641150"/>
          </a:xfrm>
          <a:prstGeom prst="rect">
            <a:avLst/>
          </a:prstGeom>
          <a:noFill/>
          <a:ln>
            <a:noFill/>
          </a:ln>
        </p:spPr>
      </p:pic>
      <p:sp>
        <p:nvSpPr>
          <p:cNvPr id="426" name="Google Shape;426;p45"/>
          <p:cNvSpPr txBox="1"/>
          <p:nvPr/>
        </p:nvSpPr>
        <p:spPr>
          <a:xfrm>
            <a:off x="4689100" y="1693500"/>
            <a:ext cx="3000000" cy="215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333333"/>
                </a:solidFill>
                <a:latin typeface="Calibri"/>
                <a:ea typeface="Calibri"/>
                <a:cs typeface="Calibri"/>
                <a:sym typeface="Calibri"/>
              </a:rPr>
              <a:t>Alice Paul advocated for and helped secure passage of the 19</a:t>
            </a:r>
            <a:r>
              <a:rPr lang="en" sz="1250">
                <a:solidFill>
                  <a:srgbClr val="333333"/>
                </a:solidFill>
                <a:latin typeface="Calibri"/>
                <a:ea typeface="Calibri"/>
                <a:cs typeface="Calibri"/>
                <a:sym typeface="Calibri"/>
              </a:rPr>
              <a:t>th</a:t>
            </a:r>
            <a:r>
              <a:rPr lang="en" sz="1600">
                <a:solidFill>
                  <a:srgbClr val="333333"/>
                </a:solidFill>
                <a:latin typeface="Calibri"/>
                <a:ea typeface="Calibri"/>
                <a:cs typeface="Calibri"/>
                <a:sym typeface="Calibri"/>
              </a:rPr>
              <a:t> Amendment to the US Constitution, granting women the right to vote. Paul next authored the Equal Rights Amendment in 1923, which has yet to be adopted.</a:t>
            </a:r>
            <a:endParaRPr sz="15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5"/>
                                        </p:tgtEl>
                                        <p:attrNameLst>
                                          <p:attrName>style.visibility</p:attrName>
                                        </p:attrNameLst>
                                      </p:cBhvr>
                                      <p:to>
                                        <p:strVal val="visible"/>
                                      </p:to>
                                    </p:set>
                                    <p:animEffect filter="fade" transition="in">
                                      <p:cBhvr>
                                        <p:cTn dur="1000"/>
                                        <p:tgtEl>
                                          <p:spTgt spid="4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0" name="Shape 430"/>
        <p:cNvGrpSpPr/>
        <p:nvPr/>
      </p:nvGrpSpPr>
      <p:grpSpPr>
        <a:xfrm>
          <a:off x="0" y="0"/>
          <a:ext cx="0" cy="0"/>
          <a:chOff x="0" y="0"/>
          <a:chExt cx="0" cy="0"/>
        </a:xfrm>
      </p:grpSpPr>
      <p:sp>
        <p:nvSpPr>
          <p:cNvPr id="431" name="Google Shape;431;p46"/>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New Mexico</a:t>
            </a:r>
            <a:endParaRPr b="1" sz="2000">
              <a:latin typeface="Fredericka the Great"/>
              <a:ea typeface="Fredericka the Great"/>
              <a:cs typeface="Fredericka the Great"/>
              <a:sym typeface="Fredericka the Great"/>
            </a:endParaRPr>
          </a:p>
        </p:txBody>
      </p:sp>
      <p:sp>
        <p:nvSpPr>
          <p:cNvPr id="432" name="Google Shape;432;p46"/>
          <p:cNvSpPr txBox="1"/>
          <p:nvPr/>
        </p:nvSpPr>
        <p:spPr>
          <a:xfrm>
            <a:off x="1956450" y="496075"/>
            <a:ext cx="52311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Dolores Huerta</a:t>
            </a:r>
            <a:endParaRPr b="1" sz="5000">
              <a:solidFill>
                <a:srgbClr val="708EBF"/>
              </a:solidFill>
              <a:latin typeface="Poiret One"/>
              <a:ea typeface="Poiret One"/>
              <a:cs typeface="Poiret One"/>
              <a:sym typeface="Poiret One"/>
            </a:endParaRPr>
          </a:p>
        </p:txBody>
      </p:sp>
      <p:pic>
        <p:nvPicPr>
          <p:cNvPr id="433" name="Google Shape;433;p46" title="Dolores Huerta Read Aloud">
            <a:hlinkClick r:id="rId4"/>
          </p:cNvPr>
          <p:cNvPicPr preferRelativeResize="0"/>
          <p:nvPr/>
        </p:nvPicPr>
        <p:blipFill>
          <a:blip r:embed="rId5">
            <a:alphaModFix/>
          </a:blip>
          <a:stretch>
            <a:fillRect/>
          </a:stretch>
        </p:blipFill>
        <p:spPr>
          <a:xfrm>
            <a:off x="751825" y="1450375"/>
            <a:ext cx="3637550" cy="2728150"/>
          </a:xfrm>
          <a:prstGeom prst="rect">
            <a:avLst/>
          </a:prstGeom>
          <a:noFill/>
          <a:ln>
            <a:noFill/>
          </a:ln>
        </p:spPr>
      </p:pic>
      <p:sp>
        <p:nvSpPr>
          <p:cNvPr id="434" name="Google Shape;434;p46"/>
          <p:cNvSpPr txBox="1"/>
          <p:nvPr/>
        </p:nvSpPr>
        <p:spPr>
          <a:xfrm>
            <a:off x="4696500" y="1555950"/>
            <a:ext cx="3637500" cy="2653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None/>
            </a:pPr>
            <a:r>
              <a:rPr lang="en" sz="1250">
                <a:highlight>
                  <a:srgbClr val="FFFFFF"/>
                </a:highlight>
                <a:latin typeface="Calibri"/>
                <a:ea typeface="Calibri"/>
                <a:cs typeface="Calibri"/>
                <a:sym typeface="Calibri"/>
              </a:rPr>
              <a:t>Dolores Clara Fernández Huerta (born April 10, 1930) is an American labor leader and civil rights activist who, with Cesar Chavez, is a co-founder of the National Farmworkers Association, which later became the United Farm Workers (UFW). Huerta helped organize the Delano grape strike in 1965 in California and was the lead negotiator in the workers' contract that was created after the strike.</a:t>
            </a:r>
            <a:endParaRPr baseline="30000" sz="1600">
              <a:highlight>
                <a:srgbClr val="FFFFFF"/>
              </a:highlight>
              <a:latin typeface="Calibri"/>
              <a:ea typeface="Calibri"/>
              <a:cs typeface="Calibri"/>
              <a:sym typeface="Calibri"/>
            </a:endParaRPr>
          </a:p>
          <a:p>
            <a:pPr indent="0" lvl="0" marL="0" rtl="0" algn="l">
              <a:lnSpc>
                <a:spcPct val="115000"/>
              </a:lnSpc>
              <a:spcBef>
                <a:spcPts val="500"/>
              </a:spcBef>
              <a:spcAft>
                <a:spcPts val="500"/>
              </a:spcAft>
              <a:buNone/>
            </a:pPr>
            <a:r>
              <a:rPr lang="en" sz="1250">
                <a:highlight>
                  <a:srgbClr val="FFFFFF"/>
                </a:highlight>
                <a:latin typeface="Calibri"/>
                <a:ea typeface="Calibri"/>
                <a:cs typeface="Calibri"/>
                <a:sym typeface="Calibri"/>
              </a:rPr>
              <a:t>Huerta has received numerous awards for her community service and advocacy for workers', immigrants', and women's rights.</a:t>
            </a:r>
            <a:endParaRPr sz="1250">
              <a:highlight>
                <a:srgbClr val="FFFFFF"/>
              </a:highlight>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3"/>
                                        </p:tgtEl>
                                        <p:attrNameLst>
                                          <p:attrName>style.visibility</p:attrName>
                                        </p:attrNameLst>
                                      </p:cBhvr>
                                      <p:to>
                                        <p:strVal val="visible"/>
                                      </p:to>
                                    </p:set>
                                    <p:animEffect filter="fade" transition="in">
                                      <p:cBhvr>
                                        <p:cTn dur="1000"/>
                                        <p:tgtEl>
                                          <p:spTgt spid="4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8" name="Shape 438"/>
        <p:cNvGrpSpPr/>
        <p:nvPr/>
      </p:nvGrpSpPr>
      <p:grpSpPr>
        <a:xfrm>
          <a:off x="0" y="0"/>
          <a:ext cx="0" cy="0"/>
          <a:chOff x="0" y="0"/>
          <a:chExt cx="0" cy="0"/>
        </a:xfrm>
      </p:grpSpPr>
      <p:sp>
        <p:nvSpPr>
          <p:cNvPr id="439" name="Google Shape;439;p47"/>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New York</a:t>
            </a:r>
            <a:endParaRPr b="1" sz="2000">
              <a:latin typeface="Fredericka the Great"/>
              <a:ea typeface="Fredericka the Great"/>
              <a:cs typeface="Fredericka the Great"/>
              <a:sym typeface="Fredericka the Great"/>
            </a:endParaRPr>
          </a:p>
        </p:txBody>
      </p:sp>
      <p:sp>
        <p:nvSpPr>
          <p:cNvPr id="440" name="Google Shape;440;p47"/>
          <p:cNvSpPr txBox="1"/>
          <p:nvPr/>
        </p:nvSpPr>
        <p:spPr>
          <a:xfrm>
            <a:off x="1956450" y="496075"/>
            <a:ext cx="52311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Sonia Sotomayor</a:t>
            </a:r>
            <a:endParaRPr b="1" sz="5000">
              <a:solidFill>
                <a:srgbClr val="708EBF"/>
              </a:solidFill>
              <a:latin typeface="Poiret One"/>
              <a:ea typeface="Poiret One"/>
              <a:cs typeface="Poiret One"/>
              <a:sym typeface="Poiret One"/>
            </a:endParaRPr>
          </a:p>
        </p:txBody>
      </p:sp>
      <p:sp>
        <p:nvSpPr>
          <p:cNvPr id="441" name="Google Shape;441;p47"/>
          <p:cNvSpPr txBox="1"/>
          <p:nvPr/>
        </p:nvSpPr>
        <p:spPr>
          <a:xfrm>
            <a:off x="5288525" y="1806000"/>
            <a:ext cx="3000000" cy="19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202122"/>
                </a:solidFill>
                <a:highlight>
                  <a:srgbClr val="FFFFFF"/>
                </a:highlight>
                <a:latin typeface="Calibri"/>
                <a:ea typeface="Calibri"/>
                <a:cs typeface="Calibri"/>
                <a:sym typeface="Calibri"/>
              </a:rPr>
              <a:t>Sonia Maria Sotomayor (born June 25, 1954)</a:t>
            </a:r>
            <a:r>
              <a:rPr baseline="30000" lang="en" sz="1700">
                <a:solidFill>
                  <a:srgbClr val="202122"/>
                </a:solidFill>
                <a:highlight>
                  <a:srgbClr val="FFFFFF"/>
                </a:highlight>
                <a:latin typeface="Calibri"/>
                <a:ea typeface="Calibri"/>
                <a:cs typeface="Calibri"/>
                <a:sym typeface="Calibri"/>
              </a:rPr>
              <a:t> </a:t>
            </a:r>
            <a:r>
              <a:rPr lang="en" sz="1350">
                <a:solidFill>
                  <a:srgbClr val="202122"/>
                </a:solidFill>
                <a:highlight>
                  <a:srgbClr val="FFFFFF"/>
                </a:highlight>
                <a:latin typeface="Calibri"/>
                <a:ea typeface="Calibri"/>
                <a:cs typeface="Calibri"/>
                <a:sym typeface="Calibri"/>
              </a:rPr>
              <a:t>is an associate justice of the Supreme Court of the United States. She was nominated by President Barack Obama on May 26, 2009 and has served since August 8, 2009. Sotomayor is the first Hispanic and Latina member of the Court.</a:t>
            </a:r>
            <a:endParaRPr sz="1700">
              <a:latin typeface="Calibri"/>
              <a:ea typeface="Calibri"/>
              <a:cs typeface="Calibri"/>
              <a:sym typeface="Calibri"/>
            </a:endParaRPr>
          </a:p>
        </p:txBody>
      </p:sp>
      <p:pic>
        <p:nvPicPr>
          <p:cNvPr descr="JUST ASK is one of the most Inclusive Children's Picture Book every written. It features children from walks of life and the illustrations by Rafael Lopez is absolutely breathtaking.&#10; &#10;*AMAZON  STORE ~https://www.amazon.com/shop/children.bookreviews&#10;______________________________&#10;*Let's read together at https://www.imaginarypages.org&#10;*BOOKISH MERCH STORE: https://littlereaderstore.com&#10;______________________________&#10;&#10;*Be our BOOKISH BESTIES ~https://www.instagram.com/children.bookreviews/&#10;~https://www.instagram.com/diversereadersclub/&#10;~https://www.instagram.com/littlereadersstore/&#10;~https://www.pinterest.com/imaginarypages/&#10;~https://www.facebook.com/bornreaders/&#10;&#10;Buy this book. Amazon Affiliate Link: https://amzn.to/33EIq9T&#10;&#10;Music: Pure imagination&#10;Musician: Rook1e" id="442" name="Google Shape;442;p47" title="JUST ASK by Sonia Sotomayor Read Aloud">
            <a:hlinkClick r:id="rId4"/>
          </p:cNvPr>
          <p:cNvPicPr preferRelativeResize="0"/>
          <p:nvPr/>
        </p:nvPicPr>
        <p:blipFill>
          <a:blip r:embed="rId5">
            <a:alphaModFix/>
          </a:blip>
          <a:stretch>
            <a:fillRect/>
          </a:stretch>
        </p:blipFill>
        <p:spPr>
          <a:xfrm>
            <a:off x="963425" y="1508800"/>
            <a:ext cx="3753575" cy="281518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2"/>
                                        </p:tgtEl>
                                        <p:attrNameLst>
                                          <p:attrName>style.visibility</p:attrName>
                                        </p:attrNameLst>
                                      </p:cBhvr>
                                      <p:to>
                                        <p:strVal val="visible"/>
                                      </p:to>
                                    </p:set>
                                    <p:animEffect filter="fade" transition="in">
                                      <p:cBhvr>
                                        <p:cTn dur="1000"/>
                                        <p:tgtEl>
                                          <p:spTgt spid="4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6" name="Shape 446"/>
        <p:cNvGrpSpPr/>
        <p:nvPr/>
      </p:nvGrpSpPr>
      <p:grpSpPr>
        <a:xfrm>
          <a:off x="0" y="0"/>
          <a:ext cx="0" cy="0"/>
          <a:chOff x="0" y="0"/>
          <a:chExt cx="0" cy="0"/>
        </a:xfrm>
      </p:grpSpPr>
      <p:sp>
        <p:nvSpPr>
          <p:cNvPr id="447" name="Google Shape;447;p48"/>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North Carolina</a:t>
            </a:r>
            <a:endParaRPr b="1" sz="2000">
              <a:latin typeface="Fredericka the Great"/>
              <a:ea typeface="Fredericka the Great"/>
              <a:cs typeface="Fredericka the Great"/>
              <a:sym typeface="Fredericka the Great"/>
            </a:endParaRPr>
          </a:p>
        </p:txBody>
      </p:sp>
      <p:sp>
        <p:nvSpPr>
          <p:cNvPr id="448" name="Google Shape;448;p48"/>
          <p:cNvSpPr txBox="1"/>
          <p:nvPr/>
        </p:nvSpPr>
        <p:spPr>
          <a:xfrm>
            <a:off x="2304500" y="476750"/>
            <a:ext cx="52311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Maya Angelou</a:t>
            </a:r>
            <a:endParaRPr b="1" sz="5000">
              <a:solidFill>
                <a:srgbClr val="708EBF"/>
              </a:solidFill>
              <a:latin typeface="Poiret One"/>
              <a:ea typeface="Poiret One"/>
              <a:cs typeface="Poiret One"/>
              <a:sym typeface="Poiret One"/>
            </a:endParaRPr>
          </a:p>
        </p:txBody>
      </p:sp>
      <p:pic>
        <p:nvPicPr>
          <p:cNvPr descr="Support the author by purchasing the book here:&#10;https://amzn.to/3c0LDbw&#10;Discover the incredible life of Maya Angelou, the powerful speaker, writer, and civil rights activist.  Perfect text by Lisbeth Kaiser.   Compelling images by Leire Salaberrio.&#10;&#10;Tupelo Train music by Chris Haugen.&#10;&#10;Bluest Star and Wish You'd Come True music by the 126ers." id="449" name="Google Shape;449;p48" title="Maya Angelou   Little People, BIG DREAMS">
            <a:hlinkClick r:id="rId4"/>
          </p:cNvPr>
          <p:cNvPicPr preferRelativeResize="0"/>
          <p:nvPr/>
        </p:nvPicPr>
        <p:blipFill>
          <a:blip r:embed="rId5">
            <a:alphaModFix/>
          </a:blip>
          <a:stretch>
            <a:fillRect/>
          </a:stretch>
        </p:blipFill>
        <p:spPr>
          <a:xfrm>
            <a:off x="692750" y="1431050"/>
            <a:ext cx="3879250" cy="2909425"/>
          </a:xfrm>
          <a:prstGeom prst="rect">
            <a:avLst/>
          </a:prstGeom>
          <a:noFill/>
          <a:ln>
            <a:noFill/>
          </a:ln>
        </p:spPr>
      </p:pic>
      <p:sp>
        <p:nvSpPr>
          <p:cNvPr id="450" name="Google Shape;450;p48"/>
          <p:cNvSpPr txBox="1"/>
          <p:nvPr/>
        </p:nvSpPr>
        <p:spPr>
          <a:xfrm>
            <a:off x="4631100" y="1323513"/>
            <a:ext cx="3879300" cy="312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50">
                <a:highlight>
                  <a:srgbClr val="FFFFFF"/>
                </a:highlight>
                <a:latin typeface="Calibri"/>
                <a:ea typeface="Calibri"/>
                <a:cs typeface="Calibri"/>
                <a:sym typeface="Calibri"/>
              </a:rPr>
              <a:t>Marguerite Annie Johnson;</a:t>
            </a:r>
            <a:r>
              <a:rPr b="1" lang="en" sz="1250">
                <a:highlight>
                  <a:srgbClr val="FFFFFF"/>
                </a:highlight>
                <a:latin typeface="Calibri"/>
                <a:ea typeface="Calibri"/>
                <a:cs typeface="Calibri"/>
                <a:sym typeface="Calibri"/>
              </a:rPr>
              <a:t> </a:t>
            </a:r>
            <a:r>
              <a:rPr lang="en" sz="1250">
                <a:highlight>
                  <a:srgbClr val="FFFFFF"/>
                </a:highlight>
                <a:latin typeface="Calibri"/>
                <a:ea typeface="Calibri"/>
                <a:cs typeface="Calibri"/>
                <a:sym typeface="Calibri"/>
              </a:rPr>
              <a:t>April 4, 1928 – May 28, 2014) was an American poet, memoirist, and civil rights activist. </a:t>
            </a:r>
            <a:endParaRPr sz="1250">
              <a:highlight>
                <a:srgbClr val="FFFFFF"/>
              </a:highlight>
              <a:latin typeface="Calibri"/>
              <a:ea typeface="Calibri"/>
              <a:cs typeface="Calibri"/>
              <a:sym typeface="Calibri"/>
            </a:endParaRPr>
          </a:p>
          <a:p>
            <a:pPr indent="0" lvl="0" marL="0" rtl="0" algn="l">
              <a:spcBef>
                <a:spcPts val="0"/>
              </a:spcBef>
              <a:spcAft>
                <a:spcPts val="0"/>
              </a:spcAft>
              <a:buNone/>
            </a:pPr>
            <a:r>
              <a:t/>
            </a:r>
            <a:endParaRPr sz="1250">
              <a:highlight>
                <a:srgbClr val="FFFFFF"/>
              </a:highlight>
              <a:latin typeface="Calibri"/>
              <a:ea typeface="Calibri"/>
              <a:cs typeface="Calibri"/>
              <a:sym typeface="Calibri"/>
            </a:endParaRPr>
          </a:p>
          <a:p>
            <a:pPr indent="0" lvl="0" marL="0" rtl="0" algn="l">
              <a:spcBef>
                <a:spcPts val="0"/>
              </a:spcBef>
              <a:spcAft>
                <a:spcPts val="0"/>
              </a:spcAft>
              <a:buNone/>
            </a:pPr>
            <a:r>
              <a:rPr lang="en" sz="1250">
                <a:highlight>
                  <a:srgbClr val="FFFFFF"/>
                </a:highlight>
                <a:latin typeface="Calibri"/>
                <a:ea typeface="Calibri"/>
                <a:cs typeface="Calibri"/>
                <a:sym typeface="Calibri"/>
              </a:rPr>
              <a:t>She published seven autobiographies, three books of essays, several books of poetry, and is credited with a list of plays, movies, and television shows spanning over 50 years. </a:t>
            </a:r>
            <a:endParaRPr sz="1250">
              <a:highlight>
                <a:srgbClr val="FFFFFF"/>
              </a:highlight>
              <a:latin typeface="Calibri"/>
              <a:ea typeface="Calibri"/>
              <a:cs typeface="Calibri"/>
              <a:sym typeface="Calibri"/>
            </a:endParaRPr>
          </a:p>
          <a:p>
            <a:pPr indent="0" lvl="0" marL="0" rtl="0" algn="l">
              <a:spcBef>
                <a:spcPts val="0"/>
              </a:spcBef>
              <a:spcAft>
                <a:spcPts val="0"/>
              </a:spcAft>
              <a:buNone/>
            </a:pPr>
            <a:r>
              <a:t/>
            </a:r>
            <a:endParaRPr sz="1250">
              <a:highlight>
                <a:srgbClr val="FFFFFF"/>
              </a:highlight>
              <a:latin typeface="Calibri"/>
              <a:ea typeface="Calibri"/>
              <a:cs typeface="Calibri"/>
              <a:sym typeface="Calibri"/>
            </a:endParaRPr>
          </a:p>
          <a:p>
            <a:pPr indent="0" lvl="0" marL="0" rtl="0" algn="l">
              <a:spcBef>
                <a:spcPts val="0"/>
              </a:spcBef>
              <a:spcAft>
                <a:spcPts val="0"/>
              </a:spcAft>
              <a:buNone/>
            </a:pPr>
            <a:r>
              <a:rPr lang="en" sz="1250">
                <a:highlight>
                  <a:srgbClr val="FFFFFF"/>
                </a:highlight>
                <a:latin typeface="Calibri"/>
                <a:ea typeface="Calibri"/>
                <a:cs typeface="Calibri"/>
                <a:sym typeface="Calibri"/>
              </a:rPr>
              <a:t>She received dozens of awards and more than 50 honorary degrees.</a:t>
            </a:r>
            <a:r>
              <a:rPr baseline="30000" lang="en" sz="1600">
                <a:highlight>
                  <a:srgbClr val="FFFFFF"/>
                </a:highlight>
                <a:latin typeface="Calibri"/>
                <a:ea typeface="Calibri"/>
                <a:cs typeface="Calibri"/>
                <a:sym typeface="Calibri"/>
              </a:rPr>
              <a:t> </a:t>
            </a:r>
            <a:r>
              <a:rPr lang="en" sz="1250">
                <a:highlight>
                  <a:srgbClr val="FFFFFF"/>
                </a:highlight>
                <a:latin typeface="Calibri"/>
                <a:ea typeface="Calibri"/>
                <a:cs typeface="Calibri"/>
                <a:sym typeface="Calibri"/>
              </a:rPr>
              <a:t>Angelou is best known for her series of seven autobiographies, which focus on her childhood and early adult experiences. The first, </a:t>
            </a:r>
            <a:r>
              <a:rPr i="1" lang="en" sz="1250">
                <a:highlight>
                  <a:srgbClr val="FFFFFF"/>
                </a:highlight>
                <a:uFill>
                  <a:noFill/>
                </a:uFill>
                <a:latin typeface="Calibri"/>
                <a:ea typeface="Calibri"/>
                <a:cs typeface="Calibri"/>
                <a:sym typeface="Calibri"/>
                <a:hlinkClick r:id="rId6"/>
              </a:rPr>
              <a:t>I Know Why the Caged Bird Sings</a:t>
            </a:r>
            <a:r>
              <a:rPr lang="en" sz="1250">
                <a:highlight>
                  <a:srgbClr val="FFFFFF"/>
                </a:highlight>
                <a:latin typeface="Calibri"/>
                <a:ea typeface="Calibri"/>
                <a:cs typeface="Calibri"/>
                <a:sym typeface="Calibri"/>
              </a:rPr>
              <a:t> (1969), tells of her life up to the age of 17 and brought her international recognition and acclaim.</a:t>
            </a:r>
            <a:endParaRPr sz="16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9"/>
                                        </p:tgtEl>
                                        <p:attrNameLst>
                                          <p:attrName>style.visibility</p:attrName>
                                        </p:attrNameLst>
                                      </p:cBhvr>
                                      <p:to>
                                        <p:strVal val="visible"/>
                                      </p:to>
                                    </p:set>
                                    <p:animEffect filter="fade" transition="in">
                                      <p:cBhvr>
                                        <p:cTn dur="1000"/>
                                        <p:tgtEl>
                                          <p:spTgt spid="4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4" name="Shape 454"/>
        <p:cNvGrpSpPr/>
        <p:nvPr/>
      </p:nvGrpSpPr>
      <p:grpSpPr>
        <a:xfrm>
          <a:off x="0" y="0"/>
          <a:ext cx="0" cy="0"/>
          <a:chOff x="0" y="0"/>
          <a:chExt cx="0" cy="0"/>
        </a:xfrm>
      </p:grpSpPr>
      <p:sp>
        <p:nvSpPr>
          <p:cNvPr id="455" name="Google Shape;455;p49"/>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North Dakota</a:t>
            </a:r>
            <a:endParaRPr b="1" sz="2000">
              <a:latin typeface="Fredericka the Great"/>
              <a:ea typeface="Fredericka the Great"/>
              <a:cs typeface="Fredericka the Great"/>
              <a:sym typeface="Fredericka the Great"/>
            </a:endParaRPr>
          </a:p>
        </p:txBody>
      </p:sp>
      <p:sp>
        <p:nvSpPr>
          <p:cNvPr id="456" name="Google Shape;456;p49"/>
          <p:cNvSpPr txBox="1"/>
          <p:nvPr/>
        </p:nvSpPr>
        <p:spPr>
          <a:xfrm>
            <a:off x="2314175" y="505750"/>
            <a:ext cx="54882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Buffalo Bird Woman</a:t>
            </a:r>
            <a:endParaRPr b="1" sz="5000">
              <a:solidFill>
                <a:srgbClr val="708EBF"/>
              </a:solidFill>
              <a:latin typeface="Poiret One"/>
              <a:ea typeface="Poiret One"/>
              <a:cs typeface="Poiret One"/>
              <a:sym typeface="Poiret One"/>
            </a:endParaRPr>
          </a:p>
        </p:txBody>
      </p:sp>
      <p:pic>
        <p:nvPicPr>
          <p:cNvPr descr="A read aloud of the story Buffalo Bird Girl by S.D. Nelson" id="457" name="Google Shape;457;p49" title="Buffalo Bird Girl by S.D. Nelson Read Aloud">
            <a:hlinkClick r:id="rId4"/>
          </p:cNvPr>
          <p:cNvPicPr preferRelativeResize="0"/>
          <p:nvPr/>
        </p:nvPicPr>
        <p:blipFill>
          <a:blip r:embed="rId5">
            <a:alphaModFix/>
          </a:blip>
          <a:stretch>
            <a:fillRect/>
          </a:stretch>
        </p:blipFill>
        <p:spPr>
          <a:xfrm>
            <a:off x="732525" y="1460050"/>
            <a:ext cx="3647225" cy="2735425"/>
          </a:xfrm>
          <a:prstGeom prst="rect">
            <a:avLst/>
          </a:prstGeom>
          <a:noFill/>
          <a:ln>
            <a:noFill/>
          </a:ln>
        </p:spPr>
      </p:pic>
      <p:sp>
        <p:nvSpPr>
          <p:cNvPr id="458" name="Google Shape;458;p49"/>
          <p:cNvSpPr txBox="1"/>
          <p:nvPr/>
        </p:nvSpPr>
        <p:spPr>
          <a:xfrm>
            <a:off x="4572000" y="1484813"/>
            <a:ext cx="3829500" cy="287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50">
                <a:latin typeface="Calibri"/>
                <a:ea typeface="Calibri"/>
                <a:cs typeface="Calibri"/>
                <a:sym typeface="Calibri"/>
              </a:rPr>
              <a:t>Waheenee, also referred to as the Buffalo Bird Woman (ca. 1839-1932) was a traditional Hidatsa woman who lived on the Fort Berthold Reservation in North Dakota. </a:t>
            </a:r>
            <a:endParaRPr sz="1250">
              <a:latin typeface="Calibri"/>
              <a:ea typeface="Calibri"/>
              <a:cs typeface="Calibri"/>
              <a:sym typeface="Calibri"/>
            </a:endParaRPr>
          </a:p>
          <a:p>
            <a:pPr indent="0" lvl="0" marL="0" rtl="0" algn="l">
              <a:spcBef>
                <a:spcPts val="0"/>
              </a:spcBef>
              <a:spcAft>
                <a:spcPts val="0"/>
              </a:spcAft>
              <a:buNone/>
            </a:pPr>
            <a:r>
              <a:t/>
            </a:r>
            <a:endParaRPr sz="1250">
              <a:latin typeface="Calibri"/>
              <a:ea typeface="Calibri"/>
              <a:cs typeface="Calibri"/>
              <a:sym typeface="Calibri"/>
            </a:endParaRPr>
          </a:p>
          <a:p>
            <a:pPr indent="0" lvl="0" marL="0" rtl="0" algn="l">
              <a:spcBef>
                <a:spcPts val="0"/>
              </a:spcBef>
              <a:spcAft>
                <a:spcPts val="0"/>
              </a:spcAft>
              <a:buNone/>
            </a:pPr>
            <a:r>
              <a:rPr lang="en" sz="1250">
                <a:latin typeface="Calibri"/>
                <a:ea typeface="Calibri"/>
                <a:cs typeface="Calibri"/>
                <a:sym typeface="Calibri"/>
              </a:rPr>
              <a:t>Her Hidatsa name was Waheenee, though she was also called Maaxiiriwia (variously transcribed as </a:t>
            </a:r>
            <a:r>
              <a:rPr i="1" lang="en" sz="1250">
                <a:latin typeface="Calibri"/>
                <a:ea typeface="Calibri"/>
                <a:cs typeface="Calibri"/>
                <a:sym typeface="Calibri"/>
              </a:rPr>
              <a:t>Maxidiwiac</a:t>
            </a:r>
            <a:r>
              <a:rPr lang="en" sz="1250">
                <a:latin typeface="Calibri"/>
                <a:ea typeface="Calibri"/>
                <a:cs typeface="Calibri"/>
                <a:sym typeface="Calibri"/>
              </a:rPr>
              <a:t> and </a:t>
            </a:r>
            <a:r>
              <a:rPr i="1" lang="en" sz="1250">
                <a:latin typeface="Calibri"/>
                <a:ea typeface="Calibri"/>
                <a:cs typeface="Calibri"/>
                <a:sym typeface="Calibri"/>
              </a:rPr>
              <a:t>Maxi'diwiac</a:t>
            </a:r>
            <a:r>
              <a:rPr lang="en" sz="1250">
                <a:latin typeface="Calibri"/>
                <a:ea typeface="Calibri"/>
                <a:cs typeface="Calibri"/>
                <a:sym typeface="Calibri"/>
              </a:rPr>
              <a:t>).</a:t>
            </a:r>
            <a:endParaRPr sz="1250">
              <a:latin typeface="Calibri"/>
              <a:ea typeface="Calibri"/>
              <a:cs typeface="Calibri"/>
              <a:sym typeface="Calibri"/>
            </a:endParaRPr>
          </a:p>
          <a:p>
            <a:pPr indent="0" lvl="0" marL="0" rtl="0" algn="l">
              <a:spcBef>
                <a:spcPts val="0"/>
              </a:spcBef>
              <a:spcAft>
                <a:spcPts val="0"/>
              </a:spcAft>
              <a:buNone/>
            </a:pPr>
            <a:r>
              <a:t/>
            </a:r>
            <a:endParaRPr sz="1250">
              <a:latin typeface="Calibri"/>
              <a:ea typeface="Calibri"/>
              <a:cs typeface="Calibri"/>
              <a:sym typeface="Calibri"/>
            </a:endParaRPr>
          </a:p>
          <a:p>
            <a:pPr indent="0" lvl="0" marL="0" rtl="0" algn="l">
              <a:spcBef>
                <a:spcPts val="0"/>
              </a:spcBef>
              <a:spcAft>
                <a:spcPts val="0"/>
              </a:spcAft>
              <a:buNone/>
            </a:pPr>
            <a:r>
              <a:rPr lang="en" sz="1250">
                <a:latin typeface="Calibri"/>
                <a:ea typeface="Calibri"/>
                <a:cs typeface="Calibri"/>
                <a:sym typeface="Calibri"/>
              </a:rPr>
              <a:t>She was known for maintaining the traditional lifestyle of the Hidatsa, including gardening, cooking, and household tasks. She passed on the traditional ways of her culture and oral tradition through interviews with Gilbert Wilson, in which she described her own experience and the lives and work of Hidatsa women.</a:t>
            </a:r>
            <a:endParaRPr sz="16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7"/>
                                        </p:tgtEl>
                                        <p:attrNameLst>
                                          <p:attrName>style.visibility</p:attrName>
                                        </p:attrNameLst>
                                      </p:cBhvr>
                                      <p:to>
                                        <p:strVal val="visible"/>
                                      </p:to>
                                    </p:set>
                                    <p:animEffect filter="fade" transition="in">
                                      <p:cBhvr>
                                        <p:cTn dur="1000"/>
                                        <p:tgtEl>
                                          <p:spTgt spid="4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2" name="Shape 462"/>
        <p:cNvGrpSpPr/>
        <p:nvPr/>
      </p:nvGrpSpPr>
      <p:grpSpPr>
        <a:xfrm>
          <a:off x="0" y="0"/>
          <a:ext cx="0" cy="0"/>
          <a:chOff x="0" y="0"/>
          <a:chExt cx="0" cy="0"/>
        </a:xfrm>
      </p:grpSpPr>
      <p:sp>
        <p:nvSpPr>
          <p:cNvPr id="463" name="Google Shape;463;p50"/>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Ohio</a:t>
            </a:r>
            <a:endParaRPr b="1" sz="2000">
              <a:latin typeface="Fredericka the Great"/>
              <a:ea typeface="Fredericka the Great"/>
              <a:cs typeface="Fredericka the Great"/>
              <a:sym typeface="Fredericka the Great"/>
            </a:endParaRPr>
          </a:p>
        </p:txBody>
      </p:sp>
      <p:sp>
        <p:nvSpPr>
          <p:cNvPr id="464" name="Google Shape;464;p50"/>
          <p:cNvSpPr txBox="1"/>
          <p:nvPr/>
        </p:nvSpPr>
        <p:spPr>
          <a:xfrm>
            <a:off x="2132425" y="496075"/>
            <a:ext cx="48018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Maya Lin</a:t>
            </a:r>
            <a:endParaRPr b="1" sz="5000">
              <a:solidFill>
                <a:srgbClr val="708EBF"/>
              </a:solidFill>
              <a:latin typeface="Poiret One"/>
              <a:ea typeface="Poiret One"/>
              <a:cs typeface="Poiret One"/>
              <a:sym typeface="Poiret One"/>
            </a:endParaRPr>
          </a:p>
        </p:txBody>
      </p:sp>
      <p:pic>
        <p:nvPicPr>
          <p:cNvPr descr="Designer of the Vietnam Veterans Memorial Written by Jeanna Walker Harvey Illustrated by Dow Phumiruk&#10;Read Aloud by Diane Pust&#10;This video is for the use of Merced City School District students during distance learning." id="465" name="Google Shape;465;p50" title="Maya Lin Artist-Architect Of Light And Lines">
            <a:hlinkClick r:id="rId4"/>
          </p:cNvPr>
          <p:cNvPicPr preferRelativeResize="0"/>
          <p:nvPr/>
        </p:nvPicPr>
        <p:blipFill>
          <a:blip r:embed="rId5">
            <a:alphaModFix/>
          </a:blip>
          <a:stretch>
            <a:fillRect/>
          </a:stretch>
        </p:blipFill>
        <p:spPr>
          <a:xfrm>
            <a:off x="686450" y="1561538"/>
            <a:ext cx="3705226" cy="2778925"/>
          </a:xfrm>
          <a:prstGeom prst="rect">
            <a:avLst/>
          </a:prstGeom>
          <a:noFill/>
          <a:ln>
            <a:noFill/>
          </a:ln>
        </p:spPr>
      </p:pic>
      <p:sp>
        <p:nvSpPr>
          <p:cNvPr id="466" name="Google Shape;466;p50"/>
          <p:cNvSpPr txBox="1"/>
          <p:nvPr/>
        </p:nvSpPr>
        <p:spPr>
          <a:xfrm>
            <a:off x="4756775" y="1561550"/>
            <a:ext cx="34902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latin typeface="Calibri"/>
                <a:ea typeface="Calibri"/>
                <a:cs typeface="Calibri"/>
                <a:sym typeface="Calibri"/>
              </a:rPr>
              <a:t>Lin has designed numerous memorials, public and private buildings, landscapes, and sculptures. </a:t>
            </a:r>
            <a:endParaRPr sz="1350">
              <a:latin typeface="Calibri"/>
              <a:ea typeface="Calibri"/>
              <a:cs typeface="Calibri"/>
              <a:sym typeface="Calibri"/>
            </a:endParaRPr>
          </a:p>
          <a:p>
            <a:pPr indent="0" lvl="0" marL="0" rtl="0" algn="l">
              <a:spcBef>
                <a:spcPts val="0"/>
              </a:spcBef>
              <a:spcAft>
                <a:spcPts val="0"/>
              </a:spcAft>
              <a:buNone/>
            </a:pPr>
            <a:r>
              <a:t/>
            </a:r>
            <a:endParaRPr sz="1350">
              <a:latin typeface="Calibri"/>
              <a:ea typeface="Calibri"/>
              <a:cs typeface="Calibri"/>
              <a:sym typeface="Calibri"/>
            </a:endParaRPr>
          </a:p>
          <a:p>
            <a:pPr indent="0" lvl="0" marL="0" rtl="0" algn="l">
              <a:spcBef>
                <a:spcPts val="0"/>
              </a:spcBef>
              <a:spcAft>
                <a:spcPts val="0"/>
              </a:spcAft>
              <a:buNone/>
            </a:pPr>
            <a:r>
              <a:rPr lang="en" sz="1350">
                <a:latin typeface="Calibri"/>
                <a:ea typeface="Calibri"/>
                <a:cs typeface="Calibri"/>
                <a:sym typeface="Calibri"/>
              </a:rPr>
              <a:t>Although she is best known for historical memorials, she is also known for environmentally themed works, which often address environmental decline. </a:t>
            </a:r>
            <a:endParaRPr sz="1350">
              <a:latin typeface="Calibri"/>
              <a:ea typeface="Calibri"/>
              <a:cs typeface="Calibri"/>
              <a:sym typeface="Calibri"/>
            </a:endParaRPr>
          </a:p>
          <a:p>
            <a:pPr indent="0" lvl="0" marL="0" rtl="0" algn="l">
              <a:spcBef>
                <a:spcPts val="0"/>
              </a:spcBef>
              <a:spcAft>
                <a:spcPts val="0"/>
              </a:spcAft>
              <a:buNone/>
            </a:pPr>
            <a:r>
              <a:t/>
            </a:r>
            <a:endParaRPr sz="1350">
              <a:latin typeface="Calibri"/>
              <a:ea typeface="Calibri"/>
              <a:cs typeface="Calibri"/>
              <a:sym typeface="Calibri"/>
            </a:endParaRPr>
          </a:p>
          <a:p>
            <a:pPr indent="0" lvl="0" marL="0" rtl="0" algn="l">
              <a:spcBef>
                <a:spcPts val="0"/>
              </a:spcBef>
              <a:spcAft>
                <a:spcPts val="0"/>
              </a:spcAft>
              <a:buNone/>
            </a:pPr>
            <a:r>
              <a:rPr lang="en" sz="1350">
                <a:latin typeface="Calibri"/>
                <a:ea typeface="Calibri"/>
                <a:cs typeface="Calibri"/>
                <a:sym typeface="Calibri"/>
              </a:rPr>
              <a:t>According to Lin, she draws inspiration from the architecture of nature but believes that nothing she creates can match its beauty.</a:t>
            </a:r>
            <a:endParaRPr sz="17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5"/>
                                        </p:tgtEl>
                                        <p:attrNameLst>
                                          <p:attrName>style.visibility</p:attrName>
                                        </p:attrNameLst>
                                      </p:cBhvr>
                                      <p:to>
                                        <p:strVal val="visible"/>
                                      </p:to>
                                    </p:set>
                                    <p:animEffect filter="fade" transition="in">
                                      <p:cBhvr>
                                        <p:cTn dur="1000"/>
                                        <p:tgtEl>
                                          <p:spTgt spid="4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0" name="Shape 470"/>
        <p:cNvGrpSpPr/>
        <p:nvPr/>
      </p:nvGrpSpPr>
      <p:grpSpPr>
        <a:xfrm>
          <a:off x="0" y="0"/>
          <a:ext cx="0" cy="0"/>
          <a:chOff x="0" y="0"/>
          <a:chExt cx="0" cy="0"/>
        </a:xfrm>
      </p:grpSpPr>
      <p:sp>
        <p:nvSpPr>
          <p:cNvPr id="471" name="Google Shape;471;p51"/>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Oklahoma</a:t>
            </a:r>
            <a:endParaRPr b="1" sz="2000">
              <a:latin typeface="Fredericka the Great"/>
              <a:ea typeface="Fredericka the Great"/>
              <a:cs typeface="Fredericka the Great"/>
              <a:sym typeface="Fredericka the Great"/>
            </a:endParaRPr>
          </a:p>
        </p:txBody>
      </p:sp>
      <p:sp>
        <p:nvSpPr>
          <p:cNvPr id="472" name="Google Shape;472;p51"/>
          <p:cNvSpPr txBox="1"/>
          <p:nvPr/>
        </p:nvSpPr>
        <p:spPr>
          <a:xfrm>
            <a:off x="2132425" y="496075"/>
            <a:ext cx="48018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Mary Blair</a:t>
            </a:r>
            <a:endParaRPr b="1" sz="5000">
              <a:solidFill>
                <a:srgbClr val="708EBF"/>
              </a:solidFill>
              <a:latin typeface="Poiret One"/>
              <a:ea typeface="Poiret One"/>
              <a:cs typeface="Poiret One"/>
              <a:sym typeface="Poiret One"/>
            </a:endParaRPr>
          </a:p>
        </p:txBody>
      </p:sp>
      <p:sp>
        <p:nvSpPr>
          <p:cNvPr id="473" name="Google Shape;473;p51"/>
          <p:cNvSpPr txBox="1"/>
          <p:nvPr/>
        </p:nvSpPr>
        <p:spPr>
          <a:xfrm>
            <a:off x="4863100" y="1334225"/>
            <a:ext cx="3502800" cy="324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50">
                <a:highlight>
                  <a:srgbClr val="FFFFFF"/>
                </a:highlight>
                <a:latin typeface="Calibri"/>
                <a:ea typeface="Calibri"/>
                <a:cs typeface="Calibri"/>
                <a:sym typeface="Calibri"/>
              </a:rPr>
              <a:t>Mary Blair (born Mary Browne Robinson; October 21, 1911 – July 26, 1978) was an American artist, animator, and designer. She was prominent in producing art and animation for The Walt Disney Company, drawing concept art for such films as </a:t>
            </a:r>
            <a:r>
              <a:rPr i="1" lang="en" sz="1150">
                <a:highlight>
                  <a:srgbClr val="FFFFFF"/>
                </a:highlight>
                <a:latin typeface="Calibri"/>
                <a:ea typeface="Calibri"/>
                <a:cs typeface="Calibri"/>
                <a:sym typeface="Calibri"/>
              </a:rPr>
              <a:t>Alice in Wonderland</a:t>
            </a:r>
            <a:r>
              <a:rPr lang="en" sz="1150">
                <a:highlight>
                  <a:srgbClr val="FFFFFF"/>
                </a:highlight>
                <a:latin typeface="Calibri"/>
                <a:ea typeface="Calibri"/>
                <a:cs typeface="Calibri"/>
                <a:sym typeface="Calibri"/>
              </a:rPr>
              <a:t>, </a:t>
            </a:r>
            <a:r>
              <a:rPr i="1" lang="en" sz="1150">
                <a:highlight>
                  <a:srgbClr val="FFFFFF"/>
                </a:highlight>
                <a:latin typeface="Calibri"/>
                <a:ea typeface="Calibri"/>
                <a:cs typeface="Calibri"/>
                <a:sym typeface="Calibri"/>
              </a:rPr>
              <a:t>Peter Pan</a:t>
            </a:r>
            <a:r>
              <a:rPr lang="en" sz="1150">
                <a:highlight>
                  <a:srgbClr val="FFFFFF"/>
                </a:highlight>
                <a:latin typeface="Calibri"/>
                <a:ea typeface="Calibri"/>
                <a:cs typeface="Calibri"/>
                <a:sym typeface="Calibri"/>
              </a:rPr>
              <a:t>, </a:t>
            </a:r>
            <a:r>
              <a:rPr i="1" lang="en" sz="1150">
                <a:highlight>
                  <a:srgbClr val="FFFFFF"/>
                </a:highlight>
                <a:latin typeface="Calibri"/>
                <a:ea typeface="Calibri"/>
                <a:cs typeface="Calibri"/>
                <a:sym typeface="Calibri"/>
              </a:rPr>
              <a:t>Song of the South</a:t>
            </a:r>
            <a:r>
              <a:rPr lang="en" sz="1150">
                <a:highlight>
                  <a:srgbClr val="FFFFFF"/>
                </a:highlight>
                <a:latin typeface="Calibri"/>
                <a:ea typeface="Calibri"/>
                <a:cs typeface="Calibri"/>
                <a:sym typeface="Calibri"/>
              </a:rPr>
              <a:t> and </a:t>
            </a:r>
            <a:r>
              <a:rPr i="1" lang="en" sz="1150">
                <a:highlight>
                  <a:srgbClr val="FFFFFF"/>
                </a:highlight>
                <a:latin typeface="Calibri"/>
                <a:ea typeface="Calibri"/>
                <a:cs typeface="Calibri"/>
                <a:sym typeface="Calibri"/>
              </a:rPr>
              <a:t>Cinderella</a:t>
            </a:r>
            <a:r>
              <a:rPr lang="en" sz="1150">
                <a:highlight>
                  <a:srgbClr val="FFFFFF"/>
                </a:highlight>
                <a:latin typeface="Calibri"/>
                <a:ea typeface="Calibri"/>
                <a:cs typeface="Calibri"/>
                <a:sym typeface="Calibri"/>
              </a:rPr>
              <a:t>.</a:t>
            </a:r>
            <a:endParaRPr baseline="30000" sz="1500">
              <a:highlight>
                <a:srgbClr val="FFFFFF"/>
              </a:highlight>
              <a:latin typeface="Calibri"/>
              <a:ea typeface="Calibri"/>
              <a:cs typeface="Calibri"/>
              <a:sym typeface="Calibri"/>
            </a:endParaRPr>
          </a:p>
          <a:p>
            <a:pPr indent="0" lvl="0" marL="0" rtl="0" algn="l">
              <a:spcBef>
                <a:spcPts val="0"/>
              </a:spcBef>
              <a:spcAft>
                <a:spcPts val="0"/>
              </a:spcAft>
              <a:buNone/>
            </a:pPr>
            <a:r>
              <a:t/>
            </a:r>
            <a:endParaRPr baseline="30000" sz="1500">
              <a:highlight>
                <a:srgbClr val="FFFFFF"/>
              </a:highlight>
              <a:latin typeface="Calibri"/>
              <a:ea typeface="Calibri"/>
              <a:cs typeface="Calibri"/>
              <a:sym typeface="Calibri"/>
            </a:endParaRPr>
          </a:p>
          <a:p>
            <a:pPr indent="0" lvl="0" marL="0" rtl="0" algn="l">
              <a:spcBef>
                <a:spcPts val="0"/>
              </a:spcBef>
              <a:spcAft>
                <a:spcPts val="0"/>
              </a:spcAft>
              <a:buNone/>
            </a:pPr>
            <a:r>
              <a:rPr lang="en" sz="1150">
                <a:highlight>
                  <a:srgbClr val="FFFFFF"/>
                </a:highlight>
                <a:latin typeface="Calibri"/>
                <a:ea typeface="Calibri"/>
                <a:cs typeface="Calibri"/>
                <a:sym typeface="Calibri"/>
              </a:rPr>
              <a:t>Blair also created character designs for enduring attractions such as Disneyland's It's a Small World, the fiesta scene in El Rio del Tiempo in the Mexico pavilion in Epcot's World Showcase, and an enormous mosaic inside Disney's Contemporary Resort. </a:t>
            </a:r>
            <a:endParaRPr sz="1150">
              <a:highlight>
                <a:srgbClr val="FFFFFF"/>
              </a:highlight>
              <a:latin typeface="Calibri"/>
              <a:ea typeface="Calibri"/>
              <a:cs typeface="Calibri"/>
              <a:sym typeface="Calibri"/>
            </a:endParaRPr>
          </a:p>
          <a:p>
            <a:pPr indent="0" lvl="0" marL="0" rtl="0" algn="l">
              <a:spcBef>
                <a:spcPts val="0"/>
              </a:spcBef>
              <a:spcAft>
                <a:spcPts val="0"/>
              </a:spcAft>
              <a:buNone/>
            </a:pPr>
            <a:r>
              <a:t/>
            </a:r>
            <a:endParaRPr sz="1150">
              <a:highlight>
                <a:srgbClr val="FFFFFF"/>
              </a:highlight>
              <a:latin typeface="Calibri"/>
              <a:ea typeface="Calibri"/>
              <a:cs typeface="Calibri"/>
              <a:sym typeface="Calibri"/>
            </a:endParaRPr>
          </a:p>
          <a:p>
            <a:pPr indent="0" lvl="0" marL="0" rtl="0" algn="l">
              <a:spcBef>
                <a:spcPts val="0"/>
              </a:spcBef>
              <a:spcAft>
                <a:spcPts val="0"/>
              </a:spcAft>
              <a:buNone/>
            </a:pPr>
            <a:r>
              <a:rPr lang="en" sz="1150">
                <a:highlight>
                  <a:srgbClr val="FFFFFF"/>
                </a:highlight>
                <a:latin typeface="Calibri"/>
                <a:ea typeface="Calibri"/>
                <a:cs typeface="Calibri"/>
                <a:sym typeface="Calibri"/>
              </a:rPr>
              <a:t>Several of her illustrated children's books from the 1950s remain in print, such as </a:t>
            </a:r>
            <a:r>
              <a:rPr i="1" lang="en" sz="1150">
                <a:highlight>
                  <a:srgbClr val="FFFFFF"/>
                </a:highlight>
                <a:latin typeface="Calibri"/>
                <a:ea typeface="Calibri"/>
                <a:cs typeface="Calibri"/>
                <a:sym typeface="Calibri"/>
              </a:rPr>
              <a:t>I Can Fly</a:t>
            </a:r>
            <a:r>
              <a:rPr lang="en" sz="1150">
                <a:highlight>
                  <a:srgbClr val="FFFFFF"/>
                </a:highlight>
                <a:latin typeface="Calibri"/>
                <a:ea typeface="Calibri"/>
                <a:cs typeface="Calibri"/>
                <a:sym typeface="Calibri"/>
              </a:rPr>
              <a:t> by Ruth Krauss. Blair was inducted into the group of Disney Legends in 1991.</a:t>
            </a:r>
            <a:endParaRPr sz="1500">
              <a:latin typeface="Calibri"/>
              <a:ea typeface="Calibri"/>
              <a:cs typeface="Calibri"/>
              <a:sym typeface="Calibri"/>
            </a:endParaRPr>
          </a:p>
        </p:txBody>
      </p:sp>
      <p:pic>
        <p:nvPicPr>
          <p:cNvPr descr="A fine artist by trade, Mary Blair brought a modern and abstract style to animation, working for the Disney company in different ways from the 1940s-1970s, she brought her own style to the studio and it benefited greatly from her. &#10;&#10;Subscribe | https://tinyurl.com/y98za4km &#10;&#10;Get Exclusive Content | https://tinyurl.com/y9cn83kg&#10;&#10;Buy 1901 Merch | https://tinyurl.com/y88tqtbc&#10;&#10;Listen to Our Podcast&#10;iTunes | https://tinyurl.com/ybhdaohv&#10;Spotify | https://tinyurl.com/y7yylfgu&#10;Stitcher | https://tinyurl.com/create.php&#10;&#10;Social Media&#10;Our Facebook Group | https://tinyurl.com/y9e2zg6q&#10;Twitter | https://tinyurl.com/y9a8ba47&#10;Instagram | https://tinyurl.com/ydgsttx8" id="474" name="Google Shape;474;p51" title="How Mary Blair Changed the Walt Disney Company |  Disney Legends">
            <a:hlinkClick r:id="rId4"/>
          </p:cNvPr>
          <p:cNvPicPr preferRelativeResize="0"/>
          <p:nvPr/>
        </p:nvPicPr>
        <p:blipFill>
          <a:blip r:embed="rId5">
            <a:alphaModFix/>
          </a:blip>
          <a:stretch>
            <a:fillRect/>
          </a:stretch>
        </p:blipFill>
        <p:spPr>
          <a:xfrm>
            <a:off x="732500" y="1382700"/>
            <a:ext cx="3966275" cy="2974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4"/>
                                        </p:tgtEl>
                                        <p:attrNameLst>
                                          <p:attrName>style.visibility</p:attrName>
                                        </p:attrNameLst>
                                      </p:cBhvr>
                                      <p:to>
                                        <p:strVal val="visible"/>
                                      </p:to>
                                    </p:set>
                                    <p:animEffect filter="fade" transition="in">
                                      <p:cBhvr>
                                        <p:cTn dur="1000"/>
                                        <p:tgtEl>
                                          <p:spTgt spid="4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8" name="Shape 478"/>
        <p:cNvGrpSpPr/>
        <p:nvPr/>
      </p:nvGrpSpPr>
      <p:grpSpPr>
        <a:xfrm>
          <a:off x="0" y="0"/>
          <a:ext cx="0" cy="0"/>
          <a:chOff x="0" y="0"/>
          <a:chExt cx="0" cy="0"/>
        </a:xfrm>
      </p:grpSpPr>
      <p:sp>
        <p:nvSpPr>
          <p:cNvPr id="479" name="Google Shape;479;p52"/>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Oregon</a:t>
            </a:r>
            <a:endParaRPr b="1" sz="2000">
              <a:latin typeface="Fredericka the Great"/>
              <a:ea typeface="Fredericka the Great"/>
              <a:cs typeface="Fredericka the Great"/>
              <a:sym typeface="Fredericka the Great"/>
            </a:endParaRPr>
          </a:p>
        </p:txBody>
      </p:sp>
      <p:sp>
        <p:nvSpPr>
          <p:cNvPr id="480" name="Google Shape;480;p52"/>
          <p:cNvSpPr txBox="1"/>
          <p:nvPr/>
        </p:nvSpPr>
        <p:spPr>
          <a:xfrm>
            <a:off x="2132425" y="496075"/>
            <a:ext cx="48018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Beverly Cleary</a:t>
            </a:r>
            <a:endParaRPr b="1" sz="5000">
              <a:solidFill>
                <a:srgbClr val="708EBF"/>
              </a:solidFill>
              <a:latin typeface="Poiret One"/>
              <a:ea typeface="Poiret One"/>
              <a:cs typeface="Poiret One"/>
              <a:sym typeface="Poiret One"/>
            </a:endParaRPr>
          </a:p>
        </p:txBody>
      </p:sp>
      <p:pic>
        <p:nvPicPr>
          <p:cNvPr descr="Beverly Cleary, author of the Ramona Quimby book series, reflects on her career as a children’s book author and growing up in Portland." id="481" name="Google Shape;481;p52" title="An interview with children’s author Beverly Cleary">
            <a:hlinkClick r:id="rId4"/>
          </p:cNvPr>
          <p:cNvPicPr preferRelativeResize="0"/>
          <p:nvPr/>
        </p:nvPicPr>
        <p:blipFill>
          <a:blip r:embed="rId5">
            <a:alphaModFix/>
          </a:blip>
          <a:stretch>
            <a:fillRect/>
          </a:stretch>
        </p:blipFill>
        <p:spPr>
          <a:xfrm>
            <a:off x="751850" y="1327525"/>
            <a:ext cx="4111300" cy="3083475"/>
          </a:xfrm>
          <a:prstGeom prst="rect">
            <a:avLst/>
          </a:prstGeom>
          <a:noFill/>
          <a:ln>
            <a:noFill/>
          </a:ln>
        </p:spPr>
      </p:pic>
      <p:sp>
        <p:nvSpPr>
          <p:cNvPr id="482" name="Google Shape;482;p52"/>
          <p:cNvSpPr txBox="1"/>
          <p:nvPr/>
        </p:nvSpPr>
        <p:spPr>
          <a:xfrm>
            <a:off x="5046800" y="1450363"/>
            <a:ext cx="3000000" cy="2940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latin typeface="Calibri"/>
                <a:ea typeface="Calibri"/>
                <a:cs typeface="Calibri"/>
                <a:sym typeface="Calibri"/>
              </a:rPr>
              <a:t>Beverly Atlee Cleary (born April 12, 1916) is an American writer of children's and young adult fiction.</a:t>
            </a:r>
            <a:endParaRPr sz="1350">
              <a:latin typeface="Calibri"/>
              <a:ea typeface="Calibri"/>
              <a:cs typeface="Calibri"/>
              <a:sym typeface="Calibri"/>
            </a:endParaRPr>
          </a:p>
          <a:p>
            <a:pPr indent="0" lvl="0" marL="0" rtl="0" algn="l">
              <a:spcBef>
                <a:spcPts val="0"/>
              </a:spcBef>
              <a:spcAft>
                <a:spcPts val="0"/>
              </a:spcAft>
              <a:buNone/>
            </a:pPr>
            <a:r>
              <a:t/>
            </a:r>
            <a:endParaRPr sz="1350">
              <a:latin typeface="Calibri"/>
              <a:ea typeface="Calibri"/>
              <a:cs typeface="Calibri"/>
              <a:sym typeface="Calibri"/>
            </a:endParaRPr>
          </a:p>
          <a:p>
            <a:pPr indent="0" lvl="0" marL="0" rtl="0" algn="l">
              <a:spcBef>
                <a:spcPts val="0"/>
              </a:spcBef>
              <a:spcAft>
                <a:spcPts val="0"/>
              </a:spcAft>
              <a:buNone/>
            </a:pPr>
            <a:r>
              <a:rPr lang="en" sz="1350">
                <a:latin typeface="Calibri"/>
                <a:ea typeface="Calibri"/>
                <a:cs typeface="Calibri"/>
                <a:sym typeface="Calibri"/>
              </a:rPr>
              <a:t>One of America's most successful living authors, 91 million copies of her books have been sold worldwide since her first book was published in 1950.</a:t>
            </a:r>
            <a:endParaRPr baseline="30000" sz="1700">
              <a:latin typeface="Calibri"/>
              <a:ea typeface="Calibri"/>
              <a:cs typeface="Calibri"/>
              <a:sym typeface="Calibri"/>
            </a:endParaRPr>
          </a:p>
          <a:p>
            <a:pPr indent="0" lvl="0" marL="0" rtl="0" algn="l">
              <a:spcBef>
                <a:spcPts val="0"/>
              </a:spcBef>
              <a:spcAft>
                <a:spcPts val="0"/>
              </a:spcAft>
              <a:buNone/>
            </a:pPr>
            <a:r>
              <a:t/>
            </a:r>
            <a:endParaRPr baseline="30000" sz="1700">
              <a:latin typeface="Calibri"/>
              <a:ea typeface="Calibri"/>
              <a:cs typeface="Calibri"/>
              <a:sym typeface="Calibri"/>
            </a:endParaRPr>
          </a:p>
          <a:p>
            <a:pPr indent="0" lvl="0" marL="0" rtl="0" algn="l">
              <a:spcBef>
                <a:spcPts val="0"/>
              </a:spcBef>
              <a:spcAft>
                <a:spcPts val="0"/>
              </a:spcAft>
              <a:buNone/>
            </a:pPr>
            <a:r>
              <a:rPr lang="en" sz="1350">
                <a:latin typeface="Calibri"/>
                <a:ea typeface="Calibri"/>
                <a:cs typeface="Calibri"/>
                <a:sym typeface="Calibri"/>
              </a:rPr>
              <a:t>Some of Cleary's best known characters are Ramona Quimby and Beezus Quimby, Henry Huggins and his dog Ribsy, and Ralph S. Mouse.</a:t>
            </a:r>
            <a:endParaRPr sz="17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1"/>
                                        </p:tgtEl>
                                        <p:attrNameLst>
                                          <p:attrName>style.visibility</p:attrName>
                                        </p:attrNameLst>
                                      </p:cBhvr>
                                      <p:to>
                                        <p:strVal val="visible"/>
                                      </p:to>
                                    </p:set>
                                    <p:animEffect filter="fade" transition="in">
                                      <p:cBhvr>
                                        <p:cTn dur="1000"/>
                                        <p:tgtEl>
                                          <p:spTgt spid="4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6" name="Shape 486"/>
        <p:cNvGrpSpPr/>
        <p:nvPr/>
      </p:nvGrpSpPr>
      <p:grpSpPr>
        <a:xfrm>
          <a:off x="0" y="0"/>
          <a:ext cx="0" cy="0"/>
          <a:chOff x="0" y="0"/>
          <a:chExt cx="0" cy="0"/>
        </a:xfrm>
      </p:grpSpPr>
      <p:sp>
        <p:nvSpPr>
          <p:cNvPr id="487" name="Google Shape;487;p53"/>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Pennsylvania</a:t>
            </a:r>
            <a:endParaRPr b="1" sz="2000">
              <a:latin typeface="Fredericka the Great"/>
              <a:ea typeface="Fredericka the Great"/>
              <a:cs typeface="Fredericka the Great"/>
              <a:sym typeface="Fredericka the Great"/>
            </a:endParaRPr>
          </a:p>
        </p:txBody>
      </p:sp>
      <p:sp>
        <p:nvSpPr>
          <p:cNvPr id="488" name="Google Shape;488;p53"/>
          <p:cNvSpPr txBox="1"/>
          <p:nvPr/>
        </p:nvSpPr>
        <p:spPr>
          <a:xfrm>
            <a:off x="2335450" y="496075"/>
            <a:ext cx="51189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Marian Anderson</a:t>
            </a:r>
            <a:endParaRPr b="1" sz="5000">
              <a:solidFill>
                <a:srgbClr val="708EBF"/>
              </a:solidFill>
              <a:latin typeface="Poiret One"/>
              <a:ea typeface="Poiret One"/>
              <a:cs typeface="Poiret One"/>
              <a:sym typeface="Poiret One"/>
            </a:endParaRPr>
          </a:p>
        </p:txBody>
      </p:sp>
      <p:sp>
        <p:nvSpPr>
          <p:cNvPr id="489" name="Google Shape;489;p53"/>
          <p:cNvSpPr txBox="1"/>
          <p:nvPr/>
        </p:nvSpPr>
        <p:spPr>
          <a:xfrm>
            <a:off x="5114500" y="1836975"/>
            <a:ext cx="32418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Calibri"/>
                <a:ea typeface="Calibri"/>
                <a:cs typeface="Calibri"/>
                <a:sym typeface="Calibri"/>
              </a:rPr>
              <a:t>Marian Anderson (February 27, 1897 - April 8, 1993) was an American contralto singer. </a:t>
            </a:r>
            <a:endParaRPr sz="1600">
              <a:latin typeface="Calibri"/>
              <a:ea typeface="Calibri"/>
              <a:cs typeface="Calibri"/>
              <a:sym typeface="Calibri"/>
            </a:endParaRPr>
          </a:p>
          <a:p>
            <a:pPr indent="0" lvl="0" marL="0" rtl="0" algn="l">
              <a:spcBef>
                <a:spcPts val="0"/>
              </a:spcBef>
              <a:spcAft>
                <a:spcPts val="0"/>
              </a:spcAft>
              <a:buNone/>
            </a:pPr>
            <a:r>
              <a:t/>
            </a:r>
            <a:endParaRPr sz="1600">
              <a:latin typeface="Calibri"/>
              <a:ea typeface="Calibri"/>
              <a:cs typeface="Calibri"/>
              <a:sym typeface="Calibri"/>
            </a:endParaRPr>
          </a:p>
          <a:p>
            <a:pPr indent="0" lvl="0" marL="0" rtl="0" algn="l">
              <a:spcBef>
                <a:spcPts val="0"/>
              </a:spcBef>
              <a:spcAft>
                <a:spcPts val="0"/>
              </a:spcAft>
              <a:buNone/>
            </a:pPr>
            <a:r>
              <a:rPr lang="en" sz="1600">
                <a:latin typeface="Calibri"/>
                <a:ea typeface="Calibri"/>
                <a:cs typeface="Calibri"/>
                <a:sym typeface="Calibri"/>
              </a:rPr>
              <a:t>She was the first African American to sing at the Metropolitan Opera House in New York City.</a:t>
            </a:r>
            <a:endParaRPr sz="1800">
              <a:latin typeface="Calibri"/>
              <a:ea typeface="Calibri"/>
              <a:cs typeface="Calibri"/>
              <a:sym typeface="Calibri"/>
            </a:endParaRPr>
          </a:p>
        </p:txBody>
      </p:sp>
      <p:pic>
        <p:nvPicPr>
          <p:cNvPr descr="A read-aloud version of &quot;Marian Anderson&quot;, from the book &quot;Little Leaders: Bold Women in Black History&quot; by Vashti Harrison, for the Sycamore Canyon Elementary School Library students." id="490" name="Google Shape;490;p53" title="&quot;Marian Anderson&quot;">
            <a:hlinkClick r:id="rId4"/>
          </p:cNvPr>
          <p:cNvPicPr preferRelativeResize="0"/>
          <p:nvPr/>
        </p:nvPicPr>
        <p:blipFill>
          <a:blip r:embed="rId5">
            <a:alphaModFix/>
          </a:blip>
          <a:stretch>
            <a:fillRect/>
          </a:stretch>
        </p:blipFill>
        <p:spPr>
          <a:xfrm>
            <a:off x="802450" y="1450375"/>
            <a:ext cx="3995275" cy="2996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1000"/>
                                        <p:tgtEl>
                                          <p:spTgt spid="4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4" name="Shape 494"/>
        <p:cNvGrpSpPr/>
        <p:nvPr/>
      </p:nvGrpSpPr>
      <p:grpSpPr>
        <a:xfrm>
          <a:off x="0" y="0"/>
          <a:ext cx="0" cy="0"/>
          <a:chOff x="0" y="0"/>
          <a:chExt cx="0" cy="0"/>
        </a:xfrm>
      </p:grpSpPr>
      <p:sp>
        <p:nvSpPr>
          <p:cNvPr id="495" name="Google Shape;495;p54"/>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Rhode Island</a:t>
            </a:r>
            <a:endParaRPr b="1" sz="2000">
              <a:latin typeface="Fredericka the Great"/>
              <a:ea typeface="Fredericka the Great"/>
              <a:cs typeface="Fredericka the Great"/>
              <a:sym typeface="Fredericka the Great"/>
            </a:endParaRPr>
          </a:p>
        </p:txBody>
      </p:sp>
      <p:sp>
        <p:nvSpPr>
          <p:cNvPr id="496" name="Google Shape;496;p54"/>
          <p:cNvSpPr txBox="1"/>
          <p:nvPr/>
        </p:nvSpPr>
        <p:spPr>
          <a:xfrm>
            <a:off x="1451825" y="426600"/>
            <a:ext cx="41133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Ida Lewis</a:t>
            </a:r>
            <a:endParaRPr b="1" sz="5000">
              <a:solidFill>
                <a:srgbClr val="708EBF"/>
              </a:solidFill>
              <a:latin typeface="Poiret One"/>
              <a:ea typeface="Poiret One"/>
              <a:cs typeface="Poiret One"/>
              <a:sym typeface="Poiret One"/>
            </a:endParaRPr>
          </a:p>
        </p:txBody>
      </p:sp>
      <p:pic>
        <p:nvPicPr>
          <p:cNvPr descr="It was almost midnight when a young girl climbed the stairs to get to the top of a light tower. Once she reached her destination, she filled the lamp with oil, trimmed the wick, and polished carbon off the reflectors. She knew she would have to wake up before dawn to put the light out. The lightkeeper's daughter sighed and headed down the stairs. She didn't know at that time she would be the one to save more than 30 people from drowning. Here's a story about Ida Lewis, heroic lighthouse keeper and one of the most inspirational women in history. &#10;&#10;Hosea Lewis was appointed to be the Lime Rock Lighthouse keeper in 1854. The lighthouse was perched on a small island. His eldest daughter Ida was only 15 years old at that time. Unfortunately, the family's happiness didn't last long. Hosea got seriously ill and couldn't perform his duties anymore. The man couldn't even walk on his own. Ida, as the eldest child, had to take care of her father and a younger sister who was also seriously ill. But never did she think that one day, she would become a hero...&#10;&#10;#brightside&#10;&#10;Music by Epidemic Sound  https://www.epidemicsound.com/&#10;&#10;Subscribe to Bright Side : https://goo.gl/rQTJZz&#10;----------------------------------------------------------------------------------------&#10;Our Social Media:&#10;Facebook: https://www.facebook.com/brightside/&#10;Instagram: https://www.instagram.com/brightgram/&#10;5-Minute Crafts Youtube: https://www.goo.gl/8JVmuC&#10;&#10;Stock materials (photos, footages and other):&#10;https://www.depositphotos.com&#10;https://www.shutterstock.com&#10;https://www.eastnews.ru&#10;&#10;----------------------------------------------------------------------------------------&#10;For more videos and articles visit:&#10;http://www.brightside.me/" id="497" name="Google Shape;497;p54" title="Risking Her Life, First Female Lightkeeper Saved 18 People">
            <a:hlinkClick r:id="rId4"/>
          </p:cNvPr>
          <p:cNvPicPr preferRelativeResize="0"/>
          <p:nvPr/>
        </p:nvPicPr>
        <p:blipFill>
          <a:blip r:embed="rId5">
            <a:alphaModFix/>
          </a:blip>
          <a:stretch>
            <a:fillRect/>
          </a:stretch>
        </p:blipFill>
        <p:spPr>
          <a:xfrm>
            <a:off x="705775" y="1384889"/>
            <a:ext cx="3258200" cy="2443636"/>
          </a:xfrm>
          <a:prstGeom prst="rect">
            <a:avLst/>
          </a:prstGeom>
          <a:noFill/>
          <a:ln>
            <a:noFill/>
          </a:ln>
        </p:spPr>
      </p:pic>
      <p:sp>
        <p:nvSpPr>
          <p:cNvPr id="498" name="Google Shape;498;p54"/>
          <p:cNvSpPr txBox="1"/>
          <p:nvPr/>
        </p:nvSpPr>
        <p:spPr>
          <a:xfrm>
            <a:off x="3963975" y="705800"/>
            <a:ext cx="4586100" cy="394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000">
              <a:latin typeface="Calibri"/>
              <a:ea typeface="Calibri"/>
              <a:cs typeface="Calibri"/>
              <a:sym typeface="Calibri"/>
            </a:endParaRPr>
          </a:p>
          <a:p>
            <a:pPr indent="0" lvl="0" marL="0" rtl="0" algn="l">
              <a:lnSpc>
                <a:spcPct val="115000"/>
              </a:lnSpc>
              <a:spcBef>
                <a:spcPts val="1400"/>
              </a:spcBef>
              <a:spcAft>
                <a:spcPts val="0"/>
              </a:spcAft>
              <a:buNone/>
            </a:pPr>
            <a:r>
              <a:rPr lang="en" sz="1000">
                <a:latin typeface="Calibri"/>
                <a:ea typeface="Calibri"/>
                <a:cs typeface="Calibri"/>
                <a:sym typeface="Calibri"/>
              </a:rPr>
              <a:t>On March 29, 1869, two soldiers and a young boy pushed a small boat into the icy waters of Newport Harbor.</a:t>
            </a:r>
            <a:endParaRPr sz="1000">
              <a:latin typeface="Calibri"/>
              <a:ea typeface="Calibri"/>
              <a:cs typeface="Calibri"/>
              <a:sym typeface="Calibri"/>
            </a:endParaRPr>
          </a:p>
          <a:p>
            <a:pPr indent="0" lvl="0" marL="0" rtl="0" algn="l">
              <a:lnSpc>
                <a:spcPct val="115000"/>
              </a:lnSpc>
              <a:spcBef>
                <a:spcPts val="1400"/>
              </a:spcBef>
              <a:spcAft>
                <a:spcPts val="0"/>
              </a:spcAft>
              <a:buNone/>
            </a:pPr>
            <a:r>
              <a:rPr lang="en" sz="1000">
                <a:latin typeface="Calibri"/>
                <a:ea typeface="Calibri"/>
                <a:cs typeface="Calibri"/>
                <a:sym typeface="Calibri"/>
              </a:rPr>
              <a:t>The soldiers needed passage to the nearby Fort Adams and the boy told them he knew how to navigate the turbulent waters of the harbor quickly and safely. The trio hadn’t been at sea for very long when a snowstorm descended upon Rhode Island.</a:t>
            </a:r>
            <a:endParaRPr sz="1000">
              <a:latin typeface="Calibri"/>
              <a:ea typeface="Calibri"/>
              <a:cs typeface="Calibri"/>
              <a:sym typeface="Calibri"/>
            </a:endParaRPr>
          </a:p>
          <a:p>
            <a:pPr indent="0" lvl="0" marL="0" rtl="0" algn="l">
              <a:lnSpc>
                <a:spcPct val="115000"/>
              </a:lnSpc>
              <a:spcBef>
                <a:spcPts val="1400"/>
              </a:spcBef>
              <a:spcAft>
                <a:spcPts val="0"/>
              </a:spcAft>
              <a:buNone/>
            </a:pPr>
            <a:r>
              <a:rPr lang="en" sz="1000">
                <a:latin typeface="Calibri"/>
                <a:ea typeface="Calibri"/>
                <a:cs typeface="Calibri"/>
                <a:sym typeface="Calibri"/>
              </a:rPr>
              <a:t>The waves became more and more choppy and soon, the boat overturned. The boy was quickly lost, succumbing to the freezing waters. The soldiers managed to grab hold of the upside down boat and clung to it, helplessly.</a:t>
            </a:r>
            <a:endParaRPr sz="1000">
              <a:latin typeface="Calibri"/>
              <a:ea typeface="Calibri"/>
              <a:cs typeface="Calibri"/>
              <a:sym typeface="Calibri"/>
            </a:endParaRPr>
          </a:p>
          <a:p>
            <a:pPr indent="0" lvl="0" marL="0" rtl="0" algn="l">
              <a:lnSpc>
                <a:spcPct val="115000"/>
              </a:lnSpc>
              <a:spcBef>
                <a:spcPts val="1400"/>
              </a:spcBef>
              <a:spcAft>
                <a:spcPts val="0"/>
              </a:spcAft>
              <a:buNone/>
            </a:pPr>
            <a:r>
              <a:rPr lang="en" sz="1000">
                <a:latin typeface="Calibri"/>
                <a:ea typeface="Calibri"/>
                <a:cs typeface="Calibri"/>
                <a:sym typeface="Calibri"/>
              </a:rPr>
              <a:t>From the shore, a twelve-year-old girl saw the capsized boat and knew immediately what she needed to do. Running to her own boat without pausing to put on her coat or shoes, the girl rushed into the dangerous harbor and rowed towards the dying men. That girl was Ida Lewis. </a:t>
            </a:r>
            <a:endParaRPr sz="1000">
              <a:latin typeface="Calibri"/>
              <a:ea typeface="Calibri"/>
              <a:cs typeface="Calibri"/>
              <a:sym typeface="Calibri"/>
            </a:endParaRPr>
          </a:p>
          <a:p>
            <a:pPr indent="0" lvl="0" marL="0" rtl="0" algn="l">
              <a:lnSpc>
                <a:spcPct val="115000"/>
              </a:lnSpc>
              <a:spcBef>
                <a:spcPts val="1400"/>
              </a:spcBef>
              <a:spcAft>
                <a:spcPts val="1400"/>
              </a:spcAft>
              <a:buNone/>
            </a:pPr>
            <a:r>
              <a:rPr lang="en" sz="1100">
                <a:latin typeface="Calibri"/>
                <a:ea typeface="Calibri"/>
                <a:cs typeface="Calibri"/>
                <a:sym typeface="Calibri"/>
              </a:rPr>
              <a:t>Many members of Ida Lewis’ community disapproved of her skills in swimming and rowing. They told Ida it was un-ladylike to row boats. Ida wasn’t deterred.</a:t>
            </a:r>
            <a:endParaRPr sz="11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7"/>
                                        </p:tgtEl>
                                        <p:attrNameLst>
                                          <p:attrName>style.visibility</p:attrName>
                                        </p:attrNameLst>
                                      </p:cBhvr>
                                      <p:to>
                                        <p:strVal val="visible"/>
                                      </p:to>
                                    </p:set>
                                    <p:animEffect filter="fade" transition="in">
                                      <p:cBhvr>
                                        <p:cTn dur="1000"/>
                                        <p:tgtEl>
                                          <p:spTgt spid="4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2" name="Shape 502"/>
        <p:cNvGrpSpPr/>
        <p:nvPr/>
      </p:nvGrpSpPr>
      <p:grpSpPr>
        <a:xfrm>
          <a:off x="0" y="0"/>
          <a:ext cx="0" cy="0"/>
          <a:chOff x="0" y="0"/>
          <a:chExt cx="0" cy="0"/>
        </a:xfrm>
      </p:grpSpPr>
      <p:sp>
        <p:nvSpPr>
          <p:cNvPr id="503" name="Google Shape;503;p55"/>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South Carolina</a:t>
            </a:r>
            <a:endParaRPr b="1" sz="2000">
              <a:latin typeface="Fredericka the Great"/>
              <a:ea typeface="Fredericka the Great"/>
              <a:cs typeface="Fredericka the Great"/>
              <a:sym typeface="Fredericka the Great"/>
            </a:endParaRPr>
          </a:p>
        </p:txBody>
      </p:sp>
      <p:sp>
        <p:nvSpPr>
          <p:cNvPr id="504" name="Google Shape;504;p55"/>
          <p:cNvSpPr txBox="1"/>
          <p:nvPr/>
        </p:nvSpPr>
        <p:spPr>
          <a:xfrm>
            <a:off x="2515350" y="496100"/>
            <a:ext cx="44169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Lucille Godbold</a:t>
            </a:r>
            <a:endParaRPr b="1" sz="5000">
              <a:solidFill>
                <a:srgbClr val="708EBF"/>
              </a:solidFill>
              <a:latin typeface="Poiret One"/>
              <a:ea typeface="Poiret One"/>
              <a:cs typeface="Poiret One"/>
              <a:sym typeface="Poiret One"/>
            </a:endParaRPr>
          </a:p>
        </p:txBody>
      </p:sp>
      <p:pic>
        <p:nvPicPr>
          <p:cNvPr descr="Lucile &quot;Miss Ludy&quot; Ellerbe Godbold (1900-1981) is a distinguished American athlete and educator from Estill, South Carolina. Her accomplishments paved the way for female athletes around the world. This nine minute piece chronicles her successes using a vast array of archival photographs and film footage of her, as well as interviews with her family members, former students, and local historians.&#10;&#10;Website - https://www.scetv.org/program/sc-hall-fame&#10;Blog - https://www.scetv.org/blogs/sc-hall-of-fame&#10;Hall of Fame official site - http://www.theofficialschalloffame.com/" id="505" name="Google Shape;505;p55" title="Lucile Godbold">
            <a:hlinkClick r:id="rId4"/>
          </p:cNvPr>
          <p:cNvPicPr preferRelativeResize="0"/>
          <p:nvPr/>
        </p:nvPicPr>
        <p:blipFill>
          <a:blip r:embed="rId5">
            <a:alphaModFix/>
          </a:blip>
          <a:stretch>
            <a:fillRect/>
          </a:stretch>
        </p:blipFill>
        <p:spPr>
          <a:xfrm>
            <a:off x="558450" y="1450400"/>
            <a:ext cx="3685900" cy="2764425"/>
          </a:xfrm>
          <a:prstGeom prst="rect">
            <a:avLst/>
          </a:prstGeom>
          <a:noFill/>
          <a:ln>
            <a:noFill/>
          </a:ln>
        </p:spPr>
      </p:pic>
      <p:sp>
        <p:nvSpPr>
          <p:cNvPr id="506" name="Google Shape;506;p55"/>
          <p:cNvSpPr txBox="1"/>
          <p:nvPr/>
        </p:nvSpPr>
        <p:spPr>
          <a:xfrm>
            <a:off x="4466725" y="1708963"/>
            <a:ext cx="3615900" cy="224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450">
                <a:highlight>
                  <a:srgbClr val="FFFFFF"/>
                </a:highlight>
                <a:latin typeface="Calibri"/>
                <a:ea typeface="Calibri"/>
                <a:cs typeface="Calibri"/>
                <a:sym typeface="Calibri"/>
              </a:rPr>
              <a:t>Lucile Ellerbe Godbold (May 31, 1900 – April 5, 1981)</a:t>
            </a:r>
            <a:r>
              <a:rPr baseline="30000" lang="en" sz="1800">
                <a:highlight>
                  <a:srgbClr val="FFFFFF"/>
                </a:highlight>
                <a:latin typeface="Calibri"/>
                <a:ea typeface="Calibri"/>
                <a:cs typeface="Calibri"/>
                <a:sym typeface="Calibri"/>
              </a:rPr>
              <a:t> </a:t>
            </a:r>
            <a:r>
              <a:rPr lang="en" sz="1450">
                <a:highlight>
                  <a:srgbClr val="FFFFFF"/>
                </a:highlight>
                <a:latin typeface="Calibri"/>
                <a:ea typeface="Calibri"/>
                <a:cs typeface="Calibri"/>
                <a:sym typeface="Calibri"/>
              </a:rPr>
              <a:t>was an American track and field athlete. She competed in the long jump and several running and throwing events at the 1922 Women's World Games, also known as the First International Games for Women, and won a gold medal in the shot put and a bronze in the javelin throw; she finished fourth in the 300 m and 1000 m races.</a:t>
            </a:r>
            <a:endParaRPr sz="18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1000"/>
                                        <p:tgtEl>
                                          <p:spTgt spid="5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0" name="Shape 510"/>
        <p:cNvGrpSpPr/>
        <p:nvPr/>
      </p:nvGrpSpPr>
      <p:grpSpPr>
        <a:xfrm>
          <a:off x="0" y="0"/>
          <a:ext cx="0" cy="0"/>
          <a:chOff x="0" y="0"/>
          <a:chExt cx="0" cy="0"/>
        </a:xfrm>
      </p:grpSpPr>
      <p:sp>
        <p:nvSpPr>
          <p:cNvPr id="511" name="Google Shape;511;p56"/>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South Dakota</a:t>
            </a:r>
            <a:endParaRPr b="1" sz="2000">
              <a:latin typeface="Fredericka the Great"/>
              <a:ea typeface="Fredericka the Great"/>
              <a:cs typeface="Fredericka the Great"/>
              <a:sym typeface="Fredericka the Great"/>
            </a:endParaRPr>
          </a:p>
        </p:txBody>
      </p:sp>
      <p:sp>
        <p:nvSpPr>
          <p:cNvPr id="512" name="Google Shape;512;p56"/>
          <p:cNvSpPr txBox="1"/>
          <p:nvPr/>
        </p:nvSpPr>
        <p:spPr>
          <a:xfrm>
            <a:off x="2515350" y="496100"/>
            <a:ext cx="49872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Sue Hendrickson</a:t>
            </a:r>
            <a:endParaRPr b="1" sz="5000">
              <a:solidFill>
                <a:srgbClr val="708EBF"/>
              </a:solidFill>
              <a:latin typeface="Poiret One"/>
              <a:ea typeface="Poiret One"/>
              <a:cs typeface="Poiret One"/>
              <a:sym typeface="Poiret One"/>
            </a:endParaRPr>
          </a:p>
        </p:txBody>
      </p:sp>
      <p:pic>
        <p:nvPicPr>
          <p:cNvPr id="513" name="Google Shape;513;p56" title="When Sue Found Sue read aloud by Mrs. Peachey">
            <a:hlinkClick r:id="rId4"/>
          </p:cNvPr>
          <p:cNvPicPr preferRelativeResize="0"/>
          <p:nvPr/>
        </p:nvPicPr>
        <p:blipFill>
          <a:blip r:embed="rId5">
            <a:alphaModFix/>
          </a:blip>
          <a:stretch>
            <a:fillRect/>
          </a:stretch>
        </p:blipFill>
        <p:spPr>
          <a:xfrm>
            <a:off x="693825" y="1450400"/>
            <a:ext cx="3801900" cy="2851425"/>
          </a:xfrm>
          <a:prstGeom prst="rect">
            <a:avLst/>
          </a:prstGeom>
          <a:noFill/>
          <a:ln>
            <a:noFill/>
          </a:ln>
        </p:spPr>
      </p:pic>
      <p:sp>
        <p:nvSpPr>
          <p:cNvPr id="514" name="Google Shape;514;p56"/>
          <p:cNvSpPr txBox="1"/>
          <p:nvPr/>
        </p:nvSpPr>
        <p:spPr>
          <a:xfrm>
            <a:off x="4824450" y="1590900"/>
            <a:ext cx="3577200" cy="257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50">
                <a:solidFill>
                  <a:srgbClr val="202122"/>
                </a:solidFill>
                <a:highlight>
                  <a:srgbClr val="FFFFFF"/>
                </a:highlight>
                <a:latin typeface="Calibri"/>
                <a:ea typeface="Calibri"/>
                <a:cs typeface="Calibri"/>
                <a:sym typeface="Calibri"/>
              </a:rPr>
              <a:t>Susan Hendrickson (born December 2, 1949) is an American explorer and fossil collector. Hendrickson is best known for her discovery of the remains of a </a:t>
            </a:r>
            <a:r>
              <a:rPr i="1" lang="en" sz="1550">
                <a:solidFill>
                  <a:srgbClr val="202122"/>
                </a:solidFill>
                <a:highlight>
                  <a:srgbClr val="FFFFFF"/>
                </a:highlight>
                <a:latin typeface="Calibri"/>
                <a:ea typeface="Calibri"/>
                <a:cs typeface="Calibri"/>
                <a:sym typeface="Calibri"/>
              </a:rPr>
              <a:t>Tyrannosaurus rex</a:t>
            </a:r>
            <a:r>
              <a:rPr lang="en" sz="1550">
                <a:solidFill>
                  <a:srgbClr val="202122"/>
                </a:solidFill>
                <a:highlight>
                  <a:srgbClr val="FFFFFF"/>
                </a:highlight>
                <a:latin typeface="Calibri"/>
                <a:ea typeface="Calibri"/>
                <a:cs typeface="Calibri"/>
                <a:sym typeface="Calibri"/>
              </a:rPr>
              <a:t> in South Dakota on August 12, 1990. </a:t>
            </a:r>
            <a:endParaRPr sz="1550">
              <a:solidFill>
                <a:srgbClr val="202122"/>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sz="1550">
              <a:solidFill>
                <a:srgbClr val="202122"/>
              </a:solidFill>
              <a:highlight>
                <a:srgbClr val="FFFFFF"/>
              </a:highlight>
              <a:latin typeface="Calibri"/>
              <a:ea typeface="Calibri"/>
              <a:cs typeface="Calibri"/>
              <a:sym typeface="Calibri"/>
            </a:endParaRPr>
          </a:p>
          <a:p>
            <a:pPr indent="0" lvl="0" marL="0" rtl="0" algn="l">
              <a:spcBef>
                <a:spcPts val="0"/>
              </a:spcBef>
              <a:spcAft>
                <a:spcPts val="0"/>
              </a:spcAft>
              <a:buNone/>
            </a:pPr>
            <a:r>
              <a:rPr lang="en" sz="1550">
                <a:solidFill>
                  <a:srgbClr val="202122"/>
                </a:solidFill>
                <a:highlight>
                  <a:srgbClr val="FFFFFF"/>
                </a:highlight>
                <a:latin typeface="Calibri"/>
                <a:ea typeface="Calibri"/>
                <a:cs typeface="Calibri"/>
                <a:sym typeface="Calibri"/>
              </a:rPr>
              <a:t>Her discovery was one of the most complete skeletons of </a:t>
            </a:r>
            <a:r>
              <a:rPr i="1" lang="en" sz="1550">
                <a:solidFill>
                  <a:srgbClr val="202122"/>
                </a:solidFill>
                <a:highlight>
                  <a:srgbClr val="FFFFFF"/>
                </a:highlight>
                <a:latin typeface="Calibri"/>
                <a:ea typeface="Calibri"/>
                <a:cs typeface="Calibri"/>
                <a:sym typeface="Calibri"/>
              </a:rPr>
              <a:t>Tyrannosaurus</a:t>
            </a:r>
            <a:r>
              <a:rPr lang="en" sz="1550">
                <a:solidFill>
                  <a:srgbClr val="202122"/>
                </a:solidFill>
                <a:highlight>
                  <a:srgbClr val="FFFFFF"/>
                </a:highlight>
                <a:latin typeface="Calibri"/>
                <a:ea typeface="Calibri"/>
                <a:cs typeface="Calibri"/>
                <a:sym typeface="Calibri"/>
              </a:rPr>
              <a:t> known to science. </a:t>
            </a:r>
            <a:endParaRPr sz="19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gtEl>
                                        <p:attrNameLst>
                                          <p:attrName>style.visibility</p:attrName>
                                        </p:attrNameLst>
                                      </p:cBhvr>
                                      <p:to>
                                        <p:strVal val="visible"/>
                                      </p:to>
                                    </p:set>
                                    <p:animEffect filter="fade" transition="in">
                                      <p:cBhvr>
                                        <p:cTn dur="1000"/>
                                        <p:tgtEl>
                                          <p:spTgt spid="5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8" name="Shape 518"/>
        <p:cNvGrpSpPr/>
        <p:nvPr/>
      </p:nvGrpSpPr>
      <p:grpSpPr>
        <a:xfrm>
          <a:off x="0" y="0"/>
          <a:ext cx="0" cy="0"/>
          <a:chOff x="0" y="0"/>
          <a:chExt cx="0" cy="0"/>
        </a:xfrm>
      </p:grpSpPr>
      <p:sp>
        <p:nvSpPr>
          <p:cNvPr id="519" name="Google Shape;519;p57"/>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Tennessee</a:t>
            </a:r>
            <a:endParaRPr b="1" sz="2000">
              <a:latin typeface="Fredericka the Great"/>
              <a:ea typeface="Fredericka the Great"/>
              <a:cs typeface="Fredericka the Great"/>
              <a:sym typeface="Fredericka the Great"/>
            </a:endParaRPr>
          </a:p>
        </p:txBody>
      </p:sp>
      <p:sp>
        <p:nvSpPr>
          <p:cNvPr id="520" name="Google Shape;520;p57"/>
          <p:cNvSpPr txBox="1"/>
          <p:nvPr/>
        </p:nvSpPr>
        <p:spPr>
          <a:xfrm>
            <a:off x="2170325" y="426600"/>
            <a:ext cx="47067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Wilma Rudolph</a:t>
            </a:r>
            <a:endParaRPr b="1" sz="5000">
              <a:solidFill>
                <a:srgbClr val="708EBF"/>
              </a:solidFill>
              <a:latin typeface="Poiret One"/>
              <a:ea typeface="Poiret One"/>
              <a:cs typeface="Poiret One"/>
              <a:sym typeface="Poiret One"/>
            </a:endParaRPr>
          </a:p>
        </p:txBody>
      </p:sp>
      <p:sp>
        <p:nvSpPr>
          <p:cNvPr id="521" name="Google Shape;521;p57"/>
          <p:cNvSpPr txBox="1"/>
          <p:nvPr/>
        </p:nvSpPr>
        <p:spPr>
          <a:xfrm>
            <a:off x="2581425" y="1150050"/>
            <a:ext cx="5936400" cy="33168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en" sz="1200">
                <a:solidFill>
                  <a:schemeClr val="dk1"/>
                </a:solidFill>
                <a:latin typeface="Calibri"/>
                <a:ea typeface="Calibri"/>
                <a:cs typeface="Calibri"/>
                <a:sym typeface="Calibri"/>
              </a:rPr>
              <a:t>Wilma Rudolph was born in 1940. </a:t>
            </a:r>
            <a:r>
              <a:rPr lang="en" sz="1200">
                <a:solidFill>
                  <a:schemeClr val="dk1"/>
                </a:solidFill>
                <a:latin typeface="Calibri"/>
                <a:ea typeface="Calibri"/>
                <a:cs typeface="Calibri"/>
                <a:sym typeface="Calibri"/>
              </a:rPr>
              <a:t>Wilma was small and was often sick. By the time she was 5, she’d become ill with scarlet fever and polio. Back then, there was no vaccine for polio. </a:t>
            </a:r>
            <a:endParaRPr sz="1200">
              <a:solidFill>
                <a:schemeClr val="dk1"/>
              </a:solidFill>
              <a:latin typeface="Calibri"/>
              <a:ea typeface="Calibri"/>
              <a:cs typeface="Calibri"/>
              <a:sym typeface="Calibri"/>
            </a:endParaRPr>
          </a:p>
          <a:p>
            <a:pPr indent="457200" lvl="0" marL="0" rtl="0" algn="l">
              <a:spcBef>
                <a:spcPts val="0"/>
              </a:spcBef>
              <a:spcAft>
                <a:spcPts val="0"/>
              </a:spcAft>
              <a:buNone/>
            </a:pPr>
            <a:r>
              <a:rPr lang="en" sz="1200">
                <a:solidFill>
                  <a:schemeClr val="dk1"/>
                </a:solidFill>
                <a:latin typeface="Calibri"/>
                <a:ea typeface="Calibri"/>
                <a:cs typeface="Calibri"/>
                <a:sym typeface="Calibri"/>
              </a:rPr>
              <a:t>Children with the disease often died. Wilma survived, but her left leg was twisted, and she couldn’t walk. She got around by hopping on her right leg. “My doctors told me I would never walk again,” she said. “My mother told me I would. I believed my mother.” </a:t>
            </a:r>
            <a:endParaRPr sz="1200">
              <a:solidFill>
                <a:schemeClr val="dk1"/>
              </a:solidFill>
              <a:latin typeface="Calibri"/>
              <a:ea typeface="Calibri"/>
              <a:cs typeface="Calibri"/>
              <a:sym typeface="Calibri"/>
            </a:endParaRPr>
          </a:p>
          <a:p>
            <a:pPr indent="457200" lvl="0" marL="0" rtl="0" algn="l">
              <a:spcBef>
                <a:spcPts val="0"/>
              </a:spcBef>
              <a:spcAft>
                <a:spcPts val="0"/>
              </a:spcAft>
              <a:buNone/>
            </a:pPr>
            <a:r>
              <a:rPr lang="en" sz="1200">
                <a:solidFill>
                  <a:schemeClr val="dk1"/>
                </a:solidFill>
                <a:latin typeface="Calibri"/>
                <a:ea typeface="Calibri"/>
                <a:cs typeface="Calibri"/>
                <a:sym typeface="Calibri"/>
              </a:rPr>
              <a:t>Every week, Wilma and her mother or aunt traveled 100 miles round-trip to the closest hospital that treated Black people, so Wilma could receive treatment for her leg.After several years of treatment, Wilma once again surprised everyone by taking off the brace and walking by herself. She had been diligently practicing with the goal of one day being able to run, jump, and play games like everyone else. And eventually, that’s exactly what she did.</a:t>
            </a:r>
            <a:endParaRPr sz="1200">
              <a:solidFill>
                <a:schemeClr val="dk1"/>
              </a:solidFill>
              <a:latin typeface="Calibri"/>
              <a:ea typeface="Calibri"/>
              <a:cs typeface="Calibri"/>
              <a:sym typeface="Calibri"/>
            </a:endParaRPr>
          </a:p>
          <a:p>
            <a:pPr indent="457200" lvl="0" marL="0" rtl="0" algn="l">
              <a:spcBef>
                <a:spcPts val="0"/>
              </a:spcBef>
              <a:spcAft>
                <a:spcPts val="0"/>
              </a:spcAft>
              <a:buNone/>
            </a:pPr>
            <a:r>
              <a:rPr lang="en" sz="1200">
                <a:solidFill>
                  <a:schemeClr val="dk1"/>
                </a:solidFill>
                <a:latin typeface="Calibri"/>
                <a:ea typeface="Calibri"/>
                <a:cs typeface="Calibri"/>
                <a:sym typeface="Calibri"/>
              </a:rPr>
              <a:t>Wilma loved playing basketball and running track and field. When she was 14, the women’s track coach from Tennessee State University saw her compete. He told Wilma, the girl once unable to walk, that she had the potential to become an outstanding runner.</a:t>
            </a:r>
            <a:endParaRPr sz="1200">
              <a:solidFill>
                <a:schemeClr val="dk1"/>
              </a:solidFill>
              <a:latin typeface="Calibri"/>
              <a:ea typeface="Calibri"/>
              <a:cs typeface="Calibri"/>
              <a:sym typeface="Calibri"/>
            </a:endParaRPr>
          </a:p>
          <a:p>
            <a:pPr indent="457200" lvl="0" marL="0" rtl="0" algn="l">
              <a:spcBef>
                <a:spcPts val="0"/>
              </a:spcBef>
              <a:spcAft>
                <a:spcPts val="0"/>
              </a:spcAft>
              <a:buNone/>
            </a:pPr>
            <a:r>
              <a:rPr lang="en" sz="1200">
                <a:solidFill>
                  <a:schemeClr val="dk1"/>
                </a:solidFill>
                <a:latin typeface="Calibri"/>
                <a:ea typeface="Calibri"/>
                <a:cs typeface="Calibri"/>
                <a:sym typeface="Calibri"/>
              </a:rPr>
              <a:t>Wilma qualified for the 1956 Summer Olympics in Melbourne, Australia. At 16, she was the youngest member of the track-and-field team. She won bronze in the 400-meter relay. Four years later, she entered the 1960 Olympics, in Rome, Italy. She became the first American woman to win three gold medals in one Olympics.</a:t>
            </a:r>
            <a:endParaRPr sz="900">
              <a:solidFill>
                <a:schemeClr val="dk1"/>
              </a:solidFill>
              <a:latin typeface="Calibri"/>
              <a:ea typeface="Calibri"/>
              <a:cs typeface="Calibri"/>
              <a:sym typeface="Calibri"/>
            </a:endParaRPr>
          </a:p>
          <a:p>
            <a:pPr indent="0" lvl="0" marL="0" rtl="0" algn="l">
              <a:lnSpc>
                <a:spcPct val="100000"/>
              </a:lnSpc>
              <a:spcBef>
                <a:spcPts val="150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1500"/>
              </a:spcBef>
              <a:spcAft>
                <a:spcPts val="0"/>
              </a:spcAft>
              <a:buNone/>
            </a:pPr>
            <a:r>
              <a:t/>
            </a:r>
            <a:endParaRPr sz="1200">
              <a:solidFill>
                <a:schemeClr val="dk1"/>
              </a:solidFill>
              <a:latin typeface="Calibri"/>
              <a:ea typeface="Calibri"/>
              <a:cs typeface="Calibri"/>
              <a:sym typeface="Calibri"/>
            </a:endParaRPr>
          </a:p>
        </p:txBody>
      </p:sp>
      <p:pic>
        <p:nvPicPr>
          <p:cNvPr descr="Support the author by purchasing the book here:&#10;http://amzn.to/2GBZB0v&#10;&#10;Watch, listen and learn about Wilma Rudolph's icredible life!   One of twenty-two children from Clarksville, Tennessee, Wilma became the first woman to win three gold medals at an Olympic Games!  Kathleen Krull's detailed story beautifully illustrated by David Diaz." id="522" name="Google Shape;522;p57" title="Wilma  Unlimited - How Wilma Rudolph Became the World's Fastest Woman Read Aloud">
            <a:hlinkClick r:id="rId4"/>
          </p:cNvPr>
          <p:cNvPicPr preferRelativeResize="0"/>
          <p:nvPr/>
        </p:nvPicPr>
        <p:blipFill>
          <a:blip r:embed="rId5">
            <a:alphaModFix/>
          </a:blip>
          <a:stretch>
            <a:fillRect/>
          </a:stretch>
        </p:blipFill>
        <p:spPr>
          <a:xfrm>
            <a:off x="717613" y="2109524"/>
            <a:ext cx="1863824" cy="139786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2"/>
                                        </p:tgtEl>
                                        <p:attrNameLst>
                                          <p:attrName>style.visibility</p:attrName>
                                        </p:attrNameLst>
                                      </p:cBhvr>
                                      <p:to>
                                        <p:strVal val="visible"/>
                                      </p:to>
                                    </p:set>
                                    <p:animEffect filter="fade" transition="in">
                                      <p:cBhvr>
                                        <p:cTn dur="1000"/>
                                        <p:tgtEl>
                                          <p:spTgt spid="5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6" name="Shape 526"/>
        <p:cNvGrpSpPr/>
        <p:nvPr/>
      </p:nvGrpSpPr>
      <p:grpSpPr>
        <a:xfrm>
          <a:off x="0" y="0"/>
          <a:ext cx="0" cy="0"/>
          <a:chOff x="0" y="0"/>
          <a:chExt cx="0" cy="0"/>
        </a:xfrm>
      </p:grpSpPr>
      <p:sp>
        <p:nvSpPr>
          <p:cNvPr id="527" name="Google Shape;527;p58"/>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Texas</a:t>
            </a:r>
            <a:endParaRPr b="1" sz="2000">
              <a:latin typeface="Fredericka the Great"/>
              <a:ea typeface="Fredericka the Great"/>
              <a:cs typeface="Fredericka the Great"/>
              <a:sym typeface="Fredericka the Great"/>
            </a:endParaRPr>
          </a:p>
        </p:txBody>
      </p:sp>
      <p:sp>
        <p:nvSpPr>
          <p:cNvPr id="528" name="Google Shape;528;p58"/>
          <p:cNvSpPr txBox="1"/>
          <p:nvPr/>
        </p:nvSpPr>
        <p:spPr>
          <a:xfrm>
            <a:off x="2176950" y="554100"/>
            <a:ext cx="51708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Selena Quintanilla</a:t>
            </a:r>
            <a:endParaRPr b="1" sz="5000">
              <a:solidFill>
                <a:srgbClr val="708EBF"/>
              </a:solidFill>
              <a:latin typeface="Poiret One"/>
              <a:ea typeface="Poiret One"/>
              <a:cs typeface="Poiret One"/>
              <a:sym typeface="Poiret One"/>
            </a:endParaRPr>
          </a:p>
        </p:txBody>
      </p:sp>
      <p:pic>
        <p:nvPicPr>
          <p:cNvPr descr="Bilingual Kids Book: THE LIFE OF SELENA read aloud for children! A perfect lil picture book biography of the music icon who pioneered the Tejano music movement in Spanish &amp; English! A KidTime StoryTime True Life story for the little ones! &#10;&#10;Published by the colorful multicultural Lil Libros!  Written by Patty Rodriguez and Ariana Stein, who are both Selena fans!&#10;&#10;KidTime StoryTime narrates kid stories with love, funny accents and a cast of wacky puppets &amp; stuffed animals who all seem to have strong literary opinions and sharply different tastes in books.  From tough topics to classic Disney to bilingual stories, we aim to edutain &amp; inspire a lifelong love of reading in children!  Ideal for kids from birth through approximately 99 years of age.  Because children's books are seriously awesome &amp; surprisingly deep. No Kidding.&#10;&#10;YOU ARE CORDIALLY INVITED TO SUBSCRIBE @ http://ow.ly/SLdiP&#10;&#10;DEAR PARENTS &amp; EDUCATORS! TO BUY THE BOOK, click this link: http://kidtimestorytime.com/go/selena/ Your purchase helps support our free channel &amp; the author at no additional cost to you.&#10;&#10;BUY OUR PUPPETS HERE:&#10;DOUG THE DINOSAUR: http://kidtimestorytime.com/go/doug-the-dinosaur/&#10;HOOTY THE OWL: http://kidtimestorytime.com/go/hooty-the-owl/&#10;CORNY THE UNICORN: http://kidtimestorytime.com/go/corny-the-unicorn/&#10;FUSCHIA FISH: http://kidtimestorytime.com/go/fuschia-fish/&#10;WHITE RAT: http://kidtimestorytime.com/go/white-rat/&#10;ABUELA BEAR: http://kidtimestorytime.com/go/abuela-bear/&#10;TWOTONE THE CAT: http://kidtimestorytime.com/go/twotone-stuffed-animal-cat/ #KidTimeStoryTime" id="529" name="Google Shape;529;p58" title="The Life of SELENA ~ La Vida de SELENA | Bilingual Kids Book Read Aloud!">
            <a:hlinkClick r:id="rId4"/>
          </p:cNvPr>
          <p:cNvPicPr preferRelativeResize="0"/>
          <p:nvPr/>
        </p:nvPicPr>
        <p:blipFill>
          <a:blip r:embed="rId5">
            <a:alphaModFix/>
          </a:blip>
          <a:stretch>
            <a:fillRect/>
          </a:stretch>
        </p:blipFill>
        <p:spPr>
          <a:xfrm>
            <a:off x="703500" y="1508400"/>
            <a:ext cx="3828400" cy="2871300"/>
          </a:xfrm>
          <a:prstGeom prst="rect">
            <a:avLst/>
          </a:prstGeom>
          <a:noFill/>
          <a:ln>
            <a:noFill/>
          </a:ln>
        </p:spPr>
      </p:pic>
      <p:sp>
        <p:nvSpPr>
          <p:cNvPr id="530" name="Google Shape;530;p58"/>
          <p:cNvSpPr txBox="1"/>
          <p:nvPr/>
        </p:nvSpPr>
        <p:spPr>
          <a:xfrm>
            <a:off x="4660075" y="1350900"/>
            <a:ext cx="3760800" cy="318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highlight>
                  <a:srgbClr val="FFFFFF"/>
                </a:highlight>
                <a:latin typeface="Calibri"/>
                <a:ea typeface="Calibri"/>
                <a:cs typeface="Calibri"/>
                <a:sym typeface="Calibri"/>
              </a:rPr>
              <a:t>Selena Quintanilla–Pérez (April 16, 1971 – March 31, 1995), known as simply Selena, was an American singer-songwriter, actress and fashion designer. She was named the "Queen of Tejano music" and was also known as the "Mexican Madonna". Selena was born as the last child of a Mexican-American father. She released her first LP record at the age of 12 with her Selena y Los Dinos band. </a:t>
            </a:r>
            <a:endParaRPr sz="1300">
              <a:highlight>
                <a:srgbClr val="FFFFFF"/>
              </a:highlight>
              <a:latin typeface="Calibri"/>
              <a:ea typeface="Calibri"/>
              <a:cs typeface="Calibri"/>
              <a:sym typeface="Calibri"/>
            </a:endParaRPr>
          </a:p>
          <a:p>
            <a:pPr indent="0" lvl="0" marL="0" rtl="0" algn="l">
              <a:spcBef>
                <a:spcPts val="0"/>
              </a:spcBef>
              <a:spcAft>
                <a:spcPts val="0"/>
              </a:spcAft>
              <a:buNone/>
            </a:pPr>
            <a:r>
              <a:t/>
            </a:r>
            <a:endParaRPr sz="1300">
              <a:highlight>
                <a:srgbClr val="FFFFFF"/>
              </a:highlight>
              <a:latin typeface="Calibri"/>
              <a:ea typeface="Calibri"/>
              <a:cs typeface="Calibri"/>
              <a:sym typeface="Calibri"/>
            </a:endParaRPr>
          </a:p>
          <a:p>
            <a:pPr indent="0" lvl="0" marL="0" rtl="0" algn="l">
              <a:spcBef>
                <a:spcPts val="0"/>
              </a:spcBef>
              <a:spcAft>
                <a:spcPts val="0"/>
              </a:spcAft>
              <a:buNone/>
            </a:pPr>
            <a:r>
              <a:rPr lang="en" sz="1300">
                <a:highlight>
                  <a:srgbClr val="FFFFFF"/>
                </a:highlight>
                <a:latin typeface="Calibri"/>
                <a:ea typeface="Calibri"/>
                <a:cs typeface="Calibri"/>
                <a:sym typeface="Calibri"/>
              </a:rPr>
              <a:t>At the 1987 Tejano Music Awards, she won the Female Vocalist of the Year award. She won this award eight times in a row. Selena signed a record agreement with EMI Latin in 1989. She released five Spanish-language albums with them, each having chart and sales success.</a:t>
            </a:r>
            <a:endParaRPr sz="15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9"/>
                                        </p:tgtEl>
                                        <p:attrNameLst>
                                          <p:attrName>style.visibility</p:attrName>
                                        </p:attrNameLst>
                                      </p:cBhvr>
                                      <p:to>
                                        <p:strVal val="visible"/>
                                      </p:to>
                                    </p:set>
                                    <p:animEffect filter="fade" transition="in">
                                      <p:cBhvr>
                                        <p:cTn dur="1000"/>
                                        <p:tgtEl>
                                          <p:spTgt spid="5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4" name="Shape 534"/>
        <p:cNvGrpSpPr/>
        <p:nvPr/>
      </p:nvGrpSpPr>
      <p:grpSpPr>
        <a:xfrm>
          <a:off x="0" y="0"/>
          <a:ext cx="0" cy="0"/>
          <a:chOff x="0" y="0"/>
          <a:chExt cx="0" cy="0"/>
        </a:xfrm>
      </p:grpSpPr>
      <p:sp>
        <p:nvSpPr>
          <p:cNvPr id="535" name="Google Shape;535;p59"/>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Utah</a:t>
            </a:r>
            <a:endParaRPr b="1" sz="2000">
              <a:latin typeface="Fredericka the Great"/>
              <a:ea typeface="Fredericka the Great"/>
              <a:cs typeface="Fredericka the Great"/>
              <a:sym typeface="Fredericka the Great"/>
            </a:endParaRPr>
          </a:p>
        </p:txBody>
      </p:sp>
      <p:sp>
        <p:nvSpPr>
          <p:cNvPr id="536" name="Google Shape;536;p59"/>
          <p:cNvSpPr txBox="1"/>
          <p:nvPr/>
        </p:nvSpPr>
        <p:spPr>
          <a:xfrm>
            <a:off x="2176950" y="554100"/>
            <a:ext cx="51708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Alice Kasai</a:t>
            </a:r>
            <a:endParaRPr b="1" sz="5000">
              <a:solidFill>
                <a:srgbClr val="708EBF"/>
              </a:solidFill>
              <a:latin typeface="Poiret One"/>
              <a:ea typeface="Poiret One"/>
              <a:cs typeface="Poiret One"/>
              <a:sym typeface="Poiret One"/>
            </a:endParaRPr>
          </a:p>
        </p:txBody>
      </p:sp>
      <p:sp>
        <p:nvSpPr>
          <p:cNvPr id="537" name="Google Shape;537;p59"/>
          <p:cNvSpPr txBox="1"/>
          <p:nvPr/>
        </p:nvSpPr>
        <p:spPr>
          <a:xfrm>
            <a:off x="4572000" y="1324550"/>
            <a:ext cx="3878100" cy="301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50">
                <a:latin typeface="Calibri"/>
                <a:ea typeface="Calibri"/>
                <a:cs typeface="Calibri"/>
                <a:sym typeface="Calibri"/>
              </a:rPr>
              <a:t>As a civil rights leader in Utah, Alice Kasai devoted her life to empowering, mentoring, and advocating for the rights of Japanese Americans and other </a:t>
            </a:r>
            <a:r>
              <a:rPr lang="en" sz="1550">
                <a:latin typeface="Calibri"/>
                <a:ea typeface="Calibri"/>
                <a:cs typeface="Calibri"/>
                <a:sym typeface="Calibri"/>
              </a:rPr>
              <a:t>disenfranchised</a:t>
            </a:r>
            <a:r>
              <a:rPr lang="en" sz="1550">
                <a:latin typeface="Calibri"/>
                <a:ea typeface="Calibri"/>
                <a:cs typeface="Calibri"/>
                <a:sym typeface="Calibri"/>
              </a:rPr>
              <a:t> groups. </a:t>
            </a:r>
            <a:endParaRPr sz="1550">
              <a:highlight>
                <a:srgbClr val="FFFFFF"/>
              </a:highlight>
              <a:latin typeface="Calibri"/>
              <a:ea typeface="Calibri"/>
              <a:cs typeface="Calibri"/>
              <a:sym typeface="Calibri"/>
            </a:endParaRPr>
          </a:p>
          <a:p>
            <a:pPr indent="0" lvl="0" marL="0" rtl="0" algn="l">
              <a:lnSpc>
                <a:spcPct val="115000"/>
              </a:lnSpc>
              <a:spcBef>
                <a:spcPts val="2300"/>
              </a:spcBef>
              <a:spcAft>
                <a:spcPts val="0"/>
              </a:spcAft>
              <a:buNone/>
            </a:pPr>
            <a:r>
              <a:rPr lang="en" sz="1550">
                <a:latin typeface="Calibri"/>
                <a:ea typeface="Calibri"/>
                <a:cs typeface="Calibri"/>
                <a:sym typeface="Calibri"/>
              </a:rPr>
              <a:t>Despite experiencing firsthand the injustices of racial bigotry, she remained patriotic, optimistic, and relentless in her lifelong activism on behalf of Japanese Americans as well as minority and women’s rights on a broader scale.</a:t>
            </a:r>
            <a:endParaRPr sz="1550">
              <a:latin typeface="Calibri"/>
              <a:ea typeface="Calibri"/>
              <a:cs typeface="Calibri"/>
              <a:sym typeface="Calibri"/>
            </a:endParaRPr>
          </a:p>
          <a:p>
            <a:pPr indent="0" lvl="0" marL="0" rtl="0" algn="l">
              <a:lnSpc>
                <a:spcPct val="115000"/>
              </a:lnSpc>
              <a:spcBef>
                <a:spcPts val="2300"/>
              </a:spcBef>
              <a:spcAft>
                <a:spcPts val="0"/>
              </a:spcAft>
              <a:buNone/>
            </a:pPr>
            <a:r>
              <a:t/>
            </a:r>
            <a:endParaRPr sz="1100">
              <a:solidFill>
                <a:schemeClr val="dk1"/>
              </a:solidFill>
            </a:endParaRPr>
          </a:p>
        </p:txBody>
      </p:sp>
      <p:pic>
        <p:nvPicPr>
          <p:cNvPr descr="Support the author by purchasing the book here:&#10;https://amzn.to/2DybTc7&#10;&#10;Alice has a nose for trouble, but luckily she's a fairy--a Temporary Fairy.  This read aloud is a funny story about a girl and her magical imagination, sure to delight every fairy in training! Learn more about author David Shannon and get his books at www.nodavidshannon.com.    Read aloud by reading teacher, Kelley Clark." id="538" name="Google Shape;538;p59" title="Alice the Fairy Read Aloud">
            <a:hlinkClick r:id="rId4"/>
          </p:cNvPr>
          <p:cNvPicPr preferRelativeResize="0"/>
          <p:nvPr/>
        </p:nvPicPr>
        <p:blipFill>
          <a:blip r:embed="rId5">
            <a:alphaModFix/>
          </a:blip>
          <a:stretch>
            <a:fillRect/>
          </a:stretch>
        </p:blipFill>
        <p:spPr>
          <a:xfrm>
            <a:off x="761525" y="1552125"/>
            <a:ext cx="3647200" cy="2735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gtEl>
                                        <p:attrNameLst>
                                          <p:attrName>style.visibility</p:attrName>
                                        </p:attrNameLst>
                                      </p:cBhvr>
                                      <p:to>
                                        <p:strVal val="visible"/>
                                      </p:to>
                                    </p:set>
                                    <p:animEffect filter="fade" transition="in">
                                      <p:cBhvr>
                                        <p:cTn dur="1000"/>
                                        <p:tgtEl>
                                          <p:spTgt spid="5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2" name="Shape 542"/>
        <p:cNvGrpSpPr/>
        <p:nvPr/>
      </p:nvGrpSpPr>
      <p:grpSpPr>
        <a:xfrm>
          <a:off x="0" y="0"/>
          <a:ext cx="0" cy="0"/>
          <a:chOff x="0" y="0"/>
          <a:chExt cx="0" cy="0"/>
        </a:xfrm>
      </p:grpSpPr>
      <p:sp>
        <p:nvSpPr>
          <p:cNvPr id="543" name="Google Shape;543;p60"/>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Vermont</a:t>
            </a:r>
            <a:endParaRPr b="1" sz="2000">
              <a:latin typeface="Fredericka the Great"/>
              <a:ea typeface="Fredericka the Great"/>
              <a:cs typeface="Fredericka the Great"/>
              <a:sym typeface="Fredericka the Great"/>
            </a:endParaRPr>
          </a:p>
        </p:txBody>
      </p:sp>
      <p:sp>
        <p:nvSpPr>
          <p:cNvPr id="544" name="Google Shape;544;p60"/>
          <p:cNvSpPr txBox="1"/>
          <p:nvPr/>
        </p:nvSpPr>
        <p:spPr>
          <a:xfrm>
            <a:off x="2176950" y="554100"/>
            <a:ext cx="51708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Madeleine Kunin</a:t>
            </a:r>
            <a:endParaRPr b="1" sz="5000">
              <a:solidFill>
                <a:srgbClr val="708EBF"/>
              </a:solidFill>
              <a:latin typeface="Poiret One"/>
              <a:ea typeface="Poiret One"/>
              <a:cs typeface="Poiret One"/>
              <a:sym typeface="Poiret One"/>
            </a:endParaRPr>
          </a:p>
        </p:txBody>
      </p:sp>
      <p:sp>
        <p:nvSpPr>
          <p:cNvPr id="545" name="Google Shape;545;p60"/>
          <p:cNvSpPr txBox="1"/>
          <p:nvPr/>
        </p:nvSpPr>
        <p:spPr>
          <a:xfrm>
            <a:off x="5143500" y="1508400"/>
            <a:ext cx="3203100" cy="278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600"/>
              </a:spcBef>
              <a:spcAft>
                <a:spcPts val="0"/>
              </a:spcAft>
              <a:buNone/>
            </a:pPr>
            <a:r>
              <a:rPr lang="en">
                <a:latin typeface="Calibri"/>
                <a:ea typeface="Calibri"/>
                <a:cs typeface="Calibri"/>
                <a:sym typeface="Calibri"/>
              </a:rPr>
              <a:t>Madeleine May Kunin (born September 28, 1933) is an American diplomat and politician. She was the </a:t>
            </a:r>
            <a:r>
              <a:rPr lang="en">
                <a:uFill>
                  <a:noFill/>
                </a:uFill>
                <a:latin typeface="Calibri"/>
                <a:ea typeface="Calibri"/>
                <a:cs typeface="Calibri"/>
                <a:sym typeface="Calibri"/>
                <a:hlinkClick r:id="rId4"/>
              </a:rPr>
              <a:t>77th</a:t>
            </a:r>
            <a:r>
              <a:rPr lang="en">
                <a:latin typeface="Calibri"/>
                <a:ea typeface="Calibri"/>
                <a:cs typeface="Calibri"/>
                <a:sym typeface="Calibri"/>
              </a:rPr>
              <a:t> Governor of Vermont from 1985 until 1991, as a member of the Democratic Party.</a:t>
            </a:r>
            <a:endParaRPr>
              <a:latin typeface="Calibri"/>
              <a:ea typeface="Calibri"/>
              <a:cs typeface="Calibri"/>
              <a:sym typeface="Calibri"/>
            </a:endParaRPr>
          </a:p>
          <a:p>
            <a:pPr indent="0" lvl="0" marL="0" rtl="0" algn="l">
              <a:lnSpc>
                <a:spcPct val="115000"/>
              </a:lnSpc>
              <a:spcBef>
                <a:spcPts val="1200"/>
              </a:spcBef>
              <a:spcAft>
                <a:spcPts val="1200"/>
              </a:spcAft>
              <a:buNone/>
            </a:pPr>
            <a:r>
              <a:rPr lang="en">
                <a:latin typeface="Calibri"/>
                <a:ea typeface="Calibri"/>
                <a:cs typeface="Calibri"/>
                <a:sym typeface="Calibri"/>
              </a:rPr>
              <a:t>She also served as United States Ambassador to Switzerland from 1996 to 1999. She was Vermont's first and, to date, only female governor as well as the first Jewish governor of Vermont. </a:t>
            </a:r>
            <a:endParaRPr>
              <a:latin typeface="Calibri"/>
              <a:ea typeface="Calibri"/>
              <a:cs typeface="Calibri"/>
              <a:sym typeface="Calibri"/>
            </a:endParaRPr>
          </a:p>
        </p:txBody>
      </p:sp>
      <p:pic>
        <p:nvPicPr>
          <p:cNvPr descr="Vermont's first woman governor (1985-91) reflects on her political career and her work to help women and families. Produced by Vermont filmmaker Catherine Hughes. Catch it on VPT - Friday, Apr. 12, 9 p.m." id="546" name="Google Shape;546;p60" title="Madeleine May Kunin: Political Pioneer">
            <a:hlinkClick r:id="rId5"/>
          </p:cNvPr>
          <p:cNvPicPr preferRelativeResize="0"/>
          <p:nvPr/>
        </p:nvPicPr>
        <p:blipFill>
          <a:blip r:embed="rId6">
            <a:alphaModFix/>
          </a:blip>
          <a:stretch>
            <a:fillRect/>
          </a:stretch>
        </p:blipFill>
        <p:spPr>
          <a:xfrm>
            <a:off x="761500" y="1453225"/>
            <a:ext cx="3859925" cy="2894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6"/>
                                        </p:tgtEl>
                                        <p:attrNameLst>
                                          <p:attrName>style.visibility</p:attrName>
                                        </p:attrNameLst>
                                      </p:cBhvr>
                                      <p:to>
                                        <p:strVal val="visible"/>
                                      </p:to>
                                    </p:set>
                                    <p:animEffect filter="fade" transition="in">
                                      <p:cBhvr>
                                        <p:cTn dur="1000"/>
                                        <p:tgtEl>
                                          <p:spTgt spid="5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0" name="Shape 550"/>
        <p:cNvGrpSpPr/>
        <p:nvPr/>
      </p:nvGrpSpPr>
      <p:grpSpPr>
        <a:xfrm>
          <a:off x="0" y="0"/>
          <a:ext cx="0" cy="0"/>
          <a:chOff x="0" y="0"/>
          <a:chExt cx="0" cy="0"/>
        </a:xfrm>
      </p:grpSpPr>
      <p:sp>
        <p:nvSpPr>
          <p:cNvPr id="551" name="Google Shape;551;p61"/>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Virginia</a:t>
            </a:r>
            <a:endParaRPr b="1" sz="2000">
              <a:latin typeface="Fredericka the Great"/>
              <a:ea typeface="Fredericka the Great"/>
              <a:cs typeface="Fredericka the Great"/>
              <a:sym typeface="Fredericka the Great"/>
            </a:endParaRPr>
          </a:p>
        </p:txBody>
      </p:sp>
      <p:sp>
        <p:nvSpPr>
          <p:cNvPr id="552" name="Google Shape;552;p61"/>
          <p:cNvSpPr txBox="1"/>
          <p:nvPr/>
        </p:nvSpPr>
        <p:spPr>
          <a:xfrm>
            <a:off x="2176950" y="554100"/>
            <a:ext cx="51708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Ella Fitzgerald</a:t>
            </a:r>
            <a:endParaRPr b="1" sz="5000">
              <a:solidFill>
                <a:srgbClr val="708EBF"/>
              </a:solidFill>
              <a:latin typeface="Poiret One"/>
              <a:ea typeface="Poiret One"/>
              <a:cs typeface="Poiret One"/>
              <a:sym typeface="Poiret One"/>
            </a:endParaRPr>
          </a:p>
        </p:txBody>
      </p:sp>
      <p:pic>
        <p:nvPicPr>
          <p:cNvPr descr="Kids Books: Ella Fitzgerald Black History read aloud for children introduces kids to the First Lady of Song when she was just a little girl in Harlem and times were tough. But Ella had big dreams and a big voice to match that could even sound like any instrument! After winning first place at an Apollo Theater talent contest, Ella was on her way.  It's an inspiring &amp; musical True Life KidTime StoryTime!&#10;&#10;Published by Lincoln Children's Books/Quarto Publishing&#10;Written by Maria Isabel Sanchez Vergara, who has written a whole bunch of books in the Little People, Big Dreams series of children's books!  Illustrated by Barbara Alca &amp; Translated by Raquel Plitt!&#10;&#10;KidTime StoryTime is a Kids YouTube Channel all about kids books read aloud with love, funny voices &amp; wacky puppets...to entertain, educate &amp; inspire a love of reading! StoryTeller &amp; her peppy puppets read aloud all kinds of children stories every week. From monsters to princesses to dinosaurs, Disney books, the ABCs, even bilingual and nonfiction story time! Ideal from birth through approximately 99 years of age.  Because kids books are seriously awesome &amp; surprisingly deep. No Kidding.&#10;&#10;DEAR PARENTS &amp; EDUCATORS! BUY THE BOOK HERE: http://kidtimestorytime.com/go/ella-fitzgerald/ Your purchase helps support our free channel &amp; the author at no additional cost to you.&#10;&#10;SUBSCRIBE @ http://ow.ly/SLdiP &amp; BECOME A KidTime StoryTimer! &#10;&#10;YOU CAN BUY OUR PUPPETS HERE:&#10;DOUG THE DINOSAUR: http://kidtimestorytime.com/go/doug-the-dinosaur/&#10;HOOTY THE OWL: http://kidtimestorytime.com/go/hooty-the-owl/&#10;CORNY THE UNICORN: http://kidtimestorytime.com/go/corny-the-unicorn/&#10;FUSCHIA FISH: http://kidtimestorytime.com/go/fuschia-fish/&#10;WHITE RAT: http://kidtimestorytime.com/go/white-rat/&#10;ABUELA BEAR: http://kidtimestorytime.com/go/abuela-bear/&#10;TWOTONE THE CAT: http://kidtimestorytime.com/go/twotone-stuffed-animal-cat/&#10;&#10;Facebook: https://www.facebook.com/KidTimeStoryTime/&#10;Instagram: https://www.instagram.com/kidtimestorytime/&#10;Twitter: https://twitter.com/KidTimeStory&#10;Website: http://KidTimeStoryTime.com&#10;Patreon: https://www.patreon.com/KidTimeStoryTime&#10;&#10;#KidTimeStoryTime" id="553" name="Google Shape;553;p61" title="Ella Fitzgerald - Black History Month Read Aloud for Kids">
            <a:hlinkClick r:id="rId4"/>
          </p:cNvPr>
          <p:cNvPicPr preferRelativeResize="0"/>
          <p:nvPr/>
        </p:nvPicPr>
        <p:blipFill>
          <a:blip r:embed="rId5">
            <a:alphaModFix/>
          </a:blip>
          <a:stretch>
            <a:fillRect/>
          </a:stretch>
        </p:blipFill>
        <p:spPr>
          <a:xfrm>
            <a:off x="731425" y="1508400"/>
            <a:ext cx="3840575" cy="2880425"/>
          </a:xfrm>
          <a:prstGeom prst="rect">
            <a:avLst/>
          </a:prstGeom>
          <a:noFill/>
          <a:ln>
            <a:noFill/>
          </a:ln>
        </p:spPr>
      </p:pic>
      <p:sp>
        <p:nvSpPr>
          <p:cNvPr id="554" name="Google Shape;554;p61"/>
          <p:cNvSpPr txBox="1"/>
          <p:nvPr/>
        </p:nvSpPr>
        <p:spPr>
          <a:xfrm>
            <a:off x="5008150" y="1556313"/>
            <a:ext cx="3267900" cy="278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600"/>
              </a:spcBef>
              <a:spcAft>
                <a:spcPts val="0"/>
              </a:spcAft>
              <a:buNone/>
            </a:pPr>
            <a:r>
              <a:rPr lang="en">
                <a:solidFill>
                  <a:srgbClr val="222222"/>
                </a:solidFill>
                <a:latin typeface="Calibri"/>
                <a:ea typeface="Calibri"/>
                <a:cs typeface="Calibri"/>
                <a:sym typeface="Calibri"/>
              </a:rPr>
              <a:t>Ella Jane Fitzgerald (April 25, 1917 – June 15, 1996), was an American jazz singer. She was called "Lady Ella", the "Queen of Jazz", and the "First Lady of Song".</a:t>
            </a:r>
            <a:endParaRPr>
              <a:solidFill>
                <a:srgbClr val="222222"/>
              </a:solidFill>
              <a:latin typeface="Calibri"/>
              <a:ea typeface="Calibri"/>
              <a:cs typeface="Calibri"/>
              <a:sym typeface="Calibri"/>
            </a:endParaRPr>
          </a:p>
          <a:p>
            <a:pPr indent="0" lvl="0" marL="0" rtl="0" algn="l">
              <a:lnSpc>
                <a:spcPct val="115000"/>
              </a:lnSpc>
              <a:spcBef>
                <a:spcPts val="1200"/>
              </a:spcBef>
              <a:spcAft>
                <a:spcPts val="1200"/>
              </a:spcAft>
              <a:buNone/>
            </a:pPr>
            <a:r>
              <a:rPr lang="en">
                <a:solidFill>
                  <a:srgbClr val="222222"/>
                </a:solidFill>
                <a:latin typeface="Calibri"/>
                <a:ea typeface="Calibri"/>
                <a:cs typeface="Calibri"/>
                <a:sym typeface="Calibri"/>
              </a:rPr>
              <a:t>Her voice spanned three octaves. She could sing very high notes and very low notes. She was famous for her scat singing. She won 14 Grammy Awards. She was awarded the National Medal of Art and the Presidential Medal of Freedom.</a:t>
            </a:r>
            <a:endParaRPr>
              <a:solidFill>
                <a:srgbClr val="222222"/>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3"/>
                                        </p:tgtEl>
                                        <p:attrNameLst>
                                          <p:attrName>style.visibility</p:attrName>
                                        </p:attrNameLst>
                                      </p:cBhvr>
                                      <p:to>
                                        <p:strVal val="visible"/>
                                      </p:to>
                                    </p:set>
                                    <p:animEffect filter="fade" transition="in">
                                      <p:cBhvr>
                                        <p:cTn dur="1000"/>
                                        <p:tgtEl>
                                          <p:spTgt spid="5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8" name="Shape 558"/>
        <p:cNvGrpSpPr/>
        <p:nvPr/>
      </p:nvGrpSpPr>
      <p:grpSpPr>
        <a:xfrm>
          <a:off x="0" y="0"/>
          <a:ext cx="0" cy="0"/>
          <a:chOff x="0" y="0"/>
          <a:chExt cx="0" cy="0"/>
        </a:xfrm>
      </p:grpSpPr>
      <p:sp>
        <p:nvSpPr>
          <p:cNvPr id="559" name="Google Shape;559;p62"/>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Washington</a:t>
            </a:r>
            <a:endParaRPr b="1" sz="2000">
              <a:latin typeface="Fredericka the Great"/>
              <a:ea typeface="Fredericka the Great"/>
              <a:cs typeface="Fredericka the Great"/>
              <a:sym typeface="Fredericka the Great"/>
            </a:endParaRPr>
          </a:p>
        </p:txBody>
      </p:sp>
      <p:sp>
        <p:nvSpPr>
          <p:cNvPr id="560" name="Google Shape;560;p62"/>
          <p:cNvSpPr txBox="1"/>
          <p:nvPr/>
        </p:nvSpPr>
        <p:spPr>
          <a:xfrm>
            <a:off x="2176950" y="554100"/>
            <a:ext cx="51708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Patricia Bostrom</a:t>
            </a:r>
            <a:endParaRPr b="1" sz="5000">
              <a:solidFill>
                <a:srgbClr val="708EBF"/>
              </a:solidFill>
              <a:latin typeface="Poiret One"/>
              <a:ea typeface="Poiret One"/>
              <a:cs typeface="Poiret One"/>
              <a:sym typeface="Poiret One"/>
            </a:endParaRPr>
          </a:p>
        </p:txBody>
      </p:sp>
      <p:sp>
        <p:nvSpPr>
          <p:cNvPr id="561" name="Google Shape;561;p62"/>
          <p:cNvSpPr txBox="1"/>
          <p:nvPr/>
        </p:nvSpPr>
        <p:spPr>
          <a:xfrm>
            <a:off x="5095125" y="1763700"/>
            <a:ext cx="3000000" cy="161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50">
                <a:solidFill>
                  <a:srgbClr val="231F20"/>
                </a:solidFill>
                <a:latin typeface="Calibri"/>
                <a:ea typeface="Calibri"/>
                <a:cs typeface="Calibri"/>
                <a:sym typeface="Calibri"/>
              </a:rPr>
              <a:t>Patricia Bostrom is considered the greatest women’s tennis player in UW history, but it’s her role as a pioneer for gender equality in college sports that she is most proud of.</a:t>
            </a:r>
            <a:endParaRPr sz="1500">
              <a:latin typeface="Calibri"/>
              <a:ea typeface="Calibri"/>
              <a:cs typeface="Calibri"/>
              <a:sym typeface="Calibri"/>
            </a:endParaRPr>
          </a:p>
        </p:txBody>
      </p:sp>
      <p:pic>
        <p:nvPicPr>
          <p:cNvPr descr="One of the first standout players in Washington’s tennis program, Trish Bostrom was also an early pioneer in women’s sports. Bostrom was an instrumental advocate for gender equity in collegiate sports before the implementation of Title IX in 1975, growing up playing tennis and earning a spot on the boys’ team at Chief Sealth High School in Seattle. However, a ruling by the Metro League denied her a chance to compete. After enrolling at UW, Bostrom argued for and earned a chance to try out for the Huskies’ men’s team in 1969." id="562" name="Google Shape;562;p62" title="2019 Pac-12 Hall of Honor inductee: Washington tennis great Trish Bostrom">
            <a:hlinkClick r:id="rId4"/>
          </p:cNvPr>
          <p:cNvPicPr preferRelativeResize="0"/>
          <p:nvPr/>
        </p:nvPicPr>
        <p:blipFill>
          <a:blip r:embed="rId5">
            <a:alphaModFix/>
          </a:blip>
          <a:stretch>
            <a:fillRect/>
          </a:stretch>
        </p:blipFill>
        <p:spPr>
          <a:xfrm>
            <a:off x="809825" y="1458050"/>
            <a:ext cx="3937276" cy="2952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2"/>
                                        </p:tgtEl>
                                        <p:attrNameLst>
                                          <p:attrName>style.visibility</p:attrName>
                                        </p:attrNameLst>
                                      </p:cBhvr>
                                      <p:to>
                                        <p:strVal val="visible"/>
                                      </p:to>
                                    </p:set>
                                    <p:animEffect filter="fade" transition="in">
                                      <p:cBhvr>
                                        <p:cTn dur="1000"/>
                                        <p:tgtEl>
                                          <p:spTgt spid="5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6" name="Shape 566"/>
        <p:cNvGrpSpPr/>
        <p:nvPr/>
      </p:nvGrpSpPr>
      <p:grpSpPr>
        <a:xfrm>
          <a:off x="0" y="0"/>
          <a:ext cx="0" cy="0"/>
          <a:chOff x="0" y="0"/>
          <a:chExt cx="0" cy="0"/>
        </a:xfrm>
      </p:grpSpPr>
      <p:sp>
        <p:nvSpPr>
          <p:cNvPr id="567" name="Google Shape;567;p63"/>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West Virginia</a:t>
            </a:r>
            <a:endParaRPr b="1" sz="2000">
              <a:latin typeface="Fredericka the Great"/>
              <a:ea typeface="Fredericka the Great"/>
              <a:cs typeface="Fredericka the Great"/>
              <a:sym typeface="Fredericka the Great"/>
            </a:endParaRPr>
          </a:p>
        </p:txBody>
      </p:sp>
      <p:sp>
        <p:nvSpPr>
          <p:cNvPr id="568" name="Google Shape;568;p63"/>
          <p:cNvSpPr txBox="1"/>
          <p:nvPr/>
        </p:nvSpPr>
        <p:spPr>
          <a:xfrm>
            <a:off x="2273625" y="563775"/>
            <a:ext cx="51708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Katherine Johnson</a:t>
            </a:r>
            <a:endParaRPr b="1" sz="5000">
              <a:solidFill>
                <a:srgbClr val="708EBF"/>
              </a:solidFill>
              <a:latin typeface="Poiret One"/>
              <a:ea typeface="Poiret One"/>
              <a:cs typeface="Poiret One"/>
              <a:sym typeface="Poiret One"/>
            </a:endParaRPr>
          </a:p>
        </p:txBody>
      </p:sp>
      <p:pic>
        <p:nvPicPr>
          <p:cNvPr descr="Read aloud true story about Katherine's Johnson help with NASA's Space Race and getting the first man on the moon. #hiddenfigures. # readaloud #storytime #Hidden Figures # Blackhistory" id="569" name="Google Shape;569;p63" title="Counting On Katherine Johnson Hidden Figures Read Aloud">
            <a:hlinkClick r:id="rId4"/>
          </p:cNvPr>
          <p:cNvPicPr preferRelativeResize="0"/>
          <p:nvPr/>
        </p:nvPicPr>
        <p:blipFill>
          <a:blip r:embed="rId5">
            <a:alphaModFix/>
          </a:blip>
          <a:stretch>
            <a:fillRect/>
          </a:stretch>
        </p:blipFill>
        <p:spPr>
          <a:xfrm>
            <a:off x="736900" y="1426375"/>
            <a:ext cx="3835100" cy="2876325"/>
          </a:xfrm>
          <a:prstGeom prst="rect">
            <a:avLst/>
          </a:prstGeom>
          <a:noFill/>
          <a:ln>
            <a:noFill/>
          </a:ln>
        </p:spPr>
      </p:pic>
      <p:sp>
        <p:nvSpPr>
          <p:cNvPr id="570" name="Google Shape;570;p63"/>
          <p:cNvSpPr txBox="1"/>
          <p:nvPr/>
        </p:nvSpPr>
        <p:spPr>
          <a:xfrm>
            <a:off x="4834100" y="1809900"/>
            <a:ext cx="3000000" cy="197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450">
                <a:solidFill>
                  <a:schemeClr val="dk1"/>
                </a:solidFill>
                <a:latin typeface="Calibri"/>
                <a:ea typeface="Calibri"/>
                <a:cs typeface="Calibri"/>
                <a:sym typeface="Calibri"/>
              </a:rPr>
              <a:t>Katherine Johnson loved math. </a:t>
            </a:r>
            <a:endParaRPr sz="1450">
              <a:solidFill>
                <a:schemeClr val="dk1"/>
              </a:solidFill>
              <a:latin typeface="Calibri"/>
              <a:ea typeface="Calibri"/>
              <a:cs typeface="Calibri"/>
              <a:sym typeface="Calibri"/>
            </a:endParaRPr>
          </a:p>
          <a:p>
            <a:pPr indent="0" lvl="0" marL="0" rtl="0" algn="l">
              <a:spcBef>
                <a:spcPts val="0"/>
              </a:spcBef>
              <a:spcAft>
                <a:spcPts val="0"/>
              </a:spcAft>
              <a:buNone/>
            </a:pPr>
            <a:r>
              <a:t/>
            </a:r>
            <a:endParaRPr sz="1450">
              <a:solidFill>
                <a:schemeClr val="dk1"/>
              </a:solidFill>
              <a:latin typeface="Calibri"/>
              <a:ea typeface="Calibri"/>
              <a:cs typeface="Calibri"/>
              <a:sym typeface="Calibri"/>
            </a:endParaRPr>
          </a:p>
          <a:p>
            <a:pPr indent="0" lvl="0" marL="0" rtl="0" algn="l">
              <a:spcBef>
                <a:spcPts val="0"/>
              </a:spcBef>
              <a:spcAft>
                <a:spcPts val="0"/>
              </a:spcAft>
              <a:buNone/>
            </a:pPr>
            <a:r>
              <a:rPr lang="en" sz="1450">
                <a:solidFill>
                  <a:schemeClr val="dk1"/>
                </a:solidFill>
                <a:latin typeface="Calibri"/>
                <a:ea typeface="Calibri"/>
                <a:cs typeface="Calibri"/>
                <a:sym typeface="Calibri"/>
              </a:rPr>
              <a:t>Early in her career, she was called a “computer.” </a:t>
            </a:r>
            <a:endParaRPr sz="1450">
              <a:solidFill>
                <a:schemeClr val="dk1"/>
              </a:solidFill>
              <a:latin typeface="Calibri"/>
              <a:ea typeface="Calibri"/>
              <a:cs typeface="Calibri"/>
              <a:sym typeface="Calibri"/>
            </a:endParaRPr>
          </a:p>
          <a:p>
            <a:pPr indent="0" lvl="0" marL="0" rtl="0" algn="l">
              <a:spcBef>
                <a:spcPts val="0"/>
              </a:spcBef>
              <a:spcAft>
                <a:spcPts val="0"/>
              </a:spcAft>
              <a:buNone/>
            </a:pPr>
            <a:r>
              <a:t/>
            </a:r>
            <a:endParaRPr sz="1450">
              <a:solidFill>
                <a:schemeClr val="dk1"/>
              </a:solidFill>
              <a:latin typeface="Calibri"/>
              <a:ea typeface="Calibri"/>
              <a:cs typeface="Calibri"/>
              <a:sym typeface="Calibri"/>
            </a:endParaRPr>
          </a:p>
          <a:p>
            <a:pPr indent="0" lvl="0" marL="0" rtl="0" algn="l">
              <a:spcBef>
                <a:spcPts val="0"/>
              </a:spcBef>
              <a:spcAft>
                <a:spcPts val="0"/>
              </a:spcAft>
              <a:buNone/>
            </a:pPr>
            <a:r>
              <a:rPr lang="en" sz="1450">
                <a:solidFill>
                  <a:schemeClr val="dk1"/>
                </a:solidFill>
                <a:latin typeface="Calibri"/>
                <a:ea typeface="Calibri"/>
                <a:cs typeface="Calibri"/>
                <a:sym typeface="Calibri"/>
              </a:rPr>
              <a:t>She helped NASA put an astronaut into orbit around Earth. And then she helped put a man on the Moon.</a:t>
            </a:r>
            <a:endParaRPr sz="18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9"/>
                                        </p:tgtEl>
                                        <p:attrNameLst>
                                          <p:attrName>style.visibility</p:attrName>
                                        </p:attrNameLst>
                                      </p:cBhvr>
                                      <p:to>
                                        <p:strVal val="visible"/>
                                      </p:to>
                                    </p:set>
                                    <p:animEffect filter="fade" transition="in">
                                      <p:cBhvr>
                                        <p:cTn dur="1000"/>
                                        <p:tgtEl>
                                          <p:spTgt spid="5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4" name="Shape 574"/>
        <p:cNvGrpSpPr/>
        <p:nvPr/>
      </p:nvGrpSpPr>
      <p:grpSpPr>
        <a:xfrm>
          <a:off x="0" y="0"/>
          <a:ext cx="0" cy="0"/>
          <a:chOff x="0" y="0"/>
          <a:chExt cx="0" cy="0"/>
        </a:xfrm>
      </p:grpSpPr>
      <p:sp>
        <p:nvSpPr>
          <p:cNvPr id="575" name="Google Shape;575;p64"/>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Wisconsin</a:t>
            </a:r>
            <a:endParaRPr b="1" sz="2000">
              <a:latin typeface="Fredericka the Great"/>
              <a:ea typeface="Fredericka the Great"/>
              <a:cs typeface="Fredericka the Great"/>
              <a:sym typeface="Fredericka the Great"/>
            </a:endParaRPr>
          </a:p>
        </p:txBody>
      </p:sp>
      <p:sp>
        <p:nvSpPr>
          <p:cNvPr id="576" name="Google Shape;576;p64"/>
          <p:cNvSpPr txBox="1"/>
          <p:nvPr/>
        </p:nvSpPr>
        <p:spPr>
          <a:xfrm>
            <a:off x="2167275" y="534775"/>
            <a:ext cx="56832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Laura Ingalls Wilder</a:t>
            </a:r>
            <a:endParaRPr b="1" sz="5000">
              <a:solidFill>
                <a:srgbClr val="708EBF"/>
              </a:solidFill>
              <a:latin typeface="Poiret One"/>
              <a:ea typeface="Poiret One"/>
              <a:cs typeface="Poiret One"/>
              <a:sym typeface="Poiret One"/>
            </a:endParaRPr>
          </a:p>
        </p:txBody>
      </p:sp>
      <p:pic>
        <p:nvPicPr>
          <p:cNvPr descr="My Girl Hero Laura Ingalls Wilder is one of my favorite writers, not just because her stories are so interesting to read but because many of the events she describes really happened to her.&#10;&#10;Laura Ingalls was born on February 7, 1867 just outside of the little village of Pepin, Wisconsin. She was the second oldest of her parent's four surviving children, all of which were girls. &#10;&#10;Laura's parents were pioneers heading west, just one of thousands of families encouraged by the US government to set up homesteads on lands that had belonged to Native American tribes. &#10;&#10;So, through most of her childhood, her family moved A LOT. &#10;&#10;Beginning in Wisconsin, &#10;they moved to Missouri, &#10;then Kansas, &#10;then back to Wisconsin, &#10;then Minnesota, &#10;then Iowa, &#10;then back to Minnesota, &#10;then to the Dakota Territories &#10;Then they finally settled down in South Dakota. (show lines on map on iphone?)&#10;&#10;Phew!  &#10;&#10;You practically need an app to keep up. &#10;&#10;When she was 18, Laura Ingalls married Almanzo Wilder. When they first settled down, the future looked promising but her life grew hard. Almanzo became ill, family deaths and terrible fires took their toll and the young family's finances began to fail.&#10;&#10;So once again in Laura's life, she went on the move. Laura, Almanzo and their daughter, Rose,  finally settled in Mansfield, Missouri and this is where her writing career began.&#10;&#10;Laura worked as a writer and editor for a local newspaper and developed a loyal readership who enjoyed her stories of home and family life, travel adventures and the expanding options for women of the times. At the same time, Rose, now grown-up and travelling the world had become a well known writer on her own. &#10;&#10;Rose encouraged her mother to expand on the stories she had already begun work on based on her pioneer childhood but it wasn't until the legendary stock market crash in 1929 that publishing the stories became urgent.&#10;&#10;You see, Laura and her husband lost most of their money at the beginning of the Great Depression. Millions of people were out of work, farms were drying up and times were bad for everyone. With Rose's experience in publishing, Laura was able to quickly improve her stories and find a publisher.&#10;&#10;And I am am so glad she did. I love the Little House books and so do millions of others around the world. &#10;&#10;Ever since the her first book, Little House in the Big Woods, was published in 1932, Laura's books have never stopped being printed and have been translated into 40 languages.&#10;&#10;Laura Ingalls Wilder lived to the grand old age of 90 but she will forever live on in my imagination as little Laura Ingalls.&#10;&#10;Thank you, Laura!&#10;&#10;Image and Sound Attributions&#10;&#10;Rocky Ridge Farm, Mansfield, Missouri By TimothyMN - https://commons.wikimedia.org/wiki/File:LauraIngallsWilder-RockyRidgeFarm-MansfieldMO.JPG, CC BY-SA 3.0, https://commons.wikimedia.org/w/index.php?curid=42728901&#10;&#10;Gravesite of Laura Ingalls Wilder and husband Almanzo Wilder at Mansfield Cemetery, Mansfield, Missouri. Buried next to them is daughter Rose Wilder Lane. By Julie Jordan Scott - https://www.flickr.com/photos/juliejordanscott/20809527841/, CC BY 2.0, https://commons.wikimedia.org/w/index.php?curid=42729149&#10;&#10;Map of the United States of America 1845 courtesy of Norman B. Leventhal Map Center used under Attribution 2.0 Generic (CC BY 2.0)  https://www.flickr.com/photos/normanbleventhalmapcenter/2674921629&#10;&#10;Little House Wayside - Birthplace of Laura Ingalls Wilder by Aaron Carlson used under Attribution-ShareAlike 2.0 Generic (CC BY-SA 2.0) https://www.flickr.com/photos/59003943@N00/5972108789&#10;&#10;State of Wisconsin 1886 courtesy of Norman B. Leventhal Map Center used under Attribution 2.0 Generic (CC BY 2.0)  https://flic.kr/p/gwW9b5&#10;&#10;iPhone by World Super Cars at English Wikipedia [CC BY-SA 3.0 (http://creativecommons.org/licenses/by-sa/3.0)], via Wikimedia Commons&#10;&#10;Little House on the prarie book image by m01229 used under Attribution-ShareAlike 2.0 Generic (CC BY-SA 2.0) https://www.flickr.com/photos/39908901@N06/32576497434&#10;&#10;Entrance to the Laura Ingalls Wilder Museum in Walnut Grove, Minnesota image By Scott Catron (English Wikipedia [1]) [GFDL (http://www.gnu.org/copyleft/fdl.html) or CC-BY-SA-3.0 (http://creativecommons.org/licenses/by-sa/3.0/)], via Wikimedia Commons&#10;&#10;Rag Dolls used under CC0-Public Domain (https://creativecommons.org/publicdomain/zero/1.0/) http://www.publicdomainpictures.net/view-image.php?image=137961&amp;picture=rag-dolls&#10;&#10;Corn Husk Doll By John Morgan (Flickr: Palm Doll) [CC BY 2.0 (http://creativecommons.org/licenses/by/2.0)], via Wikimedia Commons&#10;&#10;Pioneer Girl, Helping Mom, Oak Glen, Ca 5-2008 by Don Graham used under Attribution-ShareAlike 2.0 Generic (CC BY-SA 2.0) https://www.flickr.com/photos/23155134@N06/5898465244&#10;&#10;Rocket sound by Cydon used under the Creative Commons License https://www.freesound.org/people/cydon/sounds/126507  &#10;&#10;Tardis By Edjoerv (Own work) [CC BY-SA 3.0], via Wikimedia Commons https://commons.wikimedia.org/wiki/File:TARDISx.png" id="577" name="Google Shape;577;p64" title="The Real Laura Ingalls of Little House on the Prairie">
            <a:hlinkClick r:id="rId4"/>
          </p:cNvPr>
          <p:cNvPicPr preferRelativeResize="0"/>
          <p:nvPr/>
        </p:nvPicPr>
        <p:blipFill>
          <a:blip r:embed="rId5">
            <a:alphaModFix/>
          </a:blip>
          <a:stretch>
            <a:fillRect/>
          </a:stretch>
        </p:blipFill>
        <p:spPr>
          <a:xfrm>
            <a:off x="1149875" y="1489075"/>
            <a:ext cx="3502900" cy="2627175"/>
          </a:xfrm>
          <a:prstGeom prst="rect">
            <a:avLst/>
          </a:prstGeom>
          <a:noFill/>
          <a:ln>
            <a:noFill/>
          </a:ln>
        </p:spPr>
      </p:pic>
      <p:sp>
        <p:nvSpPr>
          <p:cNvPr id="578" name="Google Shape;578;p64"/>
          <p:cNvSpPr txBox="1"/>
          <p:nvPr/>
        </p:nvSpPr>
        <p:spPr>
          <a:xfrm>
            <a:off x="4889150" y="1839850"/>
            <a:ext cx="30000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202122"/>
                </a:solidFill>
                <a:latin typeface="Calibri"/>
                <a:ea typeface="Calibri"/>
                <a:cs typeface="Calibri"/>
                <a:sym typeface="Calibri"/>
              </a:rPr>
              <a:t>Laura Elizabeth Ingalls Wilder (February 7, 1867 – February 10, 1957) was an American writer, mostly known for the </a:t>
            </a:r>
            <a:r>
              <a:rPr i="1" lang="en" sz="1350">
                <a:solidFill>
                  <a:srgbClr val="202122"/>
                </a:solidFill>
                <a:latin typeface="Calibri"/>
                <a:ea typeface="Calibri"/>
                <a:cs typeface="Calibri"/>
                <a:sym typeface="Calibri"/>
              </a:rPr>
              <a:t>Little House on the Prairie</a:t>
            </a:r>
            <a:r>
              <a:rPr lang="en" sz="1350">
                <a:solidFill>
                  <a:srgbClr val="202122"/>
                </a:solidFill>
                <a:latin typeface="Calibri"/>
                <a:ea typeface="Calibri"/>
                <a:cs typeface="Calibri"/>
                <a:sym typeface="Calibri"/>
              </a:rPr>
              <a:t> series of children's books, published between 1932 and 1943, which were based on her childhood in a settler and pioneer family.</a:t>
            </a:r>
            <a:endParaRPr sz="17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7"/>
                                        </p:tgtEl>
                                        <p:attrNameLst>
                                          <p:attrName>style.visibility</p:attrName>
                                        </p:attrNameLst>
                                      </p:cBhvr>
                                      <p:to>
                                        <p:strVal val="visible"/>
                                      </p:to>
                                    </p:set>
                                    <p:animEffect filter="fade" transition="in">
                                      <p:cBhvr>
                                        <p:cTn dur="1000"/>
                                        <p:tgtEl>
                                          <p:spTgt spid="5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2" name="Shape 582"/>
        <p:cNvGrpSpPr/>
        <p:nvPr/>
      </p:nvGrpSpPr>
      <p:grpSpPr>
        <a:xfrm>
          <a:off x="0" y="0"/>
          <a:ext cx="0" cy="0"/>
          <a:chOff x="0" y="0"/>
          <a:chExt cx="0" cy="0"/>
        </a:xfrm>
      </p:grpSpPr>
      <p:sp>
        <p:nvSpPr>
          <p:cNvPr id="583" name="Google Shape;583;p65"/>
          <p:cNvSpPr txBox="1"/>
          <p:nvPr/>
        </p:nvSpPr>
        <p:spPr>
          <a:xfrm>
            <a:off x="638100" y="657450"/>
            <a:ext cx="207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Fredericka the Great"/>
                <a:ea typeface="Fredericka the Great"/>
                <a:cs typeface="Fredericka the Great"/>
                <a:sym typeface="Fredericka the Great"/>
              </a:rPr>
              <a:t>Wyoming</a:t>
            </a:r>
            <a:endParaRPr b="1" sz="2000">
              <a:latin typeface="Fredericka the Great"/>
              <a:ea typeface="Fredericka the Great"/>
              <a:cs typeface="Fredericka the Great"/>
              <a:sym typeface="Fredericka the Great"/>
            </a:endParaRPr>
          </a:p>
        </p:txBody>
      </p:sp>
      <p:sp>
        <p:nvSpPr>
          <p:cNvPr id="584" name="Google Shape;584;p65"/>
          <p:cNvSpPr txBox="1"/>
          <p:nvPr/>
        </p:nvSpPr>
        <p:spPr>
          <a:xfrm>
            <a:off x="2167275" y="534775"/>
            <a:ext cx="4938900" cy="954300"/>
          </a:xfrm>
          <a:prstGeom prst="rect">
            <a:avLst/>
          </a:prstGeom>
          <a:noFill/>
          <a:ln>
            <a:noFill/>
          </a:ln>
          <a:effectLst>
            <a:outerShdw blurRad="57150" rotWithShape="0" algn="bl" dir="2820000" dist="38100">
              <a:srgbClr val="000000"/>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5000">
                <a:solidFill>
                  <a:srgbClr val="708EBF"/>
                </a:solidFill>
                <a:latin typeface="Poiret One"/>
                <a:ea typeface="Poiret One"/>
                <a:cs typeface="Poiret One"/>
                <a:sym typeface="Poiret One"/>
              </a:rPr>
              <a:t>Esther Morris</a:t>
            </a:r>
            <a:endParaRPr b="1" sz="5000">
              <a:solidFill>
                <a:srgbClr val="708EBF"/>
              </a:solidFill>
              <a:latin typeface="Poiret One"/>
              <a:ea typeface="Poiret One"/>
              <a:cs typeface="Poiret One"/>
              <a:sym typeface="Poiret One"/>
            </a:endParaRPr>
          </a:p>
        </p:txBody>
      </p:sp>
      <p:sp>
        <p:nvSpPr>
          <p:cNvPr id="585" name="Google Shape;585;p65"/>
          <p:cNvSpPr txBox="1"/>
          <p:nvPr/>
        </p:nvSpPr>
        <p:spPr>
          <a:xfrm>
            <a:off x="5085475" y="1494300"/>
            <a:ext cx="3000000" cy="215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333333"/>
                </a:solidFill>
                <a:latin typeface="Calibri"/>
                <a:ea typeface="Calibri"/>
                <a:cs typeface="Calibri"/>
                <a:sym typeface="Calibri"/>
              </a:rPr>
              <a:t> American suffrage activist and public official Esther Hobart McQuigg Slack Morris played a major role in gaining voting rights for women in Wyoming. The passing of legislation there was the first success of the movement for national woman suffrage.</a:t>
            </a:r>
            <a:endParaRPr sz="1800">
              <a:latin typeface="Calibri"/>
              <a:ea typeface="Calibri"/>
              <a:cs typeface="Calibri"/>
              <a:sym typeface="Calibri"/>
            </a:endParaRPr>
          </a:p>
        </p:txBody>
      </p:sp>
      <p:pic>
        <p:nvPicPr>
          <p:cNvPr descr="Great for showing to the class as a read along!   Have students follow along in their books while teacher Mrs. Morris does an engaging read of &quot;I Could Do That!&quot; from the Journey's series, fourth grade lesson 22.  Also great for students to study with at home, or if you don't have enough reading books for every student!&#10;&#10;The intentions of this channel are to help teachers encourage reading by giving their students access to a variety of books. All videos are suitable to be shown in a classroom.&#10;&#10;Donate to my classroom and channel:  www.paypal.me/MrsMorrisReads" id="586" name="Google Shape;586;p65" title="I COULD DO THAT! ESTHER MORRIS GETS WOMEN THE VOTE Journeys AR Read Aloud Fourth Grade Lesson 22">
            <a:hlinkClick r:id="rId4"/>
          </p:cNvPr>
          <p:cNvPicPr preferRelativeResize="0"/>
          <p:nvPr/>
        </p:nvPicPr>
        <p:blipFill>
          <a:blip r:embed="rId5">
            <a:alphaModFix/>
          </a:blip>
          <a:stretch>
            <a:fillRect/>
          </a:stretch>
        </p:blipFill>
        <p:spPr>
          <a:xfrm>
            <a:off x="845300" y="1445075"/>
            <a:ext cx="3809125" cy="2856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6"/>
                                        </p:tgtEl>
                                        <p:attrNameLst>
                                          <p:attrName>style.visibility</p:attrName>
                                        </p:attrNameLst>
                                      </p:cBhvr>
                                      <p:to>
                                        <p:strVal val="visible"/>
                                      </p:to>
                                    </p:set>
                                    <p:animEffect filter="fade" transition="in">
                                      <p:cBhvr>
                                        <p:cTn dur="1000"/>
                                        <p:tgtEl>
                                          <p:spTgt spid="5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