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Lst>
  <p:sldSz cy="5143500" cx="9144000"/>
  <p:notesSz cx="6858000" cy="9144000"/>
  <p:embeddedFontLst>
    <p:embeddedFont>
      <p:font typeface="Roboto"/>
      <p:regular r:id="rId73"/>
      <p:bold r:id="rId74"/>
      <p:italic r:id="rId75"/>
      <p:boldItalic r:id="rId76"/>
    </p:embeddedFont>
    <p:embeddedFont>
      <p:font typeface="Love Ya Like A Sister"/>
      <p:regular r:id="rId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D455D59-E225-43BC-BED0-75347AB21710}">
  <a:tblStyle styleId="{BD455D59-E225-43BC-BED0-75347AB2171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Roboto-regular.fntdata"/><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font" Target="fonts/Roboto-italic.fntdata"/><Relationship Id="rId30" Type="http://schemas.openxmlformats.org/officeDocument/2006/relationships/slide" Target="slides/slide24.xml"/><Relationship Id="rId74" Type="http://schemas.openxmlformats.org/officeDocument/2006/relationships/font" Target="fonts/Roboto-bold.fntdata"/><Relationship Id="rId33" Type="http://schemas.openxmlformats.org/officeDocument/2006/relationships/slide" Target="slides/slide27.xml"/><Relationship Id="rId77" Type="http://schemas.openxmlformats.org/officeDocument/2006/relationships/font" Target="fonts/LoveYaLikeASister-regular.fntdata"/><Relationship Id="rId32" Type="http://schemas.openxmlformats.org/officeDocument/2006/relationships/slide" Target="slides/slide26.xml"/><Relationship Id="rId76" Type="http://schemas.openxmlformats.org/officeDocument/2006/relationships/font" Target="fonts/Roboto-boldItalic.fntdata"/><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c0ce08c0e8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c0ce08c0e8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c17fec8aac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c17fec8aac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bfa34acec8_3_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bfa34acec8_3_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c0a7c6b9d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c0a7c6b9d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c1197f3432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c1197f3432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bfa34acec8_3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bfa34acec8_3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bfa34acec8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bfa34acec8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bfa34acec8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bfa34acec8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bfa34acec8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bfa34acec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bfa34acec8_3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bfa34acec8_3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bfa34acec8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bfa34acec8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bfa34acec8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bfa34acec8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c06472dc89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c06472dc89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c06472dc89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c06472dc89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c1a2056b0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c1a2056b0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c0aee19baa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c0aee19baa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bfa34acec8_3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bfa34acec8_3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bfa34acec8_3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bfa34acec8_3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bfa34acec8_3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bfa34acec8_3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bfa34acec8_3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bfa34acec8_3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bfa34acec8_3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bfa34acec8_3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bfa34acec8_3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bfa34acec8_3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bfa34acec8_3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bfa34acec8_3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bfa34acec8_3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bfa34acec8_3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bfa34acec8_3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bfa34acec8_3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bfa34acec8_3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bfa34acec8_3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c06472dc89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c06472dc89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c06472dc89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c06472dc89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c1a2056b06_1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c1a2056b06_1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bfa34acec8_3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bfa34acec8_3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bfa34acec8_3_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gbfa34acec8_3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bfa34acec8_3_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bfa34acec8_3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bfa34acec8_3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bfa34acec8_3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bfa34acec8_3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bfa34acec8_3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bfa34acec8_3_3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gbfa34acec8_3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c0a7c6b9de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c0a7c6b9de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bfa34acec8_3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bfa34acec8_3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c1a2056b06_3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5" name="Google Shape;1005;gc1a2056b06_3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bfa34acec8_3_6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6" name="Google Shape;1046;gbfa34acec8_3_6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bfa34acec8_3_6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bfa34acec8_3_6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bfa34acec8_3_6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bfa34acec8_3_6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gc1a2056b06_1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9" name="Google Shape;1159;gc1a2056b06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4" name="Shape 1204"/>
        <p:cNvGrpSpPr/>
        <p:nvPr/>
      </p:nvGrpSpPr>
      <p:grpSpPr>
        <a:xfrm>
          <a:off x="0" y="0"/>
          <a:ext cx="0" cy="0"/>
          <a:chOff x="0" y="0"/>
          <a:chExt cx="0" cy="0"/>
        </a:xfrm>
      </p:grpSpPr>
      <p:sp>
        <p:nvSpPr>
          <p:cNvPr id="1205" name="Google Shape;1205;gc0aee19ba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6" name="Google Shape;1206;gc0aee19ba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gc0aee19baa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7" name="Google Shape;1227;gc0aee19baa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c0aee19baa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gc0aee19baa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gbfa34acec8_3_5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6" name="Google Shape;1256;gbfa34acec8_3_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gc0aee19baa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4" name="Google Shape;1274;gc0aee19baa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5" name="Shape 1295"/>
        <p:cNvGrpSpPr/>
        <p:nvPr/>
      </p:nvGrpSpPr>
      <p:grpSpPr>
        <a:xfrm>
          <a:off x="0" y="0"/>
          <a:ext cx="0" cy="0"/>
          <a:chOff x="0" y="0"/>
          <a:chExt cx="0" cy="0"/>
        </a:xfrm>
      </p:grpSpPr>
      <p:sp>
        <p:nvSpPr>
          <p:cNvPr id="1296" name="Google Shape;1296;gc0aee19baa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7" name="Google Shape;1297;gc0aee19baa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gbfa34acec8_3_5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6" name="Google Shape;1316;gbfa34acec8_3_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3" name="Shape 1333"/>
        <p:cNvGrpSpPr/>
        <p:nvPr/>
      </p:nvGrpSpPr>
      <p:grpSpPr>
        <a:xfrm>
          <a:off x="0" y="0"/>
          <a:ext cx="0" cy="0"/>
          <a:chOff x="0" y="0"/>
          <a:chExt cx="0" cy="0"/>
        </a:xfrm>
      </p:grpSpPr>
      <p:sp>
        <p:nvSpPr>
          <p:cNvPr id="1334" name="Google Shape;1334;gbfa34acec8_3_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5" name="Google Shape;1335;gbfa34acec8_3_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9" name="Shape 1379"/>
        <p:cNvGrpSpPr/>
        <p:nvPr/>
      </p:nvGrpSpPr>
      <p:grpSpPr>
        <a:xfrm>
          <a:off x="0" y="0"/>
          <a:ext cx="0" cy="0"/>
          <a:chOff x="0" y="0"/>
          <a:chExt cx="0" cy="0"/>
        </a:xfrm>
      </p:grpSpPr>
      <p:sp>
        <p:nvSpPr>
          <p:cNvPr id="1380" name="Google Shape;1380;gbfa34acec8_3_5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1" name="Google Shape;1381;gbfa34acec8_3_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5" name="Shape 1425"/>
        <p:cNvGrpSpPr/>
        <p:nvPr/>
      </p:nvGrpSpPr>
      <p:grpSpPr>
        <a:xfrm>
          <a:off x="0" y="0"/>
          <a:ext cx="0" cy="0"/>
          <a:chOff x="0" y="0"/>
          <a:chExt cx="0" cy="0"/>
        </a:xfrm>
      </p:grpSpPr>
      <p:sp>
        <p:nvSpPr>
          <p:cNvPr id="1426" name="Google Shape;1426;gc1a2056b06_1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7" name="Google Shape;1427;gc1a2056b06_1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9" name="Shape 1469"/>
        <p:cNvGrpSpPr/>
        <p:nvPr/>
      </p:nvGrpSpPr>
      <p:grpSpPr>
        <a:xfrm>
          <a:off x="0" y="0"/>
          <a:ext cx="0" cy="0"/>
          <a:chOff x="0" y="0"/>
          <a:chExt cx="0" cy="0"/>
        </a:xfrm>
      </p:grpSpPr>
      <p:sp>
        <p:nvSpPr>
          <p:cNvPr id="1470" name="Google Shape;1470;gc06472dc89_0_7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1" name="Google Shape;1471;gc06472dc89_0_7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1" name="Shape 1481"/>
        <p:cNvGrpSpPr/>
        <p:nvPr/>
      </p:nvGrpSpPr>
      <p:grpSpPr>
        <a:xfrm>
          <a:off x="0" y="0"/>
          <a:ext cx="0" cy="0"/>
          <a:chOff x="0" y="0"/>
          <a:chExt cx="0" cy="0"/>
        </a:xfrm>
      </p:grpSpPr>
      <p:sp>
        <p:nvSpPr>
          <p:cNvPr id="1482" name="Google Shape;1482;gc06472dc89_0_7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3" name="Google Shape;1483;gc06472dc89_0_7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gc06472dc89_0_7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5" name="Google Shape;1495;gc06472dc89_0_7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c0a7c6b9de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5" name="Google Shape;1515;gc0a7c6b9d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6" name="Shape 1526"/>
        <p:cNvGrpSpPr/>
        <p:nvPr/>
      </p:nvGrpSpPr>
      <p:grpSpPr>
        <a:xfrm>
          <a:off x="0" y="0"/>
          <a:ext cx="0" cy="0"/>
          <a:chOff x="0" y="0"/>
          <a:chExt cx="0" cy="0"/>
        </a:xfrm>
      </p:grpSpPr>
      <p:sp>
        <p:nvSpPr>
          <p:cNvPr id="1527" name="Google Shape;1527;gc0aee19baa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8" name="Google Shape;1528;gc0aee19baa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6" name="Shape 1536"/>
        <p:cNvGrpSpPr/>
        <p:nvPr/>
      </p:nvGrpSpPr>
      <p:grpSpPr>
        <a:xfrm>
          <a:off x="0" y="0"/>
          <a:ext cx="0" cy="0"/>
          <a:chOff x="0" y="0"/>
          <a:chExt cx="0" cy="0"/>
        </a:xfrm>
      </p:grpSpPr>
      <p:sp>
        <p:nvSpPr>
          <p:cNvPr id="1537" name="Google Shape;1537;gc0aee19baa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8" name="Google Shape;1538;gc0aee19baa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8" name="Shape 1568"/>
        <p:cNvGrpSpPr/>
        <p:nvPr/>
      </p:nvGrpSpPr>
      <p:grpSpPr>
        <a:xfrm>
          <a:off x="0" y="0"/>
          <a:ext cx="0" cy="0"/>
          <a:chOff x="0" y="0"/>
          <a:chExt cx="0" cy="0"/>
        </a:xfrm>
      </p:grpSpPr>
      <p:sp>
        <p:nvSpPr>
          <p:cNvPr id="1569" name="Google Shape;1569;gc1a2056b06_6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0" name="Google Shape;1570;gc1a2056b06_6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6" name="Shape 1576"/>
        <p:cNvGrpSpPr/>
        <p:nvPr/>
      </p:nvGrpSpPr>
      <p:grpSpPr>
        <a:xfrm>
          <a:off x="0" y="0"/>
          <a:ext cx="0" cy="0"/>
          <a:chOff x="0" y="0"/>
          <a:chExt cx="0" cy="0"/>
        </a:xfrm>
      </p:grpSpPr>
      <p:sp>
        <p:nvSpPr>
          <p:cNvPr id="1577" name="Google Shape;1577;gc1a2056b06_6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8" name="Google Shape;1578;gc1a2056b06_6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4" name="Shape 1584"/>
        <p:cNvGrpSpPr/>
        <p:nvPr/>
      </p:nvGrpSpPr>
      <p:grpSpPr>
        <a:xfrm>
          <a:off x="0" y="0"/>
          <a:ext cx="0" cy="0"/>
          <a:chOff x="0" y="0"/>
          <a:chExt cx="0" cy="0"/>
        </a:xfrm>
      </p:grpSpPr>
      <p:sp>
        <p:nvSpPr>
          <p:cNvPr id="1585" name="Google Shape;1585;gc1a2056b06_6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6" name="Google Shape;1586;gc1a2056b06_6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2" name="Shape 1592"/>
        <p:cNvGrpSpPr/>
        <p:nvPr/>
      </p:nvGrpSpPr>
      <p:grpSpPr>
        <a:xfrm>
          <a:off x="0" y="0"/>
          <a:ext cx="0" cy="0"/>
          <a:chOff x="0" y="0"/>
          <a:chExt cx="0" cy="0"/>
        </a:xfrm>
      </p:grpSpPr>
      <p:sp>
        <p:nvSpPr>
          <p:cNvPr id="1593" name="Google Shape;1593;gc0ce08c0e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4" name="Google Shape;1594;gc0ce08c0e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2" name="Shape 1612"/>
        <p:cNvGrpSpPr/>
        <p:nvPr/>
      </p:nvGrpSpPr>
      <p:grpSpPr>
        <a:xfrm>
          <a:off x="0" y="0"/>
          <a:ext cx="0" cy="0"/>
          <a:chOff x="0" y="0"/>
          <a:chExt cx="0" cy="0"/>
        </a:xfrm>
      </p:grpSpPr>
      <p:sp>
        <p:nvSpPr>
          <p:cNvPr id="1613" name="Google Shape;1613;gc0bad88e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4" name="Google Shape;1614;gc0bad88e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6" name="Shape 1626"/>
        <p:cNvGrpSpPr/>
        <p:nvPr/>
      </p:nvGrpSpPr>
      <p:grpSpPr>
        <a:xfrm>
          <a:off x="0" y="0"/>
          <a:ext cx="0" cy="0"/>
          <a:chOff x="0" y="0"/>
          <a:chExt cx="0" cy="0"/>
        </a:xfrm>
      </p:grpSpPr>
      <p:sp>
        <p:nvSpPr>
          <p:cNvPr id="1627" name="Google Shape;1627;gc1197f3432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8" name="Google Shape;1628;gc1197f3432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6" name="Shape 1636"/>
        <p:cNvGrpSpPr/>
        <p:nvPr/>
      </p:nvGrpSpPr>
      <p:grpSpPr>
        <a:xfrm>
          <a:off x="0" y="0"/>
          <a:ext cx="0" cy="0"/>
          <a:chOff x="0" y="0"/>
          <a:chExt cx="0" cy="0"/>
        </a:xfrm>
      </p:grpSpPr>
      <p:sp>
        <p:nvSpPr>
          <p:cNvPr id="1637" name="Google Shape;1637;gc17fec8aa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8" name="Google Shape;1638;gc17fec8aa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3.png"/><Relationship Id="rId6" Type="http://schemas.openxmlformats.org/officeDocument/2006/relationships/image" Target="../media/image24.png"/><Relationship Id="rId7" Type="http://schemas.openxmlformats.org/officeDocument/2006/relationships/image" Target="../media/image4.png"/><Relationship Id="rId8"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3.png"/><Relationship Id="rId6" Type="http://schemas.openxmlformats.org/officeDocument/2006/relationships/image" Target="../media/image17.png"/><Relationship Id="rId7" Type="http://schemas.openxmlformats.org/officeDocument/2006/relationships/image" Target="../media/image4.png"/><Relationship Id="rId8"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hyperlink" Target="http://www.youtube.com/watch?v=IANVQZafzQM" TargetMode="External"/><Relationship Id="rId5" Type="http://schemas.openxmlformats.org/officeDocument/2006/relationships/image" Target="../media/image2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6.png"/><Relationship Id="rId10" Type="http://schemas.openxmlformats.org/officeDocument/2006/relationships/image" Target="../media/image6.png"/><Relationship Id="rId9" Type="http://schemas.openxmlformats.org/officeDocument/2006/relationships/hyperlink" Target="http://drive.google.com/file/d/1wrWhGteqp9CX6xJzfC1f7mBL2kqLwGMY/view" TargetMode="External"/><Relationship Id="rId5" Type="http://schemas.openxmlformats.org/officeDocument/2006/relationships/hyperlink" Target="http://www.youtube.com/watch?v=d7TWXXxtCMU" TargetMode="External"/><Relationship Id="rId6" Type="http://schemas.openxmlformats.org/officeDocument/2006/relationships/image" Target="../media/image12.jpg"/><Relationship Id="rId7" Type="http://schemas.openxmlformats.org/officeDocument/2006/relationships/image" Target="../media/image2.gif"/><Relationship Id="rId8"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26.png"/><Relationship Id="rId11" Type="http://schemas.openxmlformats.org/officeDocument/2006/relationships/hyperlink" Target="http://www.youtube.com/watch?v=vnfGni4_RlI" TargetMode="External"/><Relationship Id="rId10" Type="http://schemas.openxmlformats.org/officeDocument/2006/relationships/image" Target="../media/image20.jpg"/><Relationship Id="rId12" Type="http://schemas.openxmlformats.org/officeDocument/2006/relationships/image" Target="../media/image11.jpg"/><Relationship Id="rId9" Type="http://schemas.openxmlformats.org/officeDocument/2006/relationships/hyperlink" Target="http://www.youtube.com/watch?v=aWwI2s8g9uY" TargetMode="External"/><Relationship Id="rId5" Type="http://schemas.openxmlformats.org/officeDocument/2006/relationships/hyperlink" Target="http://www.youtube.com/watch?v=IYgmq8uJTkE" TargetMode="External"/><Relationship Id="rId6" Type="http://schemas.openxmlformats.org/officeDocument/2006/relationships/image" Target="../media/image18.jpg"/><Relationship Id="rId7" Type="http://schemas.openxmlformats.org/officeDocument/2006/relationships/image" Target="../media/image21.gif"/><Relationship Id="rId8" Type="http://schemas.openxmlformats.org/officeDocument/2006/relationships/image" Target="../media/image25.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23.png"/><Relationship Id="rId5" Type="http://schemas.openxmlformats.org/officeDocument/2006/relationships/image" Target="../media/image21.gif"/><Relationship Id="rId6" Type="http://schemas.openxmlformats.org/officeDocument/2006/relationships/image" Target="../media/image28.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23.png"/><Relationship Id="rId5" Type="http://schemas.openxmlformats.org/officeDocument/2006/relationships/image" Target="../media/image28.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31.png"/><Relationship Id="rId5" Type="http://schemas.openxmlformats.org/officeDocument/2006/relationships/image" Target="../media/image28.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31.png"/><Relationship Id="rId5" Type="http://schemas.openxmlformats.org/officeDocument/2006/relationships/image" Target="../media/image28.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31.png"/><Relationship Id="rId5" Type="http://schemas.openxmlformats.org/officeDocument/2006/relationships/image" Target="../media/image21.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32.png"/><Relationship Id="rId9" Type="http://schemas.openxmlformats.org/officeDocument/2006/relationships/image" Target="../media/image28.gif"/><Relationship Id="rId5" Type="http://schemas.openxmlformats.org/officeDocument/2006/relationships/image" Target="../media/image27.png"/><Relationship Id="rId6" Type="http://schemas.openxmlformats.org/officeDocument/2006/relationships/image" Target="../media/image41.png"/><Relationship Id="rId7" Type="http://schemas.openxmlformats.org/officeDocument/2006/relationships/image" Target="../media/image35.png"/><Relationship Id="rId8" Type="http://schemas.openxmlformats.org/officeDocument/2006/relationships/image" Target="../media/image42.gif"/></Relationships>
</file>

<file path=ppt/slides/_rels/slide14.xml.rels><?xml version="1.0" encoding="UTF-8" standalone="yes"?><Relationships xmlns="http://schemas.openxmlformats.org/package/2006/relationships"><Relationship Id="rId11" Type="http://schemas.openxmlformats.org/officeDocument/2006/relationships/image" Target="../media/image49.png"/><Relationship Id="rId10" Type="http://schemas.openxmlformats.org/officeDocument/2006/relationships/image" Target="../media/image37.png"/><Relationship Id="rId13" Type="http://schemas.openxmlformats.org/officeDocument/2006/relationships/image" Target="../media/image33.png"/><Relationship Id="rId12" Type="http://schemas.openxmlformats.org/officeDocument/2006/relationships/image" Target="../media/image38.png"/><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23.png"/><Relationship Id="rId9" Type="http://schemas.openxmlformats.org/officeDocument/2006/relationships/image" Target="../media/image30.png"/><Relationship Id="rId14" Type="http://schemas.openxmlformats.org/officeDocument/2006/relationships/image" Target="../media/image36.png"/><Relationship Id="rId5" Type="http://schemas.openxmlformats.org/officeDocument/2006/relationships/image" Target="../media/image34.png"/><Relationship Id="rId6" Type="http://schemas.openxmlformats.org/officeDocument/2006/relationships/image" Target="../media/image40.png"/><Relationship Id="rId7" Type="http://schemas.openxmlformats.org/officeDocument/2006/relationships/image" Target="../media/image43.png"/><Relationship Id="rId8"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39.png"/><Relationship Id="rId5" Type="http://schemas.openxmlformats.org/officeDocument/2006/relationships/image" Target="../media/image45.png"/></Relationships>
</file>

<file path=ppt/slides/_rels/slide16.xml.rels><?xml version="1.0" encoding="UTF-8" standalone="yes"?><Relationships xmlns="http://schemas.openxmlformats.org/package/2006/relationships"><Relationship Id="rId10" Type="http://schemas.openxmlformats.org/officeDocument/2006/relationships/image" Target="../media/image50.png"/><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31.png"/><Relationship Id="rId9" Type="http://schemas.openxmlformats.org/officeDocument/2006/relationships/image" Target="../media/image51.png"/><Relationship Id="rId5" Type="http://schemas.openxmlformats.org/officeDocument/2006/relationships/image" Target="../media/image44.png"/><Relationship Id="rId6" Type="http://schemas.openxmlformats.org/officeDocument/2006/relationships/image" Target="../media/image46.png"/><Relationship Id="rId7" Type="http://schemas.openxmlformats.org/officeDocument/2006/relationships/image" Target="../media/image48.png"/><Relationship Id="rId8" Type="http://schemas.openxmlformats.org/officeDocument/2006/relationships/image" Target="../media/image4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hyperlink" Target="http://www.youtube.com/watch?v=ibqyu7bQ4-w" TargetMode="External"/><Relationship Id="rId5" Type="http://schemas.openxmlformats.org/officeDocument/2006/relationships/image" Target="../media/image5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58.png"/><Relationship Id="rId4" Type="http://schemas.openxmlformats.org/officeDocument/2006/relationships/hyperlink" Target="http://www.youtube.com/watch?v=1ZCxXjDlaf8" TargetMode="External"/><Relationship Id="rId5" Type="http://schemas.openxmlformats.org/officeDocument/2006/relationships/image" Target="../media/image55.jpg"/><Relationship Id="rId6" Type="http://schemas.openxmlformats.org/officeDocument/2006/relationships/image" Target="../media/image54.png"/><Relationship Id="rId7" Type="http://schemas.openxmlformats.org/officeDocument/2006/relationships/image" Target="../media/image53.png"/><Relationship Id="rId8" Type="http://schemas.openxmlformats.org/officeDocument/2006/relationships/image" Target="../media/image5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58.png"/><Relationship Id="rId4" Type="http://schemas.openxmlformats.org/officeDocument/2006/relationships/hyperlink" Target="http://www.youtube.com/watch?v=6wgBarZ5ytE" TargetMode="External"/><Relationship Id="rId5" Type="http://schemas.openxmlformats.org/officeDocument/2006/relationships/image" Target="../media/image52.jpg"/><Relationship Id="rId6" Type="http://schemas.openxmlformats.org/officeDocument/2006/relationships/hyperlink" Target="http://drive.google.com/file/d/1PKwl74AKykO9oI-dMyxOPVM2no1Vsfsm/view" TargetMode="External"/><Relationship Id="rId7"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58.png"/><Relationship Id="rId4" Type="http://schemas.openxmlformats.org/officeDocument/2006/relationships/image" Target="../media/image63.png"/><Relationship Id="rId5" Type="http://schemas.openxmlformats.org/officeDocument/2006/relationships/image" Target="../media/image5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8.png"/><Relationship Id="rId4" Type="http://schemas.openxmlformats.org/officeDocument/2006/relationships/image" Target="../media/image63.png"/><Relationship Id="rId5" Type="http://schemas.openxmlformats.org/officeDocument/2006/relationships/image" Target="../media/image5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58.png"/><Relationship Id="rId4" Type="http://schemas.openxmlformats.org/officeDocument/2006/relationships/image" Target="../media/image60.png"/><Relationship Id="rId5" Type="http://schemas.openxmlformats.org/officeDocument/2006/relationships/image" Target="../media/image59.png"/><Relationship Id="rId6" Type="http://schemas.openxmlformats.org/officeDocument/2006/relationships/image" Target="../media/image5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58.png"/><Relationship Id="rId4" Type="http://schemas.openxmlformats.org/officeDocument/2006/relationships/hyperlink" Target="http://www.youtube.com/watch?v=aMowWZHk6hY" TargetMode="External"/><Relationship Id="rId5" Type="http://schemas.openxmlformats.org/officeDocument/2006/relationships/image" Target="../media/image61.jpg"/><Relationship Id="rId6" Type="http://schemas.openxmlformats.org/officeDocument/2006/relationships/image" Target="../media/image66.png"/><Relationship Id="rId7" Type="http://schemas.openxmlformats.org/officeDocument/2006/relationships/image" Target="../media/image65.png"/><Relationship Id="rId8" Type="http://schemas.openxmlformats.org/officeDocument/2006/relationships/image" Target="../media/image2.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hyperlink" Target="http://drive.google.com/file/d/1sEfUsahZpHF5Qa-Vf1bcaokO9-9OGoxo/view" TargetMode="External"/><Relationship Id="rId6"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58.png"/><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58.png"/><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58.pn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58.png"/><Relationship Id="rId4" Type="http://schemas.openxmlformats.org/officeDocument/2006/relationships/image" Target="../media/image68.png"/><Relationship Id="rId5" Type="http://schemas.openxmlformats.org/officeDocument/2006/relationships/image" Target="../media/image67.png"/><Relationship Id="rId6" Type="http://schemas.openxmlformats.org/officeDocument/2006/relationships/hyperlink" Target="https://www.coolmath4kids.com/manipulatives/base-ten-block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58.png"/><Relationship Id="rId4" Type="http://schemas.openxmlformats.org/officeDocument/2006/relationships/image" Target="../media/image69.png"/><Relationship Id="rId5" Type="http://schemas.openxmlformats.org/officeDocument/2006/relationships/image" Target="../media/image7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58.png"/><Relationship Id="rId4" Type="http://schemas.openxmlformats.org/officeDocument/2006/relationships/image" Target="../media/image70.png"/><Relationship Id="rId5" Type="http://schemas.openxmlformats.org/officeDocument/2006/relationships/image" Target="../media/image8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75.png"/><Relationship Id="rId4" Type="http://schemas.openxmlformats.org/officeDocument/2006/relationships/hyperlink" Target="http://www.youtube.com/watch?v=oeomUlGTWPU" TargetMode="External"/><Relationship Id="rId5" Type="http://schemas.openxmlformats.org/officeDocument/2006/relationships/image" Target="../media/image72.jpg"/><Relationship Id="rId6" Type="http://schemas.openxmlformats.org/officeDocument/2006/relationships/image" Target="../media/image73.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75.png"/><Relationship Id="rId4" Type="http://schemas.openxmlformats.org/officeDocument/2006/relationships/image" Target="../media/image7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75.png"/><Relationship Id="rId4" Type="http://schemas.openxmlformats.org/officeDocument/2006/relationships/image" Target="../media/image7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75.png"/><Relationship Id="rId4" Type="http://schemas.openxmlformats.org/officeDocument/2006/relationships/hyperlink" Target="http://www.youtube.com/watch?v=jpqV3dzYOgk" TargetMode="External"/><Relationship Id="rId5" Type="http://schemas.openxmlformats.org/officeDocument/2006/relationships/image" Target="../media/image81.jpg"/><Relationship Id="rId6" Type="http://schemas.openxmlformats.org/officeDocument/2006/relationships/hyperlink" Target="http://drive.google.com/file/d/1Gk1NMZUHlIj4BfL-Ek8z48xDhua3jKPa/view" TargetMode="External"/><Relationship Id="rId7" Type="http://schemas.openxmlformats.org/officeDocument/2006/relationships/image" Target="../media/image6.png"/><Relationship Id="rId8" Type="http://schemas.openxmlformats.org/officeDocument/2006/relationships/image" Target="../media/image5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75.png"/><Relationship Id="rId4" Type="http://schemas.openxmlformats.org/officeDocument/2006/relationships/image" Target="../media/image76.png"/><Relationship Id="rId5" Type="http://schemas.openxmlformats.org/officeDocument/2006/relationships/image" Target="../media/image73.gif"/><Relationship Id="rId6" Type="http://schemas.openxmlformats.org/officeDocument/2006/relationships/image" Target="../media/image7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75.png"/><Relationship Id="rId4" Type="http://schemas.openxmlformats.org/officeDocument/2006/relationships/image" Target="../media/image78.png"/><Relationship Id="rId5" Type="http://schemas.openxmlformats.org/officeDocument/2006/relationships/image" Target="../media/image7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75.png"/><Relationship Id="rId4" Type="http://schemas.openxmlformats.org/officeDocument/2006/relationships/image" Target="../media/image78.png"/><Relationship Id="rId5" Type="http://schemas.openxmlformats.org/officeDocument/2006/relationships/image" Target="../media/image7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75.png"/><Relationship Id="rId4" Type="http://schemas.openxmlformats.org/officeDocument/2006/relationships/image" Target="../media/image8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75.png"/><Relationship Id="rId4" Type="http://schemas.openxmlformats.org/officeDocument/2006/relationships/image" Target="../media/image82.png"/><Relationship Id="rId5" Type="http://schemas.openxmlformats.org/officeDocument/2006/relationships/image" Target="../media/image8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88.png"/><Relationship Id="rId4" Type="http://schemas.openxmlformats.org/officeDocument/2006/relationships/image" Target="../media/image4.png"/><Relationship Id="rId5" Type="http://schemas.openxmlformats.org/officeDocument/2006/relationships/hyperlink" Target="http://www.youtube.com/watch?v=D9o_4YUF-vw" TargetMode="External"/><Relationship Id="rId6" Type="http://schemas.openxmlformats.org/officeDocument/2006/relationships/image" Target="../media/image86.jpg"/><Relationship Id="rId7" Type="http://schemas.openxmlformats.org/officeDocument/2006/relationships/image" Target="../media/image89.gif"/><Relationship Id="rId8" Type="http://schemas.openxmlformats.org/officeDocument/2006/relationships/image" Target="../media/image9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88.png"/><Relationship Id="rId4" Type="http://schemas.openxmlformats.org/officeDocument/2006/relationships/image" Target="../media/image8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88.png"/><Relationship Id="rId4" Type="http://schemas.openxmlformats.org/officeDocument/2006/relationships/image" Target="../media/image90.png"/><Relationship Id="rId5" Type="http://schemas.openxmlformats.org/officeDocument/2006/relationships/image" Target="../media/image9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88.png"/><Relationship Id="rId4" Type="http://schemas.openxmlformats.org/officeDocument/2006/relationships/image" Target="../media/image102.png"/><Relationship Id="rId5" Type="http://schemas.openxmlformats.org/officeDocument/2006/relationships/image" Target="../media/image3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88.png"/><Relationship Id="rId4" Type="http://schemas.openxmlformats.org/officeDocument/2006/relationships/image" Target="../media/image8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88.png"/><Relationship Id="rId4" Type="http://schemas.openxmlformats.org/officeDocument/2006/relationships/image" Target="../media/image103.png"/><Relationship Id="rId5" Type="http://schemas.openxmlformats.org/officeDocument/2006/relationships/image" Target="../media/image11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88.png"/><Relationship Id="rId4" Type="http://schemas.openxmlformats.org/officeDocument/2006/relationships/image" Target="../media/image100.png"/><Relationship Id="rId5" Type="http://schemas.openxmlformats.org/officeDocument/2006/relationships/image" Target="../media/image109.png"/><Relationship Id="rId6" Type="http://schemas.openxmlformats.org/officeDocument/2006/relationships/hyperlink" Target="http://www.youtube.com/watch?v=hUrjb4SZnxg" TargetMode="External"/><Relationship Id="rId7" Type="http://schemas.openxmlformats.org/officeDocument/2006/relationships/image" Target="../media/image99.jpg"/><Relationship Id="rId8" Type="http://schemas.openxmlformats.org/officeDocument/2006/relationships/image" Target="../media/image96.png"/></Relationships>
</file>

<file path=ppt/slides/_rels/slide47.xml.rels><?xml version="1.0" encoding="UTF-8" standalone="yes"?><Relationships xmlns="http://schemas.openxmlformats.org/package/2006/relationships"><Relationship Id="rId11" Type="http://schemas.openxmlformats.org/officeDocument/2006/relationships/image" Target="../media/image98.png"/><Relationship Id="rId10" Type="http://schemas.openxmlformats.org/officeDocument/2006/relationships/image" Target="../media/image95.gif"/><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92.png"/><Relationship Id="rId4" Type="http://schemas.openxmlformats.org/officeDocument/2006/relationships/hyperlink" Target="http://www.youtube.com/watch?v=t6Y-akNoba4" TargetMode="External"/><Relationship Id="rId9" Type="http://schemas.openxmlformats.org/officeDocument/2006/relationships/image" Target="../media/image101.png"/><Relationship Id="rId5" Type="http://schemas.openxmlformats.org/officeDocument/2006/relationships/image" Target="../media/image97.jpg"/><Relationship Id="rId6" Type="http://schemas.openxmlformats.org/officeDocument/2006/relationships/image" Target="../media/image13.png"/><Relationship Id="rId7" Type="http://schemas.openxmlformats.org/officeDocument/2006/relationships/hyperlink" Target="http://drive.google.com/file/d/11B_Kwqd6zgaY_lD3A9TTlumzKlFd_x41/view" TargetMode="External"/><Relationship Id="rId8" Type="http://schemas.openxmlformats.org/officeDocument/2006/relationships/image" Target="../media/image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9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92.png"/><Relationship Id="rId4" Type="http://schemas.openxmlformats.org/officeDocument/2006/relationships/image" Target="../media/image106.png"/></Relationships>
</file>

<file path=ppt/slides/_rels/slide50.xml.rels><?xml version="1.0" encoding="UTF-8" standalone="yes"?><Relationships xmlns="http://schemas.openxmlformats.org/package/2006/relationships"><Relationship Id="rId11" Type="http://schemas.openxmlformats.org/officeDocument/2006/relationships/image" Target="../media/image110.png"/><Relationship Id="rId10" Type="http://schemas.openxmlformats.org/officeDocument/2006/relationships/image" Target="../media/image95.gif"/><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92.png"/><Relationship Id="rId4" Type="http://schemas.openxmlformats.org/officeDocument/2006/relationships/hyperlink" Target="http://www.youtube.com/watch?v=-hbmmzdpjBw" TargetMode="External"/><Relationship Id="rId9" Type="http://schemas.openxmlformats.org/officeDocument/2006/relationships/image" Target="../media/image107.png"/><Relationship Id="rId5" Type="http://schemas.openxmlformats.org/officeDocument/2006/relationships/image" Target="../media/image114.jpg"/><Relationship Id="rId6" Type="http://schemas.openxmlformats.org/officeDocument/2006/relationships/image" Target="../media/image108.png"/><Relationship Id="rId7" Type="http://schemas.openxmlformats.org/officeDocument/2006/relationships/image" Target="../media/image112.png"/><Relationship Id="rId8" Type="http://schemas.openxmlformats.org/officeDocument/2006/relationships/image" Target="../media/image10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92.png"/><Relationship Id="rId4" Type="http://schemas.openxmlformats.org/officeDocument/2006/relationships/image" Target="../media/image105.png"/><Relationship Id="rId5" Type="http://schemas.openxmlformats.org/officeDocument/2006/relationships/image" Target="../media/image11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92.png"/><Relationship Id="rId4" Type="http://schemas.openxmlformats.org/officeDocument/2006/relationships/image" Target="../media/image11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92.png"/><Relationship Id="rId4" Type="http://schemas.openxmlformats.org/officeDocument/2006/relationships/image" Target="../media/image115.png"/><Relationship Id="rId5" Type="http://schemas.openxmlformats.org/officeDocument/2006/relationships/image" Target="../media/image98.png"/><Relationship Id="rId6" Type="http://schemas.openxmlformats.org/officeDocument/2006/relationships/image" Target="../media/image95.gi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92.png"/><Relationship Id="rId4" Type="http://schemas.openxmlformats.org/officeDocument/2006/relationships/image" Target="../media/image116.png"/><Relationship Id="rId5" Type="http://schemas.openxmlformats.org/officeDocument/2006/relationships/image" Target="../media/image128.png"/><Relationship Id="rId6" Type="http://schemas.openxmlformats.org/officeDocument/2006/relationships/image" Target="../media/image13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126.png"/><Relationship Id="rId4" Type="http://schemas.openxmlformats.org/officeDocument/2006/relationships/hyperlink" Target="http://www.youtube.com/watch?v=g8NVwN0_mks" TargetMode="External"/><Relationship Id="rId5" Type="http://schemas.openxmlformats.org/officeDocument/2006/relationships/image" Target="../media/image117.jpg"/><Relationship Id="rId6" Type="http://schemas.openxmlformats.org/officeDocument/2006/relationships/image" Target="../media/image12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92.png"/><Relationship Id="rId4" Type="http://schemas.openxmlformats.org/officeDocument/2006/relationships/image" Target="../media/image139.png"/><Relationship Id="rId5" Type="http://schemas.openxmlformats.org/officeDocument/2006/relationships/image" Target="../media/image95.gif"/><Relationship Id="rId6" Type="http://schemas.openxmlformats.org/officeDocument/2006/relationships/image" Target="../media/image115.png"/><Relationship Id="rId7" Type="http://schemas.openxmlformats.org/officeDocument/2006/relationships/image" Target="../media/image132.png"/></Relationships>
</file>

<file path=ppt/slides/_rels/slide57.xml.rels><?xml version="1.0" encoding="UTF-8" standalone="yes"?><Relationships xmlns="http://schemas.openxmlformats.org/package/2006/relationships"><Relationship Id="rId10" Type="http://schemas.openxmlformats.org/officeDocument/2006/relationships/image" Target="../media/image6.png"/><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120.png"/><Relationship Id="rId4" Type="http://schemas.openxmlformats.org/officeDocument/2006/relationships/image" Target="../media/image131.png"/><Relationship Id="rId9" Type="http://schemas.openxmlformats.org/officeDocument/2006/relationships/hyperlink" Target="http://drive.google.com/file/d/1uGfxDB8Yvo9o6M0Nh61ONmBWACj6zUq-/view" TargetMode="External"/><Relationship Id="rId5" Type="http://schemas.openxmlformats.org/officeDocument/2006/relationships/hyperlink" Target="http://www.youtube.com/watch?v=8YuWAZmD0aU" TargetMode="External"/><Relationship Id="rId6" Type="http://schemas.openxmlformats.org/officeDocument/2006/relationships/image" Target="../media/image122.jpg"/><Relationship Id="rId7" Type="http://schemas.openxmlformats.org/officeDocument/2006/relationships/hyperlink" Target="http://www.youtube.com/watch?v=OtMJe_QQRH0" TargetMode="External"/><Relationship Id="rId8" Type="http://schemas.openxmlformats.org/officeDocument/2006/relationships/image" Target="../media/image12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134.png"/><Relationship Id="rId4" Type="http://schemas.openxmlformats.org/officeDocument/2006/relationships/image" Target="../media/image127.png"/><Relationship Id="rId5" Type="http://schemas.openxmlformats.org/officeDocument/2006/relationships/hyperlink" Target="http://www.youtube.com/watch?v=W5O7iSEVE24" TargetMode="External"/><Relationship Id="rId6" Type="http://schemas.openxmlformats.org/officeDocument/2006/relationships/image" Target="../media/image119.jpg"/></Relationships>
</file>

<file path=ppt/slides/_rels/slide59.xml.rels><?xml version="1.0" encoding="UTF-8" standalone="yes"?><Relationships xmlns="http://schemas.openxmlformats.org/package/2006/relationships"><Relationship Id="rId20" Type="http://schemas.openxmlformats.org/officeDocument/2006/relationships/image" Target="../media/image149.png"/><Relationship Id="rId22" Type="http://schemas.openxmlformats.org/officeDocument/2006/relationships/image" Target="../media/image138.png"/><Relationship Id="rId21" Type="http://schemas.openxmlformats.org/officeDocument/2006/relationships/hyperlink" Target="https://youtu.be/qOjggphoBx4" TargetMode="External"/><Relationship Id="rId24" Type="http://schemas.openxmlformats.org/officeDocument/2006/relationships/image" Target="../media/image130.png"/><Relationship Id="rId23" Type="http://schemas.openxmlformats.org/officeDocument/2006/relationships/hyperlink" Target="https://youtu.be/6_UOgTRDMb8" TargetMode="External"/><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123.png"/><Relationship Id="rId4" Type="http://schemas.openxmlformats.org/officeDocument/2006/relationships/image" Target="../media/image129.png"/><Relationship Id="rId9" Type="http://schemas.openxmlformats.org/officeDocument/2006/relationships/hyperlink" Target="https://youtu.be/cZeNGNQ4BAw" TargetMode="External"/><Relationship Id="rId26" Type="http://schemas.openxmlformats.org/officeDocument/2006/relationships/image" Target="../media/image142.png"/><Relationship Id="rId25" Type="http://schemas.openxmlformats.org/officeDocument/2006/relationships/hyperlink" Target="https://youtu.be/bGCuOEoEXSc" TargetMode="External"/><Relationship Id="rId28" Type="http://schemas.openxmlformats.org/officeDocument/2006/relationships/image" Target="../media/image153.png"/><Relationship Id="rId27" Type="http://schemas.openxmlformats.org/officeDocument/2006/relationships/hyperlink" Target="https://youtu.be/-tsc3QwLbVM" TargetMode="External"/><Relationship Id="rId5" Type="http://schemas.openxmlformats.org/officeDocument/2006/relationships/hyperlink" Target="https://youtu.be/rFvbOAvWTYA" TargetMode="External"/><Relationship Id="rId6" Type="http://schemas.openxmlformats.org/officeDocument/2006/relationships/image" Target="../media/image118.png"/><Relationship Id="rId29" Type="http://schemas.openxmlformats.org/officeDocument/2006/relationships/hyperlink" Target="https://youtu.be/D9OOXCu5XMg" TargetMode="External"/><Relationship Id="rId7" Type="http://schemas.openxmlformats.org/officeDocument/2006/relationships/hyperlink" Target="https://youtu.be/BsN9HWpvPCI" TargetMode="External"/><Relationship Id="rId8" Type="http://schemas.openxmlformats.org/officeDocument/2006/relationships/image" Target="../media/image133.png"/><Relationship Id="rId31" Type="http://schemas.openxmlformats.org/officeDocument/2006/relationships/image" Target="../media/image144.png"/><Relationship Id="rId30" Type="http://schemas.openxmlformats.org/officeDocument/2006/relationships/image" Target="../media/image135.png"/><Relationship Id="rId11" Type="http://schemas.openxmlformats.org/officeDocument/2006/relationships/hyperlink" Target="https://youtu.be/Zrm4dC3Poe0" TargetMode="External"/><Relationship Id="rId10" Type="http://schemas.openxmlformats.org/officeDocument/2006/relationships/image" Target="../media/image140.png"/><Relationship Id="rId13" Type="http://schemas.openxmlformats.org/officeDocument/2006/relationships/hyperlink" Target="https://youtu.be/O58brpCvmRs" TargetMode="External"/><Relationship Id="rId12" Type="http://schemas.openxmlformats.org/officeDocument/2006/relationships/image" Target="../media/image125.png"/><Relationship Id="rId15" Type="http://schemas.openxmlformats.org/officeDocument/2006/relationships/hyperlink" Target="https://youtu.be/7fkR7X4SevE" TargetMode="External"/><Relationship Id="rId14" Type="http://schemas.openxmlformats.org/officeDocument/2006/relationships/image" Target="../media/image157.png"/><Relationship Id="rId17" Type="http://schemas.openxmlformats.org/officeDocument/2006/relationships/hyperlink" Target="https://youtu.be/CSen2Tnd6tM" TargetMode="External"/><Relationship Id="rId16" Type="http://schemas.openxmlformats.org/officeDocument/2006/relationships/image" Target="../media/image137.png"/><Relationship Id="rId19" Type="http://schemas.openxmlformats.org/officeDocument/2006/relationships/hyperlink" Target="https://youtu.be/4l7ltm_vfjg" TargetMode="External"/><Relationship Id="rId18" Type="http://schemas.openxmlformats.org/officeDocument/2006/relationships/image" Target="../media/image14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12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12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12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123.png"/><Relationship Id="rId4" Type="http://schemas.openxmlformats.org/officeDocument/2006/relationships/hyperlink" Target="http://www.youtube.com/watch?v=cCW0P0XsbuI" TargetMode="External"/><Relationship Id="rId9" Type="http://schemas.openxmlformats.org/officeDocument/2006/relationships/image" Target="../media/image145.jpg"/><Relationship Id="rId5" Type="http://schemas.openxmlformats.org/officeDocument/2006/relationships/image" Target="../media/image146.jpg"/><Relationship Id="rId6" Type="http://schemas.openxmlformats.org/officeDocument/2006/relationships/hyperlink" Target="http://www.youtube.com/watch?v=tU-sAbyyKAk" TargetMode="External"/><Relationship Id="rId7" Type="http://schemas.openxmlformats.org/officeDocument/2006/relationships/image" Target="../media/image141.jpg"/><Relationship Id="rId8" Type="http://schemas.openxmlformats.org/officeDocument/2006/relationships/hyperlink" Target="http://www.youtube.com/watch?v=bH5ozEo1Ao4" TargetMode="External"/><Relationship Id="rId11" Type="http://schemas.openxmlformats.org/officeDocument/2006/relationships/image" Target="../media/image147.jpg"/><Relationship Id="rId10" Type="http://schemas.openxmlformats.org/officeDocument/2006/relationships/hyperlink" Target="http://www.youtube.com/watch?v=3V_k4zeYO1Y" TargetMode="External"/><Relationship Id="rId13" Type="http://schemas.openxmlformats.org/officeDocument/2006/relationships/image" Target="../media/image162.jpg"/><Relationship Id="rId12" Type="http://schemas.openxmlformats.org/officeDocument/2006/relationships/hyperlink" Target="http://www.youtube.com/watch?v=brOKBsOs4Ik" TargetMode="External"/><Relationship Id="rId15" Type="http://schemas.openxmlformats.org/officeDocument/2006/relationships/image" Target="../media/image148.jpg"/><Relationship Id="rId14" Type="http://schemas.openxmlformats.org/officeDocument/2006/relationships/hyperlink" Target="http://www.youtube.com/watch?v=eh0dbvyKsSg"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123.png"/><Relationship Id="rId4" Type="http://schemas.openxmlformats.org/officeDocument/2006/relationships/hyperlink" Target="http://www.youtube.com/watch?v=7hByu8MvIiU" TargetMode="External"/><Relationship Id="rId9" Type="http://schemas.openxmlformats.org/officeDocument/2006/relationships/image" Target="../media/image161.jpg"/><Relationship Id="rId5" Type="http://schemas.openxmlformats.org/officeDocument/2006/relationships/image" Target="../media/image152.jpg"/><Relationship Id="rId6" Type="http://schemas.openxmlformats.org/officeDocument/2006/relationships/hyperlink" Target="http://www.youtube.com/watch?v=wBCfxhyEDB0" TargetMode="External"/><Relationship Id="rId7" Type="http://schemas.openxmlformats.org/officeDocument/2006/relationships/image" Target="../media/image159.jpg"/><Relationship Id="rId8" Type="http://schemas.openxmlformats.org/officeDocument/2006/relationships/hyperlink" Target="http://www.youtube.com/watch?v=31X58sZYhZA" TargetMode="External"/><Relationship Id="rId11" Type="http://schemas.openxmlformats.org/officeDocument/2006/relationships/image" Target="../media/image150.jpg"/><Relationship Id="rId10" Type="http://schemas.openxmlformats.org/officeDocument/2006/relationships/hyperlink" Target="http://www.youtube.com/watch?v=O9UByLyOjBM" TargetMode="External"/><Relationship Id="rId13" Type="http://schemas.openxmlformats.org/officeDocument/2006/relationships/image" Target="../media/image151.jpg"/><Relationship Id="rId12" Type="http://schemas.openxmlformats.org/officeDocument/2006/relationships/hyperlink" Target="http://www.youtube.com/watch?v=IwhavYfkWWI" TargetMode="External"/><Relationship Id="rId15" Type="http://schemas.openxmlformats.org/officeDocument/2006/relationships/image" Target="../media/image154.jpg"/><Relationship Id="rId14" Type="http://schemas.openxmlformats.org/officeDocument/2006/relationships/hyperlink" Target="http://www.youtube.com/watch?v=XeuGj8kFvEw"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123.png"/><Relationship Id="rId4" Type="http://schemas.openxmlformats.org/officeDocument/2006/relationships/hyperlink" Target="http://www.youtube.com/watch?v=rcsi_reJsog" TargetMode="External"/><Relationship Id="rId9" Type="http://schemas.openxmlformats.org/officeDocument/2006/relationships/image" Target="../media/image158.jpg"/><Relationship Id="rId5" Type="http://schemas.openxmlformats.org/officeDocument/2006/relationships/image" Target="../media/image156.jpg"/><Relationship Id="rId6" Type="http://schemas.openxmlformats.org/officeDocument/2006/relationships/hyperlink" Target="http://www.youtube.com/watch?v=ok46bj3UWm4" TargetMode="External"/><Relationship Id="rId7" Type="http://schemas.openxmlformats.org/officeDocument/2006/relationships/image" Target="../media/image155.jpg"/><Relationship Id="rId8" Type="http://schemas.openxmlformats.org/officeDocument/2006/relationships/hyperlink" Target="http://www.youtube.com/watch?v=p2TGqnRj5F4"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160.png"/><Relationship Id="rId4" Type="http://schemas.openxmlformats.org/officeDocument/2006/relationships/hyperlink" Target="https://www.thecurriculumcorner.com/thekindercorner/diversity-differences-make-us-unique/" TargetMode="External"/><Relationship Id="rId9" Type="http://schemas.openxmlformats.org/officeDocument/2006/relationships/hyperlink" Target="https://www.gettingsmart.com/2016/10/student-activities-to-promote-diversity-inclusion-and-empathy/" TargetMode="External"/><Relationship Id="rId5" Type="http://schemas.openxmlformats.org/officeDocument/2006/relationships/hyperlink" Target="https://funlearningforkids.com/teaching-diversity-crafts-activities/" TargetMode="External"/><Relationship Id="rId6" Type="http://schemas.openxmlformats.org/officeDocument/2006/relationships/hyperlink" Target="https://www.pbs.org/parents/crafts-and-experiments/learning-to-appreciate-diversity-through-play" TargetMode="External"/><Relationship Id="rId7" Type="http://schemas.openxmlformats.org/officeDocument/2006/relationships/hyperlink" Target="https://www.mylemarks.com/store/c32/Diversity_and_Inclusion_Worksheets.html" TargetMode="External"/><Relationship Id="rId8" Type="http://schemas.openxmlformats.org/officeDocument/2006/relationships/hyperlink" Target="https://www.theedadvocate.org/ways-to-promote-diverse-cultures-in-the-classroom/" TargetMode="External"/><Relationship Id="rId11" Type="http://schemas.openxmlformats.org/officeDocument/2006/relationships/hyperlink" Target="https://bookroo.com/books/topics/obstacles-and-adversity" TargetMode="External"/><Relationship Id="rId10" Type="http://schemas.openxmlformats.org/officeDocument/2006/relationships/hyperlink" Target="https://theeverymom.com/diverse-childrens-book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55" name="Google Shape;55;p1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6" name="Google Shape;56;p13"/>
          <p:cNvPicPr preferRelativeResize="0"/>
          <p:nvPr/>
        </p:nvPicPr>
        <p:blipFill>
          <a:blip r:embed="rId3">
            <a:alphaModFix/>
          </a:blip>
          <a:stretch>
            <a:fillRect/>
          </a:stretch>
        </p:blipFill>
        <p:spPr>
          <a:xfrm>
            <a:off x="0" y="0"/>
            <a:ext cx="9144000" cy="5099675"/>
          </a:xfrm>
          <a:prstGeom prst="rect">
            <a:avLst/>
          </a:prstGeom>
          <a:noFill/>
          <a:ln cap="flat" cmpd="sng" w="152400">
            <a:solidFill>
              <a:srgbClr val="FF0000"/>
            </a:solidFill>
            <a:prstDash val="solid"/>
            <a:round/>
            <a:headEnd len="sm" w="sm" type="none"/>
            <a:tailEnd len="sm" w="sm" type="none"/>
          </a:ln>
        </p:spPr>
      </p:pic>
      <p:sp>
        <p:nvSpPr>
          <p:cNvPr id="57" name="Google Shape;57;p13"/>
          <p:cNvSpPr txBox="1"/>
          <p:nvPr/>
        </p:nvSpPr>
        <p:spPr>
          <a:xfrm>
            <a:off x="188650" y="168800"/>
            <a:ext cx="8867100" cy="481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latin typeface="Love Ya Like A Sister"/>
                <a:ea typeface="Love Ya Like A Sister"/>
                <a:cs typeface="Love Ya Like A Sister"/>
                <a:sym typeface="Love Ya Like A Sister"/>
              </a:rPr>
              <a:t>Dear Teacher -</a:t>
            </a:r>
            <a:endParaRPr sz="2100">
              <a:latin typeface="Love Ya Like A Sister"/>
              <a:ea typeface="Love Ya Like A Sister"/>
              <a:cs typeface="Love Ya Like A Sister"/>
              <a:sym typeface="Love Ya Like A Sister"/>
            </a:endParaRPr>
          </a:p>
          <a:p>
            <a:pPr indent="0" lvl="0" marL="0" rtl="0" algn="l">
              <a:spcBef>
                <a:spcPts val="0"/>
              </a:spcBef>
              <a:spcAft>
                <a:spcPts val="0"/>
              </a:spcAft>
              <a:buNone/>
            </a:pPr>
            <a:r>
              <a:rPr lang="en" sz="2100">
                <a:latin typeface="Love Ya Like A Sister"/>
                <a:ea typeface="Love Ya Like A Sister"/>
                <a:cs typeface="Love Ya Like A Sister"/>
                <a:sym typeface="Love Ya Like A Sister"/>
              </a:rPr>
              <a:t>You are a </a:t>
            </a:r>
            <a:r>
              <a:rPr b="1" lang="en" sz="2800">
                <a:solidFill>
                  <a:srgbClr val="FF0000"/>
                </a:solidFill>
                <a:latin typeface="Love Ya Like A Sister"/>
                <a:ea typeface="Love Ya Like A Sister"/>
                <a:cs typeface="Love Ya Like A Sister"/>
                <a:sym typeface="Love Ya Like A Sister"/>
              </a:rPr>
              <a:t>SUPERHERO</a:t>
            </a:r>
            <a:r>
              <a:rPr lang="en" sz="2100">
                <a:latin typeface="Love Ya Like A Sister"/>
                <a:ea typeface="Love Ya Like A Sister"/>
                <a:cs typeface="Love Ya Like A Sister"/>
                <a:sym typeface="Love Ya Like A Sister"/>
              </a:rPr>
              <a:t>!  Never discount all that you do day in and day out.  You are having such a profound impact on countless students’ lives. Always remember when times are difficult that nothing is ever impossible with love and a positive outlook.  Thank you so much for all that you do.  I love to share the activities I make because it makes my heart so happy to help others in any small way I can.  There’s always something good going on around you so stay focused on the good.  Love and support one another.  Teaching is a profession unlike any other where we truly need one another so be that teacher for someone who needs you.  Our world is in desperate need of loving acts of kindness.  Spread it like wildfire. </a:t>
            </a:r>
            <a:endParaRPr sz="2100">
              <a:latin typeface="Love Ya Like A Sister"/>
              <a:ea typeface="Love Ya Like A Sister"/>
              <a:cs typeface="Love Ya Like A Sister"/>
              <a:sym typeface="Love Ya Like A Sister"/>
            </a:endParaRPr>
          </a:p>
          <a:p>
            <a:pPr indent="0" lvl="0" marL="0" rtl="0" algn="l">
              <a:spcBef>
                <a:spcPts val="0"/>
              </a:spcBef>
              <a:spcAft>
                <a:spcPts val="0"/>
              </a:spcAft>
              <a:buNone/>
            </a:pPr>
            <a:r>
              <a:t/>
            </a:r>
            <a:endParaRPr sz="2100">
              <a:latin typeface="Love Ya Like A Sister"/>
              <a:ea typeface="Love Ya Like A Sister"/>
              <a:cs typeface="Love Ya Like A Sister"/>
              <a:sym typeface="Love Ya Like A Sister"/>
            </a:endParaRPr>
          </a:p>
          <a:p>
            <a:pPr indent="0" lvl="0" marL="0" rtl="0" algn="l">
              <a:spcBef>
                <a:spcPts val="0"/>
              </a:spcBef>
              <a:spcAft>
                <a:spcPts val="0"/>
              </a:spcAft>
              <a:buNone/>
            </a:pPr>
            <a:r>
              <a:rPr lang="en" sz="2100">
                <a:latin typeface="Love Ya Like A Sister"/>
                <a:ea typeface="Love Ya Like A Sister"/>
                <a:cs typeface="Love Ya Like A Sister"/>
                <a:sym typeface="Love Ya Like A Sister"/>
              </a:rPr>
              <a:t>Your Teacher Friend - Christy</a:t>
            </a:r>
            <a:endParaRPr sz="2100">
              <a:latin typeface="Love Ya Like A Sister"/>
              <a:ea typeface="Love Ya Like A Sister"/>
              <a:cs typeface="Love Ya Like A Sister"/>
              <a:sym typeface="Love Ya Like A Sister"/>
            </a:endParaRPr>
          </a:p>
        </p:txBody>
      </p:sp>
      <p:sp>
        <p:nvSpPr>
          <p:cNvPr id="58" name="Google Shape;58;p13"/>
          <p:cNvSpPr/>
          <p:nvPr/>
        </p:nvSpPr>
        <p:spPr>
          <a:xfrm>
            <a:off x="4358638" y="3908825"/>
            <a:ext cx="546000" cy="407100"/>
          </a:xfrm>
          <a:prstGeom prst="hear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5012688" y="3908825"/>
            <a:ext cx="546000" cy="407100"/>
          </a:xfrm>
          <a:prstGeom prst="hear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a:off x="5666750" y="3908825"/>
            <a:ext cx="546000" cy="407100"/>
          </a:xfrm>
          <a:prstGeom prst="hear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 name="Google Shape;61;p13"/>
          <p:cNvPicPr preferRelativeResize="0"/>
          <p:nvPr/>
        </p:nvPicPr>
        <p:blipFill>
          <a:blip r:embed="rId4">
            <a:alphaModFix/>
          </a:blip>
          <a:stretch>
            <a:fillRect/>
          </a:stretch>
        </p:blipFill>
        <p:spPr>
          <a:xfrm>
            <a:off x="36675" y="67125"/>
            <a:ext cx="1669750" cy="1669750"/>
          </a:xfrm>
          <a:prstGeom prst="rect">
            <a:avLst/>
          </a:prstGeom>
          <a:noFill/>
          <a:ln>
            <a:noFill/>
          </a:ln>
        </p:spPr>
      </p:pic>
      <p:pic>
        <p:nvPicPr>
          <p:cNvPr id="62" name="Google Shape;62;p13"/>
          <p:cNvPicPr preferRelativeResize="0"/>
          <p:nvPr/>
        </p:nvPicPr>
        <p:blipFill>
          <a:blip r:embed="rId4">
            <a:alphaModFix/>
          </a:blip>
          <a:stretch>
            <a:fillRect/>
          </a:stretch>
        </p:blipFill>
        <p:spPr>
          <a:xfrm>
            <a:off x="1669750" y="67125"/>
            <a:ext cx="1669750" cy="1669750"/>
          </a:xfrm>
          <a:prstGeom prst="rect">
            <a:avLst/>
          </a:prstGeom>
          <a:noFill/>
          <a:ln>
            <a:noFill/>
          </a:ln>
        </p:spPr>
      </p:pic>
      <p:pic>
        <p:nvPicPr>
          <p:cNvPr id="63" name="Google Shape;63;p13"/>
          <p:cNvPicPr preferRelativeResize="0"/>
          <p:nvPr/>
        </p:nvPicPr>
        <p:blipFill>
          <a:blip r:embed="rId4">
            <a:alphaModFix/>
          </a:blip>
          <a:stretch>
            <a:fillRect/>
          </a:stretch>
        </p:blipFill>
        <p:spPr>
          <a:xfrm>
            <a:off x="3339500" y="0"/>
            <a:ext cx="1836775" cy="1669750"/>
          </a:xfrm>
          <a:prstGeom prst="rect">
            <a:avLst/>
          </a:prstGeom>
          <a:noFill/>
          <a:ln>
            <a:noFill/>
          </a:ln>
        </p:spPr>
      </p:pic>
      <p:pic>
        <p:nvPicPr>
          <p:cNvPr id="64" name="Google Shape;64;p13"/>
          <p:cNvPicPr preferRelativeResize="0"/>
          <p:nvPr/>
        </p:nvPicPr>
        <p:blipFill>
          <a:blip r:embed="rId4">
            <a:alphaModFix/>
          </a:blip>
          <a:stretch>
            <a:fillRect/>
          </a:stretch>
        </p:blipFill>
        <p:spPr>
          <a:xfrm>
            <a:off x="5176275" y="0"/>
            <a:ext cx="1669750" cy="1669750"/>
          </a:xfrm>
          <a:prstGeom prst="rect">
            <a:avLst/>
          </a:prstGeom>
          <a:noFill/>
          <a:ln>
            <a:noFill/>
          </a:ln>
        </p:spPr>
      </p:pic>
      <p:pic>
        <p:nvPicPr>
          <p:cNvPr id="65" name="Google Shape;65;p13"/>
          <p:cNvPicPr preferRelativeResize="0"/>
          <p:nvPr/>
        </p:nvPicPr>
        <p:blipFill>
          <a:blip r:embed="rId4">
            <a:alphaModFix/>
          </a:blip>
          <a:stretch>
            <a:fillRect/>
          </a:stretch>
        </p:blipFill>
        <p:spPr>
          <a:xfrm>
            <a:off x="6889475" y="0"/>
            <a:ext cx="2254525" cy="1669750"/>
          </a:xfrm>
          <a:prstGeom prst="rect">
            <a:avLst/>
          </a:prstGeom>
          <a:noFill/>
          <a:ln>
            <a:noFill/>
          </a:ln>
        </p:spPr>
      </p:pic>
      <p:pic>
        <p:nvPicPr>
          <p:cNvPr id="66" name="Google Shape;66;p13"/>
          <p:cNvPicPr preferRelativeResize="0"/>
          <p:nvPr/>
        </p:nvPicPr>
        <p:blipFill>
          <a:blip r:embed="rId4">
            <a:alphaModFix/>
          </a:blip>
          <a:stretch>
            <a:fillRect/>
          </a:stretch>
        </p:blipFill>
        <p:spPr>
          <a:xfrm>
            <a:off x="80125" y="1819475"/>
            <a:ext cx="1669750" cy="1669750"/>
          </a:xfrm>
          <a:prstGeom prst="rect">
            <a:avLst/>
          </a:prstGeom>
          <a:noFill/>
          <a:ln>
            <a:noFill/>
          </a:ln>
        </p:spPr>
      </p:pic>
      <p:pic>
        <p:nvPicPr>
          <p:cNvPr id="67" name="Google Shape;67;p13"/>
          <p:cNvPicPr preferRelativeResize="0"/>
          <p:nvPr/>
        </p:nvPicPr>
        <p:blipFill>
          <a:blip r:embed="rId4">
            <a:alphaModFix/>
          </a:blip>
          <a:stretch>
            <a:fillRect/>
          </a:stretch>
        </p:blipFill>
        <p:spPr>
          <a:xfrm>
            <a:off x="1431425" y="1688925"/>
            <a:ext cx="1669750" cy="1669750"/>
          </a:xfrm>
          <a:prstGeom prst="rect">
            <a:avLst/>
          </a:prstGeom>
          <a:noFill/>
          <a:ln>
            <a:noFill/>
          </a:ln>
        </p:spPr>
      </p:pic>
      <p:pic>
        <p:nvPicPr>
          <p:cNvPr id="68" name="Google Shape;68;p13"/>
          <p:cNvPicPr preferRelativeResize="0"/>
          <p:nvPr/>
        </p:nvPicPr>
        <p:blipFill>
          <a:blip r:embed="rId4">
            <a:alphaModFix/>
          </a:blip>
          <a:stretch>
            <a:fillRect/>
          </a:stretch>
        </p:blipFill>
        <p:spPr>
          <a:xfrm>
            <a:off x="3101175" y="1736875"/>
            <a:ext cx="1669750" cy="1669750"/>
          </a:xfrm>
          <a:prstGeom prst="rect">
            <a:avLst/>
          </a:prstGeom>
          <a:noFill/>
          <a:ln>
            <a:noFill/>
          </a:ln>
        </p:spPr>
      </p:pic>
      <p:pic>
        <p:nvPicPr>
          <p:cNvPr id="69" name="Google Shape;69;p13"/>
          <p:cNvPicPr preferRelativeResize="0"/>
          <p:nvPr/>
        </p:nvPicPr>
        <p:blipFill>
          <a:blip r:embed="rId4">
            <a:alphaModFix/>
          </a:blip>
          <a:stretch>
            <a:fillRect/>
          </a:stretch>
        </p:blipFill>
        <p:spPr>
          <a:xfrm>
            <a:off x="3995000" y="1899063"/>
            <a:ext cx="1669750" cy="1669750"/>
          </a:xfrm>
          <a:prstGeom prst="rect">
            <a:avLst/>
          </a:prstGeom>
          <a:noFill/>
          <a:ln>
            <a:noFill/>
          </a:ln>
        </p:spPr>
      </p:pic>
      <p:pic>
        <p:nvPicPr>
          <p:cNvPr id="70" name="Google Shape;70;p13"/>
          <p:cNvPicPr preferRelativeResize="0"/>
          <p:nvPr/>
        </p:nvPicPr>
        <p:blipFill>
          <a:blip r:embed="rId4">
            <a:alphaModFix/>
          </a:blip>
          <a:stretch>
            <a:fillRect/>
          </a:stretch>
        </p:blipFill>
        <p:spPr>
          <a:xfrm>
            <a:off x="5575800" y="1736875"/>
            <a:ext cx="1669750" cy="1669750"/>
          </a:xfrm>
          <a:prstGeom prst="rect">
            <a:avLst/>
          </a:prstGeom>
          <a:noFill/>
          <a:ln>
            <a:noFill/>
          </a:ln>
        </p:spPr>
      </p:pic>
      <p:pic>
        <p:nvPicPr>
          <p:cNvPr id="71" name="Google Shape;71;p13"/>
          <p:cNvPicPr preferRelativeResize="0"/>
          <p:nvPr/>
        </p:nvPicPr>
        <p:blipFill>
          <a:blip r:embed="rId4">
            <a:alphaModFix/>
          </a:blip>
          <a:stretch>
            <a:fillRect/>
          </a:stretch>
        </p:blipFill>
        <p:spPr>
          <a:xfrm>
            <a:off x="7323550" y="1819475"/>
            <a:ext cx="1669750" cy="1669750"/>
          </a:xfrm>
          <a:prstGeom prst="rect">
            <a:avLst/>
          </a:prstGeom>
          <a:noFill/>
          <a:ln>
            <a:noFill/>
          </a:ln>
        </p:spPr>
      </p:pic>
      <p:pic>
        <p:nvPicPr>
          <p:cNvPr id="72" name="Google Shape;72;p13"/>
          <p:cNvPicPr preferRelativeResize="0"/>
          <p:nvPr/>
        </p:nvPicPr>
        <p:blipFill>
          <a:blip r:embed="rId4">
            <a:alphaModFix/>
          </a:blip>
          <a:stretch>
            <a:fillRect/>
          </a:stretch>
        </p:blipFill>
        <p:spPr>
          <a:xfrm>
            <a:off x="0" y="3280025"/>
            <a:ext cx="1669750" cy="1669750"/>
          </a:xfrm>
          <a:prstGeom prst="rect">
            <a:avLst/>
          </a:prstGeom>
          <a:noFill/>
          <a:ln>
            <a:noFill/>
          </a:ln>
        </p:spPr>
      </p:pic>
      <p:pic>
        <p:nvPicPr>
          <p:cNvPr id="73" name="Google Shape;73;p13"/>
          <p:cNvPicPr preferRelativeResize="0"/>
          <p:nvPr/>
        </p:nvPicPr>
        <p:blipFill>
          <a:blip r:embed="rId4">
            <a:alphaModFix/>
          </a:blip>
          <a:stretch>
            <a:fillRect/>
          </a:stretch>
        </p:blipFill>
        <p:spPr>
          <a:xfrm>
            <a:off x="1928775" y="3280025"/>
            <a:ext cx="1669750" cy="1669750"/>
          </a:xfrm>
          <a:prstGeom prst="rect">
            <a:avLst/>
          </a:prstGeom>
          <a:noFill/>
          <a:ln>
            <a:noFill/>
          </a:ln>
        </p:spPr>
      </p:pic>
      <p:pic>
        <p:nvPicPr>
          <p:cNvPr id="74" name="Google Shape;74;p13"/>
          <p:cNvPicPr preferRelativeResize="0"/>
          <p:nvPr/>
        </p:nvPicPr>
        <p:blipFill>
          <a:blip r:embed="rId4">
            <a:alphaModFix/>
          </a:blip>
          <a:stretch>
            <a:fillRect/>
          </a:stretch>
        </p:blipFill>
        <p:spPr>
          <a:xfrm>
            <a:off x="6558575" y="3035175"/>
            <a:ext cx="1669750" cy="1669750"/>
          </a:xfrm>
          <a:prstGeom prst="rect">
            <a:avLst/>
          </a:prstGeom>
          <a:noFill/>
          <a:ln>
            <a:noFill/>
          </a:ln>
        </p:spPr>
      </p:pic>
      <p:pic>
        <p:nvPicPr>
          <p:cNvPr id="75" name="Google Shape;75;p13"/>
          <p:cNvPicPr preferRelativeResize="0"/>
          <p:nvPr/>
        </p:nvPicPr>
        <p:blipFill>
          <a:blip r:embed="rId4">
            <a:alphaModFix/>
          </a:blip>
          <a:stretch>
            <a:fillRect/>
          </a:stretch>
        </p:blipFill>
        <p:spPr>
          <a:xfrm>
            <a:off x="5708900" y="3406625"/>
            <a:ext cx="1669750" cy="1669750"/>
          </a:xfrm>
          <a:prstGeom prst="rect">
            <a:avLst/>
          </a:prstGeom>
          <a:noFill/>
          <a:ln>
            <a:noFill/>
          </a:ln>
        </p:spPr>
      </p:pic>
      <p:pic>
        <p:nvPicPr>
          <p:cNvPr id="76" name="Google Shape;76;p13"/>
          <p:cNvPicPr preferRelativeResize="0"/>
          <p:nvPr/>
        </p:nvPicPr>
        <p:blipFill>
          <a:blip r:embed="rId4">
            <a:alphaModFix/>
          </a:blip>
          <a:stretch>
            <a:fillRect/>
          </a:stretch>
        </p:blipFill>
        <p:spPr>
          <a:xfrm>
            <a:off x="4097473" y="3406625"/>
            <a:ext cx="1962150" cy="1669750"/>
          </a:xfrm>
          <a:prstGeom prst="rect">
            <a:avLst/>
          </a:prstGeom>
          <a:noFill/>
          <a:ln>
            <a:noFill/>
          </a:ln>
        </p:spPr>
      </p:pic>
      <p:pic>
        <p:nvPicPr>
          <p:cNvPr id="77" name="Google Shape;77;p13"/>
          <p:cNvPicPr preferRelativeResize="0"/>
          <p:nvPr/>
        </p:nvPicPr>
        <p:blipFill>
          <a:blip r:embed="rId4">
            <a:alphaModFix/>
          </a:blip>
          <a:stretch>
            <a:fillRect/>
          </a:stretch>
        </p:blipFill>
        <p:spPr>
          <a:xfrm>
            <a:off x="7378650" y="3358675"/>
            <a:ext cx="1669750" cy="1669750"/>
          </a:xfrm>
          <a:prstGeom prst="rect">
            <a:avLst/>
          </a:prstGeom>
          <a:noFill/>
          <a:ln>
            <a:noFill/>
          </a:ln>
        </p:spPr>
      </p:pic>
      <p:pic>
        <p:nvPicPr>
          <p:cNvPr id="78" name="Google Shape;78;p13"/>
          <p:cNvPicPr preferRelativeResize="0"/>
          <p:nvPr/>
        </p:nvPicPr>
        <p:blipFill>
          <a:blip r:embed="rId4">
            <a:alphaModFix/>
          </a:blip>
          <a:stretch>
            <a:fillRect/>
          </a:stretch>
        </p:blipFill>
        <p:spPr>
          <a:xfrm>
            <a:off x="2545412" y="3406625"/>
            <a:ext cx="1669750" cy="1669750"/>
          </a:xfrm>
          <a:prstGeom prst="rect">
            <a:avLst/>
          </a:prstGeom>
          <a:noFill/>
          <a:ln>
            <a:noFill/>
          </a:ln>
        </p:spPr>
      </p:pic>
      <p:pic>
        <p:nvPicPr>
          <p:cNvPr id="79" name="Google Shape;79;p13"/>
          <p:cNvPicPr preferRelativeResize="0"/>
          <p:nvPr/>
        </p:nvPicPr>
        <p:blipFill>
          <a:blip r:embed="rId4">
            <a:alphaModFix/>
          </a:blip>
          <a:stretch>
            <a:fillRect/>
          </a:stretch>
        </p:blipFill>
        <p:spPr>
          <a:xfrm>
            <a:off x="1034950" y="3358675"/>
            <a:ext cx="1669750" cy="1669750"/>
          </a:xfrm>
          <a:prstGeom prst="rect">
            <a:avLst/>
          </a:prstGeom>
          <a:noFill/>
          <a:ln>
            <a:noFill/>
          </a:ln>
        </p:spPr>
      </p:pic>
      <p:pic>
        <p:nvPicPr>
          <p:cNvPr id="80" name="Google Shape;80;p13"/>
          <p:cNvPicPr preferRelativeResize="0"/>
          <p:nvPr/>
        </p:nvPicPr>
        <p:blipFill>
          <a:blip r:embed="rId4">
            <a:alphaModFix/>
          </a:blip>
          <a:stretch>
            <a:fillRect/>
          </a:stretch>
        </p:blipFill>
        <p:spPr>
          <a:xfrm>
            <a:off x="259025" y="2963700"/>
            <a:ext cx="1669750" cy="1669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14"/>
          <p:cNvPicPr preferRelativeResize="0"/>
          <p:nvPr/>
        </p:nvPicPr>
        <p:blipFill>
          <a:blip r:embed="rId3">
            <a:alphaModFix/>
          </a:blip>
          <a:stretch>
            <a:fillRect/>
          </a:stretch>
        </p:blipFill>
        <p:spPr>
          <a:xfrm>
            <a:off x="0" y="0"/>
            <a:ext cx="9144000" cy="5099675"/>
          </a:xfrm>
          <a:prstGeom prst="rect">
            <a:avLst/>
          </a:prstGeom>
          <a:noFill/>
          <a:ln cap="flat" cmpd="sng" w="152400">
            <a:solidFill>
              <a:srgbClr val="FF0000"/>
            </a:solidFill>
            <a:prstDash val="solid"/>
            <a:round/>
            <a:headEnd len="sm" w="sm" type="none"/>
            <a:tailEnd len="sm" w="sm" type="none"/>
          </a:ln>
        </p:spPr>
      </p:pic>
      <p:sp>
        <p:nvSpPr>
          <p:cNvPr id="86" name="Google Shape;86;p14"/>
          <p:cNvSpPr txBox="1"/>
          <p:nvPr/>
        </p:nvSpPr>
        <p:spPr>
          <a:xfrm>
            <a:off x="161300" y="134400"/>
            <a:ext cx="8862300" cy="512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900">
                <a:latin typeface="Love Ya Like A Sister"/>
                <a:ea typeface="Love Ya Like A Sister"/>
                <a:cs typeface="Love Ya Like A Sister"/>
                <a:sym typeface="Love Ya Like A Sister"/>
              </a:rPr>
              <a:t>The following slides are meant to be shared.  All of the slides were made by me and none of the </a:t>
            </a:r>
            <a:r>
              <a:rPr b="1" lang="en" sz="2900">
                <a:latin typeface="Love Ya Like A Sister"/>
                <a:ea typeface="Love Ya Like A Sister"/>
                <a:cs typeface="Love Ya Like A Sister"/>
                <a:sym typeface="Love Ya Like A Sister"/>
              </a:rPr>
              <a:t>activities</a:t>
            </a:r>
            <a:r>
              <a:rPr b="1" lang="en" sz="2900">
                <a:latin typeface="Love Ya Like A Sister"/>
                <a:ea typeface="Love Ya Like A Sister"/>
                <a:cs typeface="Love Ya Like A Sister"/>
                <a:sym typeface="Love Ya Like A Sister"/>
              </a:rPr>
              <a:t> have been purchased or copied from other sources including the poems which I wrote.  Clipart, videos, and links of course are not my own.  I just wanted to let you know in case anyone is concerned about sharing due to copyright </a:t>
            </a:r>
            <a:r>
              <a:rPr b="1" lang="en" sz="2900">
                <a:latin typeface="Love Ya Like A Sister"/>
                <a:ea typeface="Love Ya Like A Sister"/>
                <a:cs typeface="Love Ya Like A Sister"/>
                <a:sym typeface="Love Ya Like A Sister"/>
              </a:rPr>
              <a:t>infringement</a:t>
            </a:r>
            <a:r>
              <a:rPr b="1" lang="en" sz="2900">
                <a:latin typeface="Love Ya Like A Sister"/>
                <a:ea typeface="Love Ya Like A Sister"/>
                <a:cs typeface="Love Ya Like A Sister"/>
                <a:sym typeface="Love Ya Like A Sister"/>
              </a:rPr>
              <a:t>.</a:t>
            </a:r>
            <a:endParaRPr b="1" sz="2900">
              <a:latin typeface="Love Ya Like A Sister"/>
              <a:ea typeface="Love Ya Like A Sister"/>
              <a:cs typeface="Love Ya Like A Sister"/>
              <a:sym typeface="Love Ya Like A Sister"/>
            </a:endParaRPr>
          </a:p>
          <a:p>
            <a:pPr indent="0" lvl="0" marL="0" rtl="0" algn="l">
              <a:spcBef>
                <a:spcPts val="0"/>
              </a:spcBef>
              <a:spcAft>
                <a:spcPts val="0"/>
              </a:spcAft>
              <a:buNone/>
            </a:pPr>
            <a:r>
              <a:t/>
            </a:r>
            <a:endParaRPr b="1" sz="2900">
              <a:latin typeface="Love Ya Like A Sister"/>
              <a:ea typeface="Love Ya Like A Sister"/>
              <a:cs typeface="Love Ya Like A Sister"/>
              <a:sym typeface="Love Ya Like A Sister"/>
            </a:endParaRPr>
          </a:p>
          <a:p>
            <a:pPr indent="0" lvl="0" marL="0" rtl="0" algn="l">
              <a:spcBef>
                <a:spcPts val="0"/>
              </a:spcBef>
              <a:spcAft>
                <a:spcPts val="0"/>
              </a:spcAft>
              <a:buNone/>
            </a:pPr>
            <a:r>
              <a:t/>
            </a:r>
            <a:endParaRPr b="1" sz="2000">
              <a:latin typeface="Love Ya Like A Sister"/>
              <a:ea typeface="Love Ya Like A Sister"/>
              <a:cs typeface="Love Ya Like A Sister"/>
              <a:sym typeface="Love Ya Like A Sister"/>
            </a:endParaRPr>
          </a:p>
          <a:p>
            <a:pPr indent="0" lvl="0" marL="0" rtl="0" algn="l">
              <a:spcBef>
                <a:spcPts val="0"/>
              </a:spcBef>
              <a:spcAft>
                <a:spcPts val="0"/>
              </a:spcAft>
              <a:buNone/>
            </a:pPr>
            <a:r>
              <a:t/>
            </a:r>
            <a:endParaRPr b="1" sz="2000">
              <a:latin typeface="Love Ya Like A Sister"/>
              <a:ea typeface="Love Ya Like A Sister"/>
              <a:cs typeface="Love Ya Like A Sister"/>
              <a:sym typeface="Love Ya Like A Sister"/>
            </a:endParaRPr>
          </a:p>
          <a:p>
            <a:pPr indent="0" lvl="0" marL="0" rtl="0" algn="l">
              <a:spcBef>
                <a:spcPts val="0"/>
              </a:spcBef>
              <a:spcAft>
                <a:spcPts val="0"/>
              </a:spcAft>
              <a:buNone/>
            </a:pPr>
            <a:r>
              <a:t/>
            </a:r>
            <a:endParaRPr b="1" sz="2000">
              <a:latin typeface="Love Ya Like A Sister"/>
              <a:ea typeface="Love Ya Like A Sister"/>
              <a:cs typeface="Love Ya Like A Sister"/>
              <a:sym typeface="Love Ya Like A Sister"/>
            </a:endParaRPr>
          </a:p>
        </p:txBody>
      </p:sp>
      <p:sp>
        <p:nvSpPr>
          <p:cNvPr id="87" name="Google Shape;87;p14"/>
          <p:cNvSpPr/>
          <p:nvPr/>
        </p:nvSpPr>
        <p:spPr>
          <a:xfrm>
            <a:off x="3799375" y="3287975"/>
            <a:ext cx="2215800" cy="1730100"/>
          </a:xfrm>
          <a:prstGeom prst="heart">
            <a:avLst/>
          </a:prstGeom>
          <a:solidFill>
            <a:srgbClr val="00FFFF"/>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Love Ya Like A Sister"/>
                <a:ea typeface="Love Ya Like A Sister"/>
                <a:cs typeface="Love Ya Like A Sister"/>
                <a:sym typeface="Love Ya Like A Sister"/>
              </a:rPr>
              <a:t>You are a SUPERHERO!</a:t>
            </a:r>
            <a:endParaRPr b="1" sz="1800">
              <a:latin typeface="Love Ya Like A Sister"/>
              <a:ea typeface="Love Ya Like A Sister"/>
              <a:cs typeface="Love Ya Like A Sister"/>
              <a:sym typeface="Love Ya Like A Sis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id="92" name="Google Shape;92;p15"/>
          <p:cNvPicPr preferRelativeResize="0"/>
          <p:nvPr/>
        </p:nvPicPr>
        <p:blipFill>
          <a:blip r:embed="rId3">
            <a:alphaModFix/>
          </a:blip>
          <a:stretch>
            <a:fillRect/>
          </a:stretch>
        </p:blipFill>
        <p:spPr>
          <a:xfrm>
            <a:off x="0" y="0"/>
            <a:ext cx="9144000" cy="5099675"/>
          </a:xfrm>
          <a:prstGeom prst="rect">
            <a:avLst/>
          </a:prstGeom>
          <a:noFill/>
          <a:ln cap="flat" cmpd="sng" w="152400">
            <a:solidFill>
              <a:srgbClr val="FF0000"/>
            </a:solidFill>
            <a:prstDash val="solid"/>
            <a:round/>
            <a:headEnd len="sm" w="sm" type="none"/>
            <a:tailEnd len="sm" w="sm" type="none"/>
          </a:ln>
        </p:spPr>
      </p:pic>
      <p:graphicFrame>
        <p:nvGraphicFramePr>
          <p:cNvPr id="93" name="Google Shape;93;p15"/>
          <p:cNvGraphicFramePr/>
          <p:nvPr/>
        </p:nvGraphicFramePr>
        <p:xfrm>
          <a:off x="850988" y="482913"/>
          <a:ext cx="3000000" cy="3000000"/>
        </p:xfrm>
        <a:graphic>
          <a:graphicData uri="http://schemas.openxmlformats.org/drawingml/2006/table">
            <a:tbl>
              <a:tblPr>
                <a:noFill/>
                <a:tableStyleId>{BD455D59-E225-43BC-BED0-75347AB21710}</a:tableStyleId>
              </a:tblPr>
              <a:tblGrid>
                <a:gridCol w="2544750"/>
                <a:gridCol w="2544750"/>
                <a:gridCol w="2913400"/>
              </a:tblGrid>
              <a:tr h="883875">
                <a:tc>
                  <a:txBody>
                    <a:bodyPr/>
                    <a:lstStyle/>
                    <a:p>
                      <a:pPr indent="0" lvl="0" marL="0" rtl="0" algn="l">
                        <a:spcBef>
                          <a:spcPts val="0"/>
                        </a:spcBef>
                        <a:spcAft>
                          <a:spcPts val="0"/>
                        </a:spcAft>
                        <a:buNone/>
                      </a:pPr>
                      <a:r>
                        <a:t/>
                      </a:r>
                      <a:endParaRPr/>
                    </a:p>
                    <a:p>
                      <a:pPr indent="0" lvl="0" marL="0" rtl="0" algn="ctr">
                        <a:spcBef>
                          <a:spcPts val="0"/>
                        </a:spcBef>
                        <a:spcAft>
                          <a:spcPts val="0"/>
                        </a:spcAft>
                        <a:buNone/>
                      </a:pPr>
                      <a:r>
                        <a:rPr b="1" lang="en" sz="1600"/>
                        <a:t>Monday, March 1st</a:t>
                      </a:r>
                      <a:r>
                        <a:rPr b="1" lang="en" sz="1800"/>
                        <a:t> </a:t>
                      </a:r>
                      <a:endParaRPr b="1" sz="1800"/>
                    </a:p>
                    <a:p>
                      <a:pPr indent="0" lvl="0" marL="0" rtl="0" algn="l">
                        <a:spcBef>
                          <a:spcPts val="0"/>
                        </a:spcBef>
                        <a:spcAft>
                          <a:spcPts val="0"/>
                        </a:spcAft>
                        <a:buNone/>
                      </a:pPr>
                      <a:r>
                        <a:t/>
                      </a:r>
                      <a:endParaRPr/>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c>
                  <a:txBody>
                    <a:bodyPr/>
                    <a:lstStyle/>
                    <a:p>
                      <a:pPr indent="0" lvl="0" marL="0" rtl="0" algn="l">
                        <a:spcBef>
                          <a:spcPts val="0"/>
                        </a:spcBef>
                        <a:spcAft>
                          <a:spcPts val="0"/>
                        </a:spcAft>
                        <a:buNone/>
                      </a:pPr>
                      <a:r>
                        <a:rPr lang="en"/>
                        <a:t>                        </a:t>
                      </a:r>
                      <a:r>
                        <a:rPr b="1" lang="en" sz="1200"/>
                        <a:t>“Mixed - A </a:t>
                      </a:r>
                      <a:endParaRPr b="1" sz="1200"/>
                    </a:p>
                    <a:p>
                      <a:pPr indent="0" lvl="0" marL="0" rtl="0" algn="l">
                        <a:spcBef>
                          <a:spcPts val="0"/>
                        </a:spcBef>
                        <a:spcAft>
                          <a:spcPts val="0"/>
                        </a:spcAft>
                        <a:buNone/>
                      </a:pPr>
                      <a:r>
                        <a:rPr b="1" lang="en" sz="1200"/>
                        <a:t>                           Colorful Story”</a:t>
                      </a:r>
                      <a:endParaRPr b="1" sz="1200"/>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c>
                  <a:txBody>
                    <a:bodyPr/>
                    <a:lstStyle/>
                    <a:p>
                      <a:pPr indent="0" lvl="0" marL="0" rtl="0" algn="ctr">
                        <a:spcBef>
                          <a:spcPts val="0"/>
                        </a:spcBef>
                        <a:spcAft>
                          <a:spcPts val="0"/>
                        </a:spcAft>
                        <a:buNone/>
                      </a:pPr>
                      <a:r>
                        <a:t/>
                      </a:r>
                      <a:endParaRPr b="1"/>
                    </a:p>
                    <a:p>
                      <a:pPr indent="0" lvl="0" marL="0" rtl="0" algn="ctr">
                        <a:spcBef>
                          <a:spcPts val="0"/>
                        </a:spcBef>
                        <a:spcAft>
                          <a:spcPts val="0"/>
                        </a:spcAft>
                        <a:buNone/>
                      </a:pPr>
                      <a:r>
                        <a:rPr b="1" lang="en" sz="1600"/>
                        <a:t>Wear a Silly Outfit</a:t>
                      </a:r>
                      <a:endParaRPr b="1" sz="1600"/>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r>
              <a:tr h="914375">
                <a:tc>
                  <a:txBody>
                    <a:bodyPr/>
                    <a:lstStyle/>
                    <a:p>
                      <a:pPr indent="0" lvl="0" marL="0" rtl="0" algn="l">
                        <a:spcBef>
                          <a:spcPts val="0"/>
                        </a:spcBef>
                        <a:spcAft>
                          <a:spcPts val="0"/>
                        </a:spcAft>
                        <a:buNone/>
                      </a:pPr>
                      <a:r>
                        <a:rPr lang="en"/>
                        <a:t>                                                                    </a:t>
                      </a:r>
                      <a:endParaRPr/>
                    </a:p>
                    <a:p>
                      <a:pPr indent="0" lvl="0" marL="0" rtl="0" algn="ctr">
                        <a:spcBef>
                          <a:spcPts val="0"/>
                        </a:spcBef>
                        <a:spcAft>
                          <a:spcPts val="0"/>
                        </a:spcAft>
                        <a:buClr>
                          <a:schemeClr val="dk1"/>
                        </a:buClr>
                        <a:buSzPts val="1100"/>
                        <a:buFont typeface="Arial"/>
                        <a:buNone/>
                      </a:pPr>
                      <a:r>
                        <a:rPr b="1" lang="en" sz="1600">
                          <a:solidFill>
                            <a:schemeClr val="dk1"/>
                          </a:solidFill>
                        </a:rPr>
                        <a:t>Tuesday, March 2nd</a:t>
                      </a:r>
                      <a:r>
                        <a:rPr b="1" lang="en" sz="1800">
                          <a:solidFill>
                            <a:schemeClr val="dk1"/>
                          </a:solidFill>
                        </a:rPr>
                        <a:t> </a:t>
                      </a:r>
                      <a:endParaRPr/>
                    </a:p>
                    <a:p>
                      <a:pPr indent="0" lvl="0" marL="0" rtl="0" algn="l">
                        <a:spcBef>
                          <a:spcPts val="0"/>
                        </a:spcBef>
                        <a:spcAft>
                          <a:spcPts val="0"/>
                        </a:spcAft>
                        <a:buNone/>
                      </a:pPr>
                      <a:r>
                        <a:t/>
                      </a:r>
                      <a:endParaRPr/>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c>
                  <a:txBody>
                    <a:bodyPr/>
                    <a:lstStyle/>
                    <a:p>
                      <a:pPr indent="0" lvl="0" marL="0" rtl="0" algn="l">
                        <a:spcBef>
                          <a:spcPts val="0"/>
                        </a:spcBef>
                        <a:spcAft>
                          <a:spcPts val="0"/>
                        </a:spcAft>
                        <a:buNone/>
                      </a:pPr>
                      <a:r>
                        <a:rPr lang="en"/>
                        <a:t>“                 </a:t>
                      </a:r>
                      <a:r>
                        <a:rPr b="1" lang="en" sz="1200"/>
                        <a:t>“The Girl Who </a:t>
                      </a:r>
                      <a:endParaRPr b="1" sz="1200"/>
                    </a:p>
                    <a:p>
                      <a:pPr indent="0" lvl="0" marL="0" rtl="0" algn="l">
                        <a:spcBef>
                          <a:spcPts val="0"/>
                        </a:spcBef>
                        <a:spcAft>
                          <a:spcPts val="0"/>
                        </a:spcAft>
                        <a:buNone/>
                      </a:pPr>
                      <a:r>
                        <a:rPr b="1" lang="en" sz="1200"/>
                        <a:t>                    Thought in Pictures”</a:t>
                      </a:r>
                      <a:endParaRPr b="1" sz="1200"/>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c>
                  <a:txBody>
                    <a:bodyPr/>
                    <a:lstStyle/>
                    <a:p>
                      <a:pPr indent="0" lvl="0" marL="0" rtl="0" algn="l">
                        <a:spcBef>
                          <a:spcPts val="0"/>
                        </a:spcBef>
                        <a:spcAft>
                          <a:spcPts val="0"/>
                        </a:spcAft>
                        <a:buNone/>
                      </a:pPr>
                      <a:r>
                        <a:t/>
                      </a:r>
                      <a:endParaRPr/>
                    </a:p>
                    <a:p>
                      <a:pPr indent="0" lvl="0" marL="0" rtl="0" algn="ctr">
                        <a:spcBef>
                          <a:spcPts val="0"/>
                        </a:spcBef>
                        <a:spcAft>
                          <a:spcPts val="0"/>
                        </a:spcAft>
                        <a:buClr>
                          <a:schemeClr val="dk1"/>
                        </a:buClr>
                        <a:buSzPts val="1100"/>
                        <a:buFont typeface="Arial"/>
                        <a:buNone/>
                      </a:pPr>
                      <a:r>
                        <a:rPr b="1" lang="en" sz="1700">
                          <a:solidFill>
                            <a:schemeClr val="dk1"/>
                          </a:solidFill>
                        </a:rPr>
                        <a:t>Dress as a Famous Person</a:t>
                      </a:r>
                      <a:endParaRPr sz="1300"/>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r>
              <a:tr h="883875">
                <a:tc>
                  <a:txBody>
                    <a:bodyPr/>
                    <a:lstStyle/>
                    <a:p>
                      <a:pPr indent="0" lvl="0" marL="0" rtl="0" algn="l">
                        <a:spcBef>
                          <a:spcPts val="0"/>
                        </a:spcBef>
                        <a:spcAft>
                          <a:spcPts val="0"/>
                        </a:spcAft>
                        <a:buNone/>
                      </a:pPr>
                      <a:r>
                        <a:t/>
                      </a:r>
                      <a:endParaRPr/>
                    </a:p>
                    <a:p>
                      <a:pPr indent="0" lvl="0" marL="0" rtl="0" algn="ctr">
                        <a:spcBef>
                          <a:spcPts val="0"/>
                        </a:spcBef>
                        <a:spcAft>
                          <a:spcPts val="0"/>
                        </a:spcAft>
                        <a:buClr>
                          <a:schemeClr val="dk1"/>
                        </a:buClr>
                        <a:buSzPts val="1100"/>
                        <a:buFont typeface="Arial"/>
                        <a:buNone/>
                      </a:pPr>
                      <a:r>
                        <a:rPr b="1" lang="en" sz="1600">
                          <a:solidFill>
                            <a:schemeClr val="dk1"/>
                          </a:solidFill>
                        </a:rPr>
                        <a:t>Wednesday, March 3rd</a:t>
                      </a:r>
                      <a:r>
                        <a:rPr b="1" lang="en" sz="1600">
                          <a:solidFill>
                            <a:schemeClr val="dk1"/>
                          </a:solidFill>
                        </a:rPr>
                        <a:t> </a:t>
                      </a:r>
                      <a:endParaRPr sz="1200"/>
                    </a:p>
                    <a:p>
                      <a:pPr indent="0" lvl="0" marL="0" rtl="0" algn="l">
                        <a:spcBef>
                          <a:spcPts val="0"/>
                        </a:spcBef>
                        <a:spcAft>
                          <a:spcPts val="0"/>
                        </a:spcAft>
                        <a:buNone/>
                      </a:pPr>
                      <a:r>
                        <a:t/>
                      </a:r>
                      <a:endParaRPr/>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c>
                  <a:txBody>
                    <a:bodyPr/>
                    <a:lstStyle/>
                    <a:p>
                      <a:pPr indent="0" lvl="0" marL="457200" rtl="0" algn="ctr">
                        <a:spcBef>
                          <a:spcPts val="0"/>
                        </a:spcBef>
                        <a:spcAft>
                          <a:spcPts val="0"/>
                        </a:spcAft>
                        <a:buNone/>
                      </a:pPr>
                      <a:r>
                        <a:rPr lang="en"/>
                        <a:t>     </a:t>
                      </a:r>
                      <a:endParaRPr/>
                    </a:p>
                    <a:p>
                      <a:pPr indent="0" lvl="0" marL="457200" rtl="0" algn="ctr">
                        <a:spcBef>
                          <a:spcPts val="0"/>
                        </a:spcBef>
                        <a:spcAft>
                          <a:spcPts val="0"/>
                        </a:spcAft>
                        <a:buNone/>
                      </a:pPr>
                      <a:r>
                        <a:rPr b="1" lang="en" sz="1200"/>
                        <a:t>   </a:t>
                      </a:r>
                      <a:r>
                        <a:rPr b="1" lang="en" sz="1200"/>
                        <a:t>“Girl Running”</a:t>
                      </a:r>
                      <a:endParaRPr b="1" sz="1200"/>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c>
                  <a:txBody>
                    <a:bodyPr/>
                    <a:lstStyle/>
                    <a:p>
                      <a:pPr indent="0" lvl="0" marL="0" rtl="0" algn="l">
                        <a:spcBef>
                          <a:spcPts val="0"/>
                        </a:spcBef>
                        <a:spcAft>
                          <a:spcPts val="0"/>
                        </a:spcAft>
                        <a:buNone/>
                      </a:pPr>
                      <a:r>
                        <a:t/>
                      </a:r>
                      <a:endParaRPr/>
                    </a:p>
                    <a:p>
                      <a:pPr indent="0" lvl="0" marL="0" rtl="0" algn="ctr">
                        <a:spcBef>
                          <a:spcPts val="0"/>
                        </a:spcBef>
                        <a:spcAft>
                          <a:spcPts val="0"/>
                        </a:spcAft>
                        <a:buClr>
                          <a:schemeClr val="dk1"/>
                        </a:buClr>
                        <a:buSzPts val="1100"/>
                        <a:buFont typeface="Arial"/>
                        <a:buNone/>
                      </a:pPr>
                      <a:r>
                        <a:rPr b="1" lang="en" sz="1600">
                          <a:solidFill>
                            <a:schemeClr val="dk1"/>
                          </a:solidFill>
                        </a:rPr>
                        <a:t>Wear Your Favorite Team’s Colors</a:t>
                      </a:r>
                      <a:endParaRPr sz="1200"/>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r>
              <a:tr h="883875">
                <a:tc>
                  <a:txBody>
                    <a:bodyPr/>
                    <a:lstStyle/>
                    <a:p>
                      <a:pPr indent="0" lvl="0" marL="0" rtl="0" algn="l">
                        <a:spcBef>
                          <a:spcPts val="0"/>
                        </a:spcBef>
                        <a:spcAft>
                          <a:spcPts val="0"/>
                        </a:spcAft>
                        <a:buNone/>
                      </a:pPr>
                      <a:r>
                        <a:t/>
                      </a:r>
                      <a:endParaRPr/>
                    </a:p>
                    <a:p>
                      <a:pPr indent="0" lvl="0" marL="0" rtl="0" algn="ctr">
                        <a:spcBef>
                          <a:spcPts val="0"/>
                        </a:spcBef>
                        <a:spcAft>
                          <a:spcPts val="0"/>
                        </a:spcAft>
                        <a:buClr>
                          <a:schemeClr val="dk1"/>
                        </a:buClr>
                        <a:buSzPts val="1100"/>
                        <a:buFont typeface="Arial"/>
                        <a:buNone/>
                      </a:pPr>
                      <a:r>
                        <a:rPr b="1" lang="en" sz="1600">
                          <a:solidFill>
                            <a:schemeClr val="dk1"/>
                          </a:solidFill>
                        </a:rPr>
                        <a:t>Thursday</a:t>
                      </a:r>
                      <a:r>
                        <a:rPr b="1" lang="en" sz="1600">
                          <a:solidFill>
                            <a:schemeClr val="dk1"/>
                          </a:solidFill>
                        </a:rPr>
                        <a:t>, March 4th</a:t>
                      </a:r>
                      <a:endParaRPr sz="1200"/>
                    </a:p>
                    <a:p>
                      <a:pPr indent="0" lvl="0" marL="0" rtl="0" algn="l">
                        <a:spcBef>
                          <a:spcPts val="0"/>
                        </a:spcBef>
                        <a:spcAft>
                          <a:spcPts val="0"/>
                        </a:spcAft>
                        <a:buNone/>
                      </a:pPr>
                      <a:r>
                        <a:t/>
                      </a:r>
                      <a:endParaRPr/>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c>
                  <a:txBody>
                    <a:bodyPr/>
                    <a:lstStyle/>
                    <a:p>
                      <a:pPr indent="0" lvl="0" marL="0" rtl="0" algn="l">
                        <a:spcBef>
                          <a:spcPts val="0"/>
                        </a:spcBef>
                        <a:spcAft>
                          <a:spcPts val="0"/>
                        </a:spcAft>
                        <a:buNone/>
                      </a:pPr>
                      <a:r>
                        <a:rPr lang="en"/>
                        <a:t>“D            </a:t>
                      </a:r>
                      <a:endParaRPr/>
                    </a:p>
                    <a:p>
                      <a:pPr indent="0" lvl="0" marL="0" rtl="0" algn="l">
                        <a:spcBef>
                          <a:spcPts val="0"/>
                        </a:spcBef>
                        <a:spcAft>
                          <a:spcPts val="0"/>
                        </a:spcAft>
                        <a:buNone/>
                      </a:pPr>
                      <a:r>
                        <a:rPr b="1" lang="en" sz="1200"/>
                        <a:t>                    </a:t>
                      </a:r>
                      <a:r>
                        <a:rPr b="1" lang="en" sz="1200"/>
                        <a:t>“Drawn Together”</a:t>
                      </a:r>
                      <a:r>
                        <a:rPr lang="en"/>
                        <a:t>               </a:t>
                      </a:r>
                      <a:endParaRPr/>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c>
                  <a:txBody>
                    <a:bodyPr/>
                    <a:lstStyle/>
                    <a:p>
                      <a:pPr indent="0" lvl="0" marL="0" rtl="0" algn="l">
                        <a:spcBef>
                          <a:spcPts val="0"/>
                        </a:spcBef>
                        <a:spcAft>
                          <a:spcPts val="0"/>
                        </a:spcAft>
                        <a:buNone/>
                      </a:pPr>
                      <a:r>
                        <a:t/>
                      </a:r>
                      <a:endParaRPr/>
                    </a:p>
                    <a:p>
                      <a:pPr indent="0" lvl="0" marL="0" rtl="0" algn="ctr">
                        <a:spcBef>
                          <a:spcPts val="0"/>
                        </a:spcBef>
                        <a:spcAft>
                          <a:spcPts val="0"/>
                        </a:spcAft>
                        <a:buClr>
                          <a:schemeClr val="dk1"/>
                        </a:buClr>
                        <a:buSzPts val="1100"/>
                        <a:buFont typeface="Arial"/>
                        <a:buNone/>
                      </a:pPr>
                      <a:r>
                        <a:rPr b="1" lang="en" sz="1600">
                          <a:solidFill>
                            <a:schemeClr val="dk1"/>
                          </a:solidFill>
                        </a:rPr>
                        <a:t>Wear Something to Celebrate Your Culture</a:t>
                      </a:r>
                      <a:endParaRPr sz="1200"/>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r>
              <a:tr h="381000">
                <a:tc>
                  <a:txBody>
                    <a:bodyPr/>
                    <a:lstStyle/>
                    <a:p>
                      <a:pPr indent="0" lvl="0" marL="0" rtl="0" algn="l">
                        <a:spcBef>
                          <a:spcPts val="0"/>
                        </a:spcBef>
                        <a:spcAft>
                          <a:spcPts val="0"/>
                        </a:spcAft>
                        <a:buNone/>
                      </a:pPr>
                      <a:r>
                        <a:rPr lang="en"/>
                        <a:t> </a:t>
                      </a:r>
                      <a:endParaRPr/>
                    </a:p>
                    <a:p>
                      <a:pPr indent="0" lvl="0" marL="0" rtl="0" algn="ctr">
                        <a:spcBef>
                          <a:spcPts val="0"/>
                        </a:spcBef>
                        <a:spcAft>
                          <a:spcPts val="0"/>
                        </a:spcAft>
                        <a:buClr>
                          <a:schemeClr val="dk1"/>
                        </a:buClr>
                        <a:buSzPts val="1100"/>
                        <a:buFont typeface="Arial"/>
                        <a:buNone/>
                      </a:pPr>
                      <a:r>
                        <a:rPr b="1" lang="en" sz="1600">
                          <a:solidFill>
                            <a:schemeClr val="dk1"/>
                          </a:solidFill>
                        </a:rPr>
                        <a:t>Friday</a:t>
                      </a:r>
                      <a:r>
                        <a:rPr b="1" lang="en" sz="1600">
                          <a:solidFill>
                            <a:schemeClr val="dk1"/>
                          </a:solidFill>
                        </a:rPr>
                        <a:t>, March 5th</a:t>
                      </a:r>
                      <a:endParaRPr sz="1200"/>
                    </a:p>
                    <a:p>
                      <a:pPr indent="0" lvl="0" marL="0" rtl="0" algn="l">
                        <a:spcBef>
                          <a:spcPts val="0"/>
                        </a:spcBef>
                        <a:spcAft>
                          <a:spcPts val="0"/>
                        </a:spcAft>
                        <a:buNone/>
                      </a:pPr>
                      <a:r>
                        <a:t/>
                      </a:r>
                      <a:endParaRPr/>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c>
                  <a:txBody>
                    <a:bodyPr/>
                    <a:lstStyle/>
                    <a:p>
                      <a:pPr indent="0" lvl="0" marL="0" rtl="0" algn="l">
                        <a:spcBef>
                          <a:spcPts val="0"/>
                        </a:spcBef>
                        <a:spcAft>
                          <a:spcPts val="0"/>
                        </a:spcAft>
                        <a:buNone/>
                      </a:pPr>
                      <a:r>
                        <a:rPr lang="en"/>
                        <a:t>                 </a:t>
                      </a:r>
                      <a:r>
                        <a:rPr b="1" lang="en" sz="1200"/>
                        <a:t>“The World Needs</a:t>
                      </a:r>
                      <a:endParaRPr b="1" sz="1200"/>
                    </a:p>
                    <a:p>
                      <a:pPr indent="0" lvl="0" marL="0" rtl="0" algn="l">
                        <a:spcBef>
                          <a:spcPts val="0"/>
                        </a:spcBef>
                        <a:spcAft>
                          <a:spcPts val="0"/>
                        </a:spcAft>
                        <a:buNone/>
                      </a:pPr>
                      <a:r>
                        <a:rPr b="1" lang="en" sz="1200"/>
                        <a:t>                         More Purple </a:t>
                      </a:r>
                      <a:endParaRPr b="1" sz="1200"/>
                    </a:p>
                    <a:p>
                      <a:pPr indent="0" lvl="0" marL="0" rtl="0" algn="l">
                        <a:spcBef>
                          <a:spcPts val="0"/>
                        </a:spcBef>
                        <a:spcAft>
                          <a:spcPts val="0"/>
                        </a:spcAft>
                        <a:buNone/>
                      </a:pPr>
                      <a:r>
                        <a:rPr b="1" lang="en" sz="1200"/>
                        <a:t>                              People”</a:t>
                      </a:r>
                      <a:endParaRPr b="1" sz="1200"/>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c>
                  <a:txBody>
                    <a:bodyPr/>
                    <a:lstStyle/>
                    <a:p>
                      <a:pPr indent="0" lvl="0" marL="0" rtl="0" algn="l">
                        <a:spcBef>
                          <a:spcPts val="0"/>
                        </a:spcBef>
                        <a:spcAft>
                          <a:spcPts val="0"/>
                        </a:spcAft>
                        <a:buNone/>
                      </a:pPr>
                      <a:r>
                        <a:t/>
                      </a:r>
                      <a:endParaRPr/>
                    </a:p>
                    <a:p>
                      <a:pPr indent="0" lvl="0" marL="0" rtl="0" algn="ctr">
                        <a:spcBef>
                          <a:spcPts val="0"/>
                        </a:spcBef>
                        <a:spcAft>
                          <a:spcPts val="0"/>
                        </a:spcAft>
                        <a:buClr>
                          <a:schemeClr val="dk1"/>
                        </a:buClr>
                        <a:buSzPts val="1100"/>
                        <a:buFont typeface="Arial"/>
                        <a:buNone/>
                      </a:pPr>
                      <a:r>
                        <a:rPr b="1" lang="en" sz="1800">
                          <a:solidFill>
                            <a:schemeClr val="dk1"/>
                          </a:solidFill>
                        </a:rPr>
                        <a:t>Wear Your Favorite Color</a:t>
                      </a:r>
                      <a:endParaRPr/>
                    </a:p>
                  </a:txBody>
                  <a:tcPr marT="91425" marB="91425" marR="91425" marL="91425">
                    <a:lnL cap="flat" cmpd="sng" w="76200">
                      <a:solidFill>
                        <a:srgbClr val="FF0000"/>
                      </a:solidFill>
                      <a:prstDash val="solid"/>
                      <a:round/>
                      <a:headEnd len="sm" w="sm" type="none"/>
                      <a:tailEnd len="sm" w="sm" type="none"/>
                    </a:lnL>
                    <a:lnR cap="flat" cmpd="sng" w="76200">
                      <a:solidFill>
                        <a:srgbClr val="FF0000"/>
                      </a:solidFill>
                      <a:prstDash val="solid"/>
                      <a:round/>
                      <a:headEnd len="sm" w="sm" type="none"/>
                      <a:tailEnd len="sm" w="sm" type="none"/>
                    </a:lnR>
                    <a:lnT cap="flat" cmpd="sng" w="76200">
                      <a:solidFill>
                        <a:srgbClr val="FF0000"/>
                      </a:solidFill>
                      <a:prstDash val="solid"/>
                      <a:round/>
                      <a:headEnd len="sm" w="sm" type="none"/>
                      <a:tailEnd len="sm" w="sm" type="none"/>
                    </a:lnT>
                    <a:lnB cap="flat" cmpd="sng" w="76200">
                      <a:solidFill>
                        <a:srgbClr val="FF0000"/>
                      </a:solidFill>
                      <a:prstDash val="solid"/>
                      <a:round/>
                      <a:headEnd len="sm" w="sm" type="none"/>
                      <a:tailEnd len="sm" w="sm" type="none"/>
                    </a:lnB>
                    <a:solidFill>
                      <a:srgbClr val="00FFFF"/>
                    </a:solidFill>
                  </a:tcPr>
                </a:tc>
              </a:tr>
            </a:tbl>
          </a:graphicData>
        </a:graphic>
      </p:graphicFrame>
      <p:sp>
        <p:nvSpPr>
          <p:cNvPr id="94" name="Google Shape;94;p15"/>
          <p:cNvSpPr txBox="1"/>
          <p:nvPr/>
        </p:nvSpPr>
        <p:spPr>
          <a:xfrm>
            <a:off x="1004263" y="-142875"/>
            <a:ext cx="77916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400">
                <a:latin typeface="Love Ya Like A Sister"/>
                <a:ea typeface="Love Ya Like A Sister"/>
                <a:cs typeface="Love Ya Like A Sister"/>
                <a:sym typeface="Love Ya Like A Sister"/>
              </a:rPr>
              <a:t>Read Across America Week</a:t>
            </a:r>
            <a:endParaRPr b="1" sz="3400">
              <a:latin typeface="Love Ya Like A Sister"/>
              <a:ea typeface="Love Ya Like A Sister"/>
              <a:cs typeface="Love Ya Like A Sister"/>
              <a:sym typeface="Love Ya Like A Sister"/>
            </a:endParaRPr>
          </a:p>
        </p:txBody>
      </p:sp>
      <p:pic>
        <p:nvPicPr>
          <p:cNvPr id="95" name="Google Shape;95;p15"/>
          <p:cNvPicPr preferRelativeResize="0"/>
          <p:nvPr/>
        </p:nvPicPr>
        <p:blipFill>
          <a:blip r:embed="rId4">
            <a:alphaModFix/>
          </a:blip>
          <a:stretch>
            <a:fillRect/>
          </a:stretch>
        </p:blipFill>
        <p:spPr>
          <a:xfrm>
            <a:off x="3489813" y="565125"/>
            <a:ext cx="996475" cy="746400"/>
          </a:xfrm>
          <a:prstGeom prst="rect">
            <a:avLst/>
          </a:prstGeom>
          <a:noFill/>
          <a:ln cap="flat" cmpd="sng" w="38100">
            <a:solidFill>
              <a:srgbClr val="000000"/>
            </a:solidFill>
            <a:prstDash val="solid"/>
            <a:round/>
            <a:headEnd len="sm" w="sm" type="none"/>
            <a:tailEnd len="sm" w="sm" type="none"/>
          </a:ln>
        </p:spPr>
      </p:pic>
      <p:pic>
        <p:nvPicPr>
          <p:cNvPr id="96" name="Google Shape;96;p15"/>
          <p:cNvPicPr preferRelativeResize="0"/>
          <p:nvPr/>
        </p:nvPicPr>
        <p:blipFill>
          <a:blip r:embed="rId5">
            <a:alphaModFix/>
          </a:blip>
          <a:stretch>
            <a:fillRect/>
          </a:stretch>
        </p:blipFill>
        <p:spPr>
          <a:xfrm>
            <a:off x="3489825" y="1456975"/>
            <a:ext cx="708000" cy="708000"/>
          </a:xfrm>
          <a:prstGeom prst="rect">
            <a:avLst/>
          </a:prstGeom>
          <a:noFill/>
          <a:ln cap="flat" cmpd="sng" w="38100">
            <a:solidFill>
              <a:srgbClr val="000000"/>
            </a:solidFill>
            <a:prstDash val="solid"/>
            <a:round/>
            <a:headEnd len="sm" w="sm" type="none"/>
            <a:tailEnd len="sm" w="sm" type="none"/>
          </a:ln>
        </p:spPr>
      </p:pic>
      <p:pic>
        <p:nvPicPr>
          <p:cNvPr id="97" name="Google Shape;97;p15"/>
          <p:cNvPicPr preferRelativeResize="0"/>
          <p:nvPr/>
        </p:nvPicPr>
        <p:blipFill>
          <a:blip r:embed="rId6">
            <a:alphaModFix/>
          </a:blip>
          <a:stretch>
            <a:fillRect/>
          </a:stretch>
        </p:blipFill>
        <p:spPr>
          <a:xfrm>
            <a:off x="3489835" y="2338648"/>
            <a:ext cx="595290" cy="708000"/>
          </a:xfrm>
          <a:prstGeom prst="rect">
            <a:avLst/>
          </a:prstGeom>
          <a:noFill/>
          <a:ln cap="flat" cmpd="sng" w="38100">
            <a:solidFill>
              <a:srgbClr val="000000"/>
            </a:solidFill>
            <a:prstDash val="solid"/>
            <a:round/>
            <a:headEnd len="sm" w="sm" type="none"/>
            <a:tailEnd len="sm" w="sm" type="none"/>
          </a:ln>
        </p:spPr>
      </p:pic>
      <p:pic>
        <p:nvPicPr>
          <p:cNvPr id="98" name="Google Shape;98;p15"/>
          <p:cNvPicPr preferRelativeResize="0"/>
          <p:nvPr/>
        </p:nvPicPr>
        <p:blipFill>
          <a:blip r:embed="rId7">
            <a:alphaModFix/>
          </a:blip>
          <a:stretch>
            <a:fillRect/>
          </a:stretch>
        </p:blipFill>
        <p:spPr>
          <a:xfrm>
            <a:off x="3513996" y="3267948"/>
            <a:ext cx="546965" cy="708000"/>
          </a:xfrm>
          <a:prstGeom prst="rect">
            <a:avLst/>
          </a:prstGeom>
          <a:noFill/>
          <a:ln cap="flat" cmpd="sng" w="38100">
            <a:solidFill>
              <a:srgbClr val="000000"/>
            </a:solidFill>
            <a:prstDash val="solid"/>
            <a:round/>
            <a:headEnd len="sm" w="sm" type="none"/>
            <a:tailEnd len="sm" w="sm" type="none"/>
          </a:ln>
        </p:spPr>
      </p:pic>
      <p:pic>
        <p:nvPicPr>
          <p:cNvPr id="99" name="Google Shape;99;p15"/>
          <p:cNvPicPr preferRelativeResize="0"/>
          <p:nvPr/>
        </p:nvPicPr>
        <p:blipFill>
          <a:blip r:embed="rId8">
            <a:alphaModFix/>
          </a:blip>
          <a:stretch>
            <a:fillRect/>
          </a:stretch>
        </p:blipFill>
        <p:spPr>
          <a:xfrm>
            <a:off x="3489816" y="4147591"/>
            <a:ext cx="708000" cy="708000"/>
          </a:xfrm>
          <a:prstGeom prst="rect">
            <a:avLst/>
          </a:prstGeom>
          <a:noFill/>
          <a:ln cap="flat" cmpd="sng" w="38100">
            <a:solidFill>
              <a:srgbClr val="000000"/>
            </a:solidFill>
            <a:prstDash val="solid"/>
            <a:round/>
            <a:headEnd len="sm" w="sm" type="none"/>
            <a:tailEnd len="sm" w="sm" type="none"/>
          </a:ln>
        </p:spPr>
      </p:pic>
      <p:sp>
        <p:nvSpPr>
          <p:cNvPr id="100" name="Google Shape;100;p15"/>
          <p:cNvSpPr txBox="1"/>
          <p:nvPr/>
        </p:nvSpPr>
        <p:spPr>
          <a:xfrm rot="-5400000">
            <a:off x="-2364250" y="2240850"/>
            <a:ext cx="5303400" cy="66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latin typeface="Love Ya Like A Sister"/>
                <a:ea typeface="Love Ya Like A Sister"/>
                <a:cs typeface="Love Ya Like A Sister"/>
                <a:sym typeface="Love Ya Like A Sister"/>
              </a:rPr>
              <a:t>Celebrating Our Differences</a:t>
            </a:r>
            <a:endParaRPr b="1" sz="3100">
              <a:latin typeface="Love Ya Like A Sister"/>
              <a:ea typeface="Love Ya Like A Sister"/>
              <a:cs typeface="Love Ya Like A Sister"/>
              <a:sym typeface="Love Ya Like A Sister"/>
            </a:endParaRPr>
          </a:p>
        </p:txBody>
      </p:sp>
      <p:sp>
        <p:nvSpPr>
          <p:cNvPr id="101" name="Google Shape;101;p15"/>
          <p:cNvSpPr/>
          <p:nvPr/>
        </p:nvSpPr>
        <p:spPr>
          <a:xfrm>
            <a:off x="1295400" y="26675"/>
            <a:ext cx="595200" cy="400200"/>
          </a:xfrm>
          <a:prstGeom prst="heart">
            <a:avLst/>
          </a:prstGeom>
          <a:solidFill>
            <a:srgbClr val="FF0000"/>
          </a:solidFill>
          <a:ln cap="flat" cmpd="sng" w="381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5"/>
          <p:cNvSpPr/>
          <p:nvPr/>
        </p:nvSpPr>
        <p:spPr>
          <a:xfrm>
            <a:off x="7896225" y="26675"/>
            <a:ext cx="595200" cy="400200"/>
          </a:xfrm>
          <a:prstGeom prst="heart">
            <a:avLst/>
          </a:prstGeom>
          <a:solidFill>
            <a:srgbClr val="FF0000"/>
          </a:solidFill>
          <a:ln cap="flat" cmpd="sng" w="381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8" name="Google Shape;108;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9" name="Google Shape;109;p16"/>
          <p:cNvPicPr preferRelativeResize="0"/>
          <p:nvPr/>
        </p:nvPicPr>
        <p:blipFill>
          <a:blip r:embed="rId3">
            <a:alphaModFix/>
          </a:blip>
          <a:stretch>
            <a:fillRect/>
          </a:stretch>
        </p:blipFill>
        <p:spPr>
          <a:xfrm>
            <a:off x="0" y="0"/>
            <a:ext cx="9144000" cy="5099675"/>
          </a:xfrm>
          <a:prstGeom prst="rect">
            <a:avLst/>
          </a:prstGeom>
          <a:noFill/>
          <a:ln cap="flat" cmpd="sng" w="152400">
            <a:solidFill>
              <a:srgbClr val="FF0000"/>
            </a:solidFill>
            <a:prstDash val="solid"/>
            <a:round/>
            <a:headEnd len="sm" w="sm" type="none"/>
            <a:tailEnd len="sm" w="sm" type="none"/>
          </a:ln>
        </p:spPr>
      </p:pic>
      <p:sp>
        <p:nvSpPr>
          <p:cNvPr id="110" name="Google Shape;110;p16"/>
          <p:cNvSpPr txBox="1"/>
          <p:nvPr/>
        </p:nvSpPr>
        <p:spPr>
          <a:xfrm>
            <a:off x="1145525" y="-233000"/>
            <a:ext cx="7303200" cy="90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700">
                <a:latin typeface="Love Ya Like A Sister"/>
                <a:ea typeface="Love Ya Like A Sister"/>
                <a:cs typeface="Love Ya Like A Sister"/>
                <a:sym typeface="Love Ya Like A Sister"/>
              </a:rPr>
              <a:t>Book Summaries</a:t>
            </a:r>
            <a:endParaRPr b="1" sz="4700">
              <a:latin typeface="Love Ya Like A Sister"/>
              <a:ea typeface="Love Ya Like A Sister"/>
              <a:cs typeface="Love Ya Like A Sister"/>
              <a:sym typeface="Love Ya Like A Sister"/>
            </a:endParaRPr>
          </a:p>
        </p:txBody>
      </p:sp>
      <p:pic>
        <p:nvPicPr>
          <p:cNvPr id="111" name="Google Shape;111;p16"/>
          <p:cNvPicPr preferRelativeResize="0"/>
          <p:nvPr/>
        </p:nvPicPr>
        <p:blipFill>
          <a:blip r:embed="rId4">
            <a:alphaModFix/>
          </a:blip>
          <a:stretch>
            <a:fillRect/>
          </a:stretch>
        </p:blipFill>
        <p:spPr>
          <a:xfrm>
            <a:off x="311709" y="537725"/>
            <a:ext cx="855616" cy="685175"/>
          </a:xfrm>
          <a:prstGeom prst="rect">
            <a:avLst/>
          </a:prstGeom>
          <a:noFill/>
          <a:ln>
            <a:noFill/>
          </a:ln>
        </p:spPr>
      </p:pic>
      <p:pic>
        <p:nvPicPr>
          <p:cNvPr id="112" name="Google Shape;112;p16"/>
          <p:cNvPicPr preferRelativeResize="0"/>
          <p:nvPr/>
        </p:nvPicPr>
        <p:blipFill>
          <a:blip r:embed="rId5">
            <a:alphaModFix/>
          </a:blip>
          <a:stretch>
            <a:fillRect/>
          </a:stretch>
        </p:blipFill>
        <p:spPr>
          <a:xfrm>
            <a:off x="333498" y="1328773"/>
            <a:ext cx="812025" cy="812025"/>
          </a:xfrm>
          <a:prstGeom prst="rect">
            <a:avLst/>
          </a:prstGeom>
          <a:noFill/>
          <a:ln>
            <a:noFill/>
          </a:ln>
        </p:spPr>
      </p:pic>
      <p:pic>
        <p:nvPicPr>
          <p:cNvPr id="113" name="Google Shape;113;p16"/>
          <p:cNvPicPr preferRelativeResize="0"/>
          <p:nvPr/>
        </p:nvPicPr>
        <p:blipFill>
          <a:blip r:embed="rId6">
            <a:alphaModFix/>
          </a:blip>
          <a:stretch>
            <a:fillRect/>
          </a:stretch>
        </p:blipFill>
        <p:spPr>
          <a:xfrm>
            <a:off x="399783" y="2246674"/>
            <a:ext cx="679465" cy="812025"/>
          </a:xfrm>
          <a:prstGeom prst="rect">
            <a:avLst/>
          </a:prstGeom>
          <a:noFill/>
          <a:ln>
            <a:noFill/>
          </a:ln>
        </p:spPr>
      </p:pic>
      <p:pic>
        <p:nvPicPr>
          <p:cNvPr id="114" name="Google Shape;114;p16"/>
          <p:cNvPicPr preferRelativeResize="0"/>
          <p:nvPr/>
        </p:nvPicPr>
        <p:blipFill>
          <a:blip r:embed="rId7">
            <a:alphaModFix/>
          </a:blip>
          <a:stretch>
            <a:fillRect/>
          </a:stretch>
        </p:blipFill>
        <p:spPr>
          <a:xfrm>
            <a:off x="399779" y="3164575"/>
            <a:ext cx="679475" cy="879524"/>
          </a:xfrm>
          <a:prstGeom prst="rect">
            <a:avLst/>
          </a:prstGeom>
          <a:noFill/>
          <a:ln>
            <a:noFill/>
          </a:ln>
        </p:spPr>
      </p:pic>
      <p:pic>
        <p:nvPicPr>
          <p:cNvPr id="115" name="Google Shape;115;p16"/>
          <p:cNvPicPr preferRelativeResize="0"/>
          <p:nvPr/>
        </p:nvPicPr>
        <p:blipFill>
          <a:blip r:embed="rId8">
            <a:alphaModFix/>
          </a:blip>
          <a:stretch>
            <a:fillRect/>
          </a:stretch>
        </p:blipFill>
        <p:spPr>
          <a:xfrm>
            <a:off x="311698" y="4149973"/>
            <a:ext cx="812025" cy="812025"/>
          </a:xfrm>
          <a:prstGeom prst="rect">
            <a:avLst/>
          </a:prstGeom>
          <a:noFill/>
          <a:ln>
            <a:noFill/>
          </a:ln>
        </p:spPr>
      </p:pic>
      <p:sp>
        <p:nvSpPr>
          <p:cNvPr id="116" name="Google Shape;116;p16"/>
          <p:cNvSpPr txBox="1"/>
          <p:nvPr/>
        </p:nvSpPr>
        <p:spPr>
          <a:xfrm>
            <a:off x="1424900" y="548950"/>
            <a:ext cx="7536000" cy="738900"/>
          </a:xfrm>
          <a:prstGeom prst="rect">
            <a:avLst/>
          </a:prstGeom>
          <a:solidFill>
            <a:srgbClr val="00FFFF"/>
          </a:solidFill>
          <a:ln cap="flat" cmpd="sng" w="76200">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202124"/>
                </a:solidFill>
                <a:highlight>
                  <a:srgbClr val="FFFFFF"/>
                </a:highlight>
                <a:latin typeface="Roboto"/>
                <a:ea typeface="Roboto"/>
                <a:cs typeface="Roboto"/>
                <a:sym typeface="Roboto"/>
              </a:rPr>
              <a:t>Arree Chung's </a:t>
            </a:r>
            <a:r>
              <a:rPr b="1" lang="en" sz="1200">
                <a:solidFill>
                  <a:srgbClr val="202124"/>
                </a:solidFill>
                <a:highlight>
                  <a:srgbClr val="FFFFFF"/>
                </a:highlight>
                <a:latin typeface="Roboto"/>
                <a:ea typeface="Roboto"/>
                <a:cs typeface="Roboto"/>
                <a:sym typeface="Roboto"/>
              </a:rPr>
              <a:t>MIXED: A Colorful Story</a:t>
            </a:r>
            <a:r>
              <a:rPr lang="en" sz="1200">
                <a:solidFill>
                  <a:srgbClr val="202124"/>
                </a:solidFill>
                <a:highlight>
                  <a:srgbClr val="FFFFFF"/>
                </a:highlight>
                <a:latin typeface="Roboto"/>
                <a:ea typeface="Roboto"/>
                <a:cs typeface="Roboto"/>
                <a:sym typeface="Roboto"/>
              </a:rPr>
              <a:t> is at once a contemporary and emerging classic about accepting others, joining hands together to live in love, and about how a single voice can change the tides to restore the unity in community. In this </a:t>
            </a:r>
            <a:r>
              <a:rPr b="1" lang="en" sz="1200">
                <a:solidFill>
                  <a:srgbClr val="202124"/>
                </a:solidFill>
                <a:highlight>
                  <a:srgbClr val="FFFFFF"/>
                </a:highlight>
                <a:latin typeface="Roboto"/>
                <a:ea typeface="Roboto"/>
                <a:cs typeface="Roboto"/>
                <a:sym typeface="Roboto"/>
              </a:rPr>
              <a:t>story</a:t>
            </a:r>
            <a:r>
              <a:rPr lang="en" sz="1200">
                <a:solidFill>
                  <a:srgbClr val="202124"/>
                </a:solidFill>
                <a:highlight>
                  <a:srgbClr val="FFFFFF"/>
                </a:highlight>
                <a:latin typeface="Roboto"/>
                <a:ea typeface="Roboto"/>
                <a:cs typeface="Roboto"/>
                <a:sym typeface="Roboto"/>
              </a:rPr>
              <a:t> the Reds, Yellows, and Blues all live together in “</a:t>
            </a:r>
            <a:r>
              <a:rPr b="1" lang="en" sz="1200">
                <a:solidFill>
                  <a:srgbClr val="202124"/>
                </a:solidFill>
                <a:highlight>
                  <a:srgbClr val="FFFFFF"/>
                </a:highlight>
                <a:latin typeface="Roboto"/>
                <a:ea typeface="Roboto"/>
                <a:cs typeface="Roboto"/>
                <a:sym typeface="Roboto"/>
              </a:rPr>
              <a:t>color</a:t>
            </a:r>
            <a:r>
              <a:rPr lang="en" sz="1200">
                <a:solidFill>
                  <a:srgbClr val="202124"/>
                </a:solidFill>
                <a:highlight>
                  <a:srgbClr val="FFFFFF"/>
                </a:highlight>
                <a:latin typeface="Roboto"/>
                <a:ea typeface="Roboto"/>
                <a:cs typeface="Roboto"/>
                <a:sym typeface="Roboto"/>
              </a:rPr>
              <a:t> harmony”.</a:t>
            </a:r>
            <a:endParaRPr/>
          </a:p>
        </p:txBody>
      </p:sp>
      <p:sp>
        <p:nvSpPr>
          <p:cNvPr id="117" name="Google Shape;117;p16"/>
          <p:cNvSpPr txBox="1"/>
          <p:nvPr/>
        </p:nvSpPr>
        <p:spPr>
          <a:xfrm>
            <a:off x="1424900" y="1442950"/>
            <a:ext cx="7536000" cy="738900"/>
          </a:xfrm>
          <a:prstGeom prst="rect">
            <a:avLst/>
          </a:prstGeom>
          <a:solidFill>
            <a:srgbClr val="00FFFF"/>
          </a:solidFill>
          <a:ln cap="flat" cmpd="sng" w="76200">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202124"/>
                </a:solidFill>
                <a:highlight>
                  <a:srgbClr val="FFFFFF"/>
                </a:highlight>
                <a:latin typeface="Roboto"/>
                <a:ea typeface="Roboto"/>
                <a:cs typeface="Roboto"/>
                <a:sym typeface="Roboto"/>
              </a:rPr>
              <a:t>Her unique mind allowed her to connect with animals in a special way, helping her invent groundbreaking improvements for farms around the globe! </a:t>
            </a:r>
            <a:r>
              <a:rPr b="1" lang="en" sz="1200">
                <a:solidFill>
                  <a:srgbClr val="202124"/>
                </a:solidFill>
                <a:highlight>
                  <a:srgbClr val="FFFFFF"/>
                </a:highlight>
                <a:latin typeface="Roboto"/>
                <a:ea typeface="Roboto"/>
                <a:cs typeface="Roboto"/>
                <a:sym typeface="Roboto"/>
              </a:rPr>
              <a:t>The Girl Who Thought in Pictures</a:t>
            </a:r>
            <a:r>
              <a:rPr lang="en" sz="1200">
                <a:solidFill>
                  <a:srgbClr val="202124"/>
                </a:solidFill>
                <a:highlight>
                  <a:srgbClr val="FFFFFF"/>
                </a:highlight>
                <a:latin typeface="Roboto"/>
                <a:ea typeface="Roboto"/>
                <a:cs typeface="Roboto"/>
                <a:sym typeface="Roboto"/>
              </a:rPr>
              <a:t>: The Story of Dr. Temple Grandin is the first book in a brand new educational series about the inspirational lives of amazing scientists.</a:t>
            </a:r>
            <a:endParaRPr/>
          </a:p>
        </p:txBody>
      </p:sp>
      <p:sp>
        <p:nvSpPr>
          <p:cNvPr id="118" name="Google Shape;118;p16"/>
          <p:cNvSpPr txBox="1"/>
          <p:nvPr/>
        </p:nvSpPr>
        <p:spPr>
          <a:xfrm>
            <a:off x="1424900" y="2304675"/>
            <a:ext cx="7536000" cy="738900"/>
          </a:xfrm>
          <a:prstGeom prst="rect">
            <a:avLst/>
          </a:prstGeom>
          <a:solidFill>
            <a:srgbClr val="00FFFF"/>
          </a:solidFill>
          <a:ln cap="flat" cmpd="sng" w="76200">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202124"/>
                </a:solidFill>
                <a:highlight>
                  <a:srgbClr val="FFFFFF"/>
                </a:highlight>
                <a:latin typeface="Roboto"/>
                <a:ea typeface="Roboto"/>
                <a:cs typeface="Roboto"/>
                <a:sym typeface="Roboto"/>
              </a:rPr>
              <a:t>The inspiring story of the first female to </a:t>
            </a:r>
            <a:r>
              <a:rPr b="1" lang="en" sz="1200">
                <a:solidFill>
                  <a:srgbClr val="202124"/>
                </a:solidFill>
                <a:highlight>
                  <a:srgbClr val="FFFFFF"/>
                </a:highlight>
                <a:latin typeface="Roboto"/>
                <a:ea typeface="Roboto"/>
                <a:cs typeface="Roboto"/>
                <a:sym typeface="Roboto"/>
              </a:rPr>
              <a:t>run</a:t>
            </a:r>
            <a:r>
              <a:rPr lang="en" sz="1200">
                <a:solidFill>
                  <a:srgbClr val="202124"/>
                </a:solidFill>
                <a:highlight>
                  <a:srgbClr val="FFFFFF"/>
                </a:highlight>
                <a:latin typeface="Roboto"/>
                <a:ea typeface="Roboto"/>
                <a:cs typeface="Roboto"/>
                <a:sym typeface="Roboto"/>
              </a:rPr>
              <a:t> the Boston Marathon comes to life in stunningly vivid collage illustrations. Because Bobbi Gibb is a </a:t>
            </a:r>
            <a:r>
              <a:rPr b="1" lang="en" sz="1200">
                <a:solidFill>
                  <a:srgbClr val="202124"/>
                </a:solidFill>
                <a:highlight>
                  <a:srgbClr val="FFFFFF"/>
                </a:highlight>
                <a:latin typeface="Roboto"/>
                <a:ea typeface="Roboto"/>
                <a:cs typeface="Roboto"/>
                <a:sym typeface="Roboto"/>
              </a:rPr>
              <a:t>girl</a:t>
            </a:r>
            <a:r>
              <a:rPr lang="en" sz="1200">
                <a:solidFill>
                  <a:srgbClr val="202124"/>
                </a:solidFill>
                <a:highlight>
                  <a:srgbClr val="FFFFFF"/>
                </a:highlight>
                <a:latin typeface="Roboto"/>
                <a:ea typeface="Roboto"/>
                <a:cs typeface="Roboto"/>
                <a:sym typeface="Roboto"/>
              </a:rPr>
              <a:t>, she's not allowed to </a:t>
            </a:r>
            <a:r>
              <a:rPr b="1" lang="en" sz="1200">
                <a:solidFill>
                  <a:srgbClr val="202124"/>
                </a:solidFill>
                <a:highlight>
                  <a:srgbClr val="FFFFFF"/>
                </a:highlight>
                <a:latin typeface="Roboto"/>
                <a:ea typeface="Roboto"/>
                <a:cs typeface="Roboto"/>
                <a:sym typeface="Roboto"/>
              </a:rPr>
              <a:t>run</a:t>
            </a:r>
            <a:r>
              <a:rPr lang="en" sz="1200">
                <a:solidFill>
                  <a:srgbClr val="202124"/>
                </a:solidFill>
                <a:highlight>
                  <a:srgbClr val="FFFFFF"/>
                </a:highlight>
                <a:latin typeface="Roboto"/>
                <a:ea typeface="Roboto"/>
                <a:cs typeface="Roboto"/>
                <a:sym typeface="Roboto"/>
              </a:rPr>
              <a:t> on her school's track team. ... She bravely sets out to prove the naysayers wrong and show the world just what a </a:t>
            </a:r>
            <a:r>
              <a:rPr b="1" lang="en" sz="1200">
                <a:solidFill>
                  <a:srgbClr val="202124"/>
                </a:solidFill>
                <a:highlight>
                  <a:srgbClr val="FFFFFF"/>
                </a:highlight>
                <a:latin typeface="Roboto"/>
                <a:ea typeface="Roboto"/>
                <a:cs typeface="Roboto"/>
                <a:sym typeface="Roboto"/>
              </a:rPr>
              <a:t>girl</a:t>
            </a:r>
            <a:r>
              <a:rPr lang="en" sz="1200">
                <a:solidFill>
                  <a:srgbClr val="202124"/>
                </a:solidFill>
                <a:highlight>
                  <a:srgbClr val="FFFFFF"/>
                </a:highlight>
                <a:latin typeface="Roboto"/>
                <a:ea typeface="Roboto"/>
                <a:cs typeface="Roboto"/>
                <a:sym typeface="Roboto"/>
              </a:rPr>
              <a:t> can do.</a:t>
            </a:r>
            <a:endParaRPr/>
          </a:p>
        </p:txBody>
      </p:sp>
      <p:sp>
        <p:nvSpPr>
          <p:cNvPr id="119" name="Google Shape;119;p16"/>
          <p:cNvSpPr txBox="1"/>
          <p:nvPr/>
        </p:nvSpPr>
        <p:spPr>
          <a:xfrm>
            <a:off x="1424900" y="3182538"/>
            <a:ext cx="7536000" cy="738900"/>
          </a:xfrm>
          <a:prstGeom prst="rect">
            <a:avLst/>
          </a:prstGeom>
          <a:solidFill>
            <a:srgbClr val="00FFFF"/>
          </a:solidFill>
          <a:ln cap="flat" cmpd="sng" w="76200">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202124"/>
                </a:solidFill>
                <a:highlight>
                  <a:srgbClr val="FFFFFF"/>
                </a:highlight>
                <a:latin typeface="Roboto"/>
                <a:ea typeface="Roboto"/>
                <a:cs typeface="Roboto"/>
                <a:sym typeface="Roboto"/>
              </a:rPr>
              <a:t>Drawn Together</a:t>
            </a:r>
            <a:r>
              <a:rPr lang="en" sz="1200">
                <a:solidFill>
                  <a:srgbClr val="202124"/>
                </a:solidFill>
                <a:highlight>
                  <a:srgbClr val="FFFFFF"/>
                </a:highlight>
                <a:latin typeface="Roboto"/>
                <a:ea typeface="Roboto"/>
                <a:cs typeface="Roboto"/>
                <a:sym typeface="Roboto"/>
              </a:rPr>
              <a:t> by Minh Le is a children's </a:t>
            </a:r>
            <a:r>
              <a:rPr b="1" lang="en" sz="1200">
                <a:solidFill>
                  <a:srgbClr val="202124"/>
                </a:solidFill>
                <a:highlight>
                  <a:srgbClr val="FFFFFF"/>
                </a:highlight>
                <a:latin typeface="Roboto"/>
                <a:ea typeface="Roboto"/>
                <a:cs typeface="Roboto"/>
                <a:sym typeface="Roboto"/>
              </a:rPr>
              <a:t>book</a:t>
            </a:r>
            <a:r>
              <a:rPr lang="en" sz="1200">
                <a:solidFill>
                  <a:srgbClr val="202124"/>
                </a:solidFill>
                <a:highlight>
                  <a:srgbClr val="FFFFFF"/>
                </a:highlight>
                <a:latin typeface="Roboto"/>
                <a:ea typeface="Roboto"/>
                <a:cs typeface="Roboto"/>
                <a:sym typeface="Roboto"/>
              </a:rPr>
              <a:t> about a young boy spending time with his grandfather. They don't speak the same language, eat the same food, or like the same TV. When the boy pulls out his markers and paper and begins drawing, his grandpa disappears and returns with a sketch </a:t>
            </a:r>
            <a:r>
              <a:rPr b="1" lang="en" sz="1200">
                <a:solidFill>
                  <a:srgbClr val="202124"/>
                </a:solidFill>
                <a:highlight>
                  <a:srgbClr val="FFFFFF"/>
                </a:highlight>
                <a:latin typeface="Roboto"/>
                <a:ea typeface="Roboto"/>
                <a:cs typeface="Roboto"/>
                <a:sym typeface="Roboto"/>
              </a:rPr>
              <a:t>book</a:t>
            </a:r>
            <a:r>
              <a:rPr lang="en" sz="1200">
                <a:solidFill>
                  <a:srgbClr val="202124"/>
                </a:solidFill>
                <a:highlight>
                  <a:srgbClr val="FFFFFF"/>
                </a:highlight>
                <a:latin typeface="Roboto"/>
                <a:ea typeface="Roboto"/>
                <a:cs typeface="Roboto"/>
                <a:sym typeface="Roboto"/>
              </a:rPr>
              <a:t> and a paint brush.</a:t>
            </a:r>
            <a:endParaRPr/>
          </a:p>
        </p:txBody>
      </p:sp>
      <p:sp>
        <p:nvSpPr>
          <p:cNvPr id="120" name="Google Shape;120;p16"/>
          <p:cNvSpPr txBox="1"/>
          <p:nvPr/>
        </p:nvSpPr>
        <p:spPr>
          <a:xfrm>
            <a:off x="1424900" y="4060400"/>
            <a:ext cx="7536000" cy="923400"/>
          </a:xfrm>
          <a:prstGeom prst="rect">
            <a:avLst/>
          </a:prstGeom>
          <a:solidFill>
            <a:srgbClr val="00FFFF"/>
          </a:solidFill>
          <a:ln cap="flat" cmpd="sng" w="76200">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202124"/>
                </a:solidFill>
                <a:highlight>
                  <a:srgbClr val="FFFFFF"/>
                </a:highlight>
                <a:latin typeface="Roboto"/>
                <a:ea typeface="Roboto"/>
                <a:cs typeface="Roboto"/>
                <a:sym typeface="Roboto"/>
              </a:rPr>
              <a:t>I</a:t>
            </a:r>
            <a:r>
              <a:rPr lang="en" sz="1200">
                <a:solidFill>
                  <a:srgbClr val="202124"/>
                </a:solidFill>
                <a:highlight>
                  <a:srgbClr val="FFFFFF"/>
                </a:highlight>
                <a:latin typeface="Roboto"/>
                <a:ea typeface="Roboto"/>
                <a:cs typeface="Roboto"/>
                <a:sym typeface="Roboto"/>
              </a:rPr>
              <a:t>n </a:t>
            </a:r>
            <a:r>
              <a:rPr b="1" lang="en" sz="1200">
                <a:solidFill>
                  <a:srgbClr val="202124"/>
                </a:solidFill>
                <a:highlight>
                  <a:srgbClr val="FFFFFF"/>
                </a:highlight>
                <a:latin typeface="Roboto"/>
                <a:ea typeface="Roboto"/>
                <a:cs typeface="Roboto"/>
                <a:sym typeface="Roboto"/>
              </a:rPr>
              <a:t>THE WORLD NEEDS MORE PURPLE PEOPLE</a:t>
            </a:r>
            <a:r>
              <a:rPr lang="en" sz="1200">
                <a:solidFill>
                  <a:srgbClr val="202124"/>
                </a:solidFill>
                <a:highlight>
                  <a:srgbClr val="FFFFFF"/>
                </a:highlight>
                <a:latin typeface="Roboto"/>
                <a:ea typeface="Roboto"/>
                <a:cs typeface="Roboto"/>
                <a:sym typeface="Roboto"/>
              </a:rPr>
              <a:t>, a little blond girl named Penny </a:t>
            </a:r>
            <a:r>
              <a:rPr b="1" lang="en" sz="1200">
                <a:solidFill>
                  <a:srgbClr val="202124"/>
                </a:solidFill>
                <a:highlight>
                  <a:srgbClr val="FFFFFF"/>
                </a:highlight>
                <a:latin typeface="Roboto"/>
                <a:ea typeface="Roboto"/>
                <a:cs typeface="Roboto"/>
                <a:sym typeface="Roboto"/>
              </a:rPr>
              <a:t>Purple</a:t>
            </a:r>
            <a:r>
              <a:rPr lang="en" sz="1200">
                <a:solidFill>
                  <a:srgbClr val="202124"/>
                </a:solidFill>
                <a:highlight>
                  <a:srgbClr val="FFFFFF"/>
                </a:highlight>
                <a:latin typeface="Roboto"/>
                <a:ea typeface="Roboto"/>
                <a:cs typeface="Roboto"/>
                <a:sym typeface="Roboto"/>
              </a:rPr>
              <a:t> speaks directly to the reader and launches right into a lesson on "How to be a </a:t>
            </a:r>
            <a:r>
              <a:rPr b="1" lang="en" sz="1200">
                <a:solidFill>
                  <a:srgbClr val="202124"/>
                </a:solidFill>
                <a:highlight>
                  <a:srgbClr val="FFFFFF"/>
                </a:highlight>
                <a:latin typeface="Roboto"/>
                <a:ea typeface="Roboto"/>
                <a:cs typeface="Roboto"/>
                <a:sym typeface="Roboto"/>
              </a:rPr>
              <a:t>purple person</a:t>
            </a:r>
            <a:r>
              <a:rPr lang="en" sz="1200">
                <a:solidFill>
                  <a:srgbClr val="202124"/>
                </a:solidFill>
                <a:highlight>
                  <a:srgbClr val="FFFFFF"/>
                </a:highlight>
                <a:latin typeface="Roboto"/>
                <a:ea typeface="Roboto"/>
                <a:cs typeface="Roboto"/>
                <a:sym typeface="Roboto"/>
              </a:rPr>
              <a:t>." She explains that "</a:t>
            </a:r>
            <a:r>
              <a:rPr b="1" lang="en" sz="1200">
                <a:solidFill>
                  <a:srgbClr val="202124"/>
                </a:solidFill>
                <a:highlight>
                  <a:srgbClr val="FFFFFF"/>
                </a:highlight>
                <a:latin typeface="Roboto"/>
                <a:ea typeface="Roboto"/>
                <a:cs typeface="Roboto"/>
                <a:sym typeface="Roboto"/>
              </a:rPr>
              <a:t>Purple</a:t>
            </a:r>
            <a:r>
              <a:rPr lang="en" sz="1200">
                <a:solidFill>
                  <a:srgbClr val="202124"/>
                </a:solidFill>
                <a:highlight>
                  <a:srgbClr val="FFFFFF"/>
                </a:highlight>
                <a:latin typeface="Roboto"/>
                <a:ea typeface="Roboto"/>
                <a:cs typeface="Roboto"/>
                <a:sym typeface="Roboto"/>
              </a:rPr>
              <a:t> is a magic color made when red and blue work together." Then she goes on to list five steps to becoming a </a:t>
            </a:r>
            <a:r>
              <a:rPr b="1" lang="en" sz="1200">
                <a:solidFill>
                  <a:srgbClr val="202124"/>
                </a:solidFill>
                <a:highlight>
                  <a:srgbClr val="FFFFFF"/>
                </a:highlight>
                <a:latin typeface="Roboto"/>
                <a:ea typeface="Roboto"/>
                <a:cs typeface="Roboto"/>
                <a:sym typeface="Roboto"/>
              </a:rPr>
              <a:t>purple person</a:t>
            </a:r>
            <a:r>
              <a:rPr lang="en" sz="1200">
                <a:solidFill>
                  <a:srgbClr val="202124"/>
                </a:solidFill>
                <a:highlight>
                  <a:srgbClr val="FFFFFF"/>
                </a:highlight>
                <a:latin typeface="Roboto"/>
                <a:ea typeface="Roboto"/>
                <a:cs typeface="Roboto"/>
                <a:sym typeface="Roboto"/>
              </a:rPr>
              <a: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6" name="Google Shape;126;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7" name="Google Shape;127;p17"/>
          <p:cNvPicPr preferRelativeResize="0"/>
          <p:nvPr/>
        </p:nvPicPr>
        <p:blipFill>
          <a:blip r:embed="rId3">
            <a:alphaModFix/>
          </a:blip>
          <a:stretch>
            <a:fillRect/>
          </a:stretch>
        </p:blipFill>
        <p:spPr>
          <a:xfrm>
            <a:off x="0" y="0"/>
            <a:ext cx="9144000" cy="5099675"/>
          </a:xfrm>
          <a:prstGeom prst="rect">
            <a:avLst/>
          </a:prstGeom>
          <a:noFill/>
          <a:ln cap="flat" cmpd="sng" w="152400">
            <a:solidFill>
              <a:srgbClr val="FF0000"/>
            </a:solidFill>
            <a:prstDash val="solid"/>
            <a:round/>
            <a:headEnd len="sm" w="sm" type="none"/>
            <a:tailEnd len="sm" w="sm" type="none"/>
          </a:ln>
        </p:spPr>
      </p:pic>
      <p:pic>
        <p:nvPicPr>
          <p:cNvPr descr="This is a great movie clip about how we can all help one another in making life better to live!!  That is why we have started the Company/Org. T.A.O. ~~  people of like mindedness coming together and Learning-Growing-Teaching-Giving of each other for the betterment of all~!!  Enjoy the video &amp; if you want a better life for you &amp; those around you, get in contact with us, and we will show you the way~!!!&#10;&#10;We can all work together to make it happen for all... make the choice to want &amp; have better, this could just be the thing you have been looking for, that will very much inspire you to greatness!! Just believe in yourself, and know that you are worth something &amp; you life does have meaning and purpose...!!  We are here to work together in making the world a better place to live~  Together As One -- we shall stand united~&#10;&#10;We are here to work together in making the world a better place to live~ What we think, can really make the difference on how we feel about our selves &amp; life. Think good thoughts &amp; be thankful for all you have now!!  Than things will get better for you....!&#10;&#10;You can make the difference in people lives, you do have it within you to change the world in some way~!!  Just believe in yourself, and know that you are worth something &amp; your life does have meaning &amp; purpose...!!&#10;www.togetherasone-8.org&#10;&#10;We can help you in the right direction, contact us for more info~&#10;TogetherAsOne8@gmail.com&#10;&#10;Take good care of yourself &amp; each other~!!&#10;http://www.togetherasone-8.org/First-Step.html&#10;&#10;Truly a friend, join us for life time of adventure!!!&#10;Sincerely,&#10;The T.A.O. Team~&#10;&#10;T.E.A.M.&#10;Together - Everyone - Achieves - More&#10;&#10;M.J.D.  -&#10;" id="128" name="Google Shape;128;p17" title="The Power of One - can make the difference~!!!">
            <a:hlinkClick r:id="rId4"/>
          </p:cNvPr>
          <p:cNvPicPr preferRelativeResize="0"/>
          <p:nvPr/>
        </p:nvPicPr>
        <p:blipFill>
          <a:blip r:embed="rId5">
            <a:alphaModFix/>
          </a:blip>
          <a:stretch>
            <a:fillRect/>
          </a:stretch>
        </p:blipFill>
        <p:spPr>
          <a:xfrm>
            <a:off x="420925" y="355675"/>
            <a:ext cx="3464300" cy="2598225"/>
          </a:xfrm>
          <a:prstGeom prst="rect">
            <a:avLst/>
          </a:prstGeom>
          <a:noFill/>
          <a:ln cap="flat" cmpd="sng" w="114300">
            <a:solidFill>
              <a:srgbClr val="00FFFF"/>
            </a:solidFill>
            <a:prstDash val="solid"/>
            <a:round/>
            <a:headEnd len="sm" w="sm" type="none"/>
            <a:tailEnd len="sm" w="sm" type="none"/>
          </a:ln>
        </p:spPr>
      </p:pic>
      <p:sp>
        <p:nvSpPr>
          <p:cNvPr id="129" name="Google Shape;129;p17"/>
          <p:cNvSpPr txBox="1"/>
          <p:nvPr/>
        </p:nvSpPr>
        <p:spPr>
          <a:xfrm>
            <a:off x="4210125" y="87125"/>
            <a:ext cx="4845600" cy="492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Love Ya Like A Sister"/>
                <a:ea typeface="Love Ya Like A Sister"/>
                <a:cs typeface="Love Ya Like A Sister"/>
                <a:sym typeface="Love Ya Like A Sister"/>
              </a:rPr>
              <a:t>As you go on your journey through this life, always, always remember there is NO ONE out there exactly like YOU.  YOU are BEAUTIFUL, YOU are UNIQUE, YOU are SPECIAL, YOU have something to offer this world that no one else does because you’re YOU with unique gifts and talents.  YOU can make a difference .. yes...YOU!</a:t>
            </a:r>
            <a:endParaRPr b="1">
              <a:latin typeface="Love Ya Like A Sister"/>
              <a:ea typeface="Love Ya Like A Sister"/>
              <a:cs typeface="Love Ya Like A Sister"/>
              <a:sym typeface="Love Ya Like A Sister"/>
            </a:endParaRPr>
          </a:p>
          <a:p>
            <a:pPr indent="0" lvl="0" marL="0" rtl="0" algn="l">
              <a:spcBef>
                <a:spcPts val="0"/>
              </a:spcBef>
              <a:spcAft>
                <a:spcPts val="0"/>
              </a:spcAft>
              <a:buNone/>
            </a:pPr>
            <a:r>
              <a:t/>
            </a:r>
            <a:endParaRPr b="1">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a:latin typeface="Love Ya Like A Sister"/>
                <a:ea typeface="Love Ya Like A Sister"/>
                <a:cs typeface="Love Ya Like A Sister"/>
                <a:sym typeface="Love Ya Like A Sister"/>
              </a:rPr>
              <a:t>Do not EVER for one millisecond allow anyone or anything stop you from achieving your dreams in this life.  You are so much more capable than you will ever truly realize.  You’re braver, stronger, smarter, and more beautiful than you know.  Do you know what makes you even more beautiful?  Having a beautiful heart.  Being loving, kind, compassionate, caring, and accepting of ALL people no matter what.  If we could just for one moment put our differences aside, we would find that we are all much more alike than we have ever realized.  We need to stop judging a book by its cover, and accepting others for who they are and realizing everyone has a story that we have no idea about.  Be bold and be that person who isn’t afraid to be who they are and make a difference to make our world more beautiful and loving for all.  </a:t>
            </a:r>
            <a:endParaRPr b="1">
              <a:latin typeface="Love Ya Like A Sister"/>
              <a:ea typeface="Love Ya Like A Sister"/>
              <a:cs typeface="Love Ya Like A Sister"/>
              <a:sym typeface="Love Ya Like A Sister"/>
            </a:endParaRPr>
          </a:p>
        </p:txBody>
      </p:sp>
      <p:sp>
        <p:nvSpPr>
          <p:cNvPr id="130" name="Google Shape;130;p17"/>
          <p:cNvSpPr/>
          <p:nvPr/>
        </p:nvSpPr>
        <p:spPr>
          <a:xfrm>
            <a:off x="911825" y="3197300"/>
            <a:ext cx="2482500" cy="1767300"/>
          </a:xfrm>
          <a:prstGeom prst="heart">
            <a:avLst/>
          </a:prstGeom>
          <a:solidFill>
            <a:srgbClr val="FF0000"/>
          </a:solidFill>
          <a:ln cap="flat" cmpd="sng" w="762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00FFFF"/>
                </a:solidFill>
                <a:latin typeface="Love Ya Like A Sister"/>
                <a:ea typeface="Love Ya Like A Sister"/>
                <a:cs typeface="Love Ya Like A Sister"/>
                <a:sym typeface="Love Ya Like A Sister"/>
              </a:rPr>
              <a:t>The Power of ONE!</a:t>
            </a:r>
            <a:endParaRPr b="1" sz="2600">
              <a:solidFill>
                <a:srgbClr val="00FFFF"/>
              </a:solidFill>
              <a:latin typeface="Love Ya Like A Sister"/>
              <a:ea typeface="Love Ya Like A Sister"/>
              <a:cs typeface="Love Ya Like A Sister"/>
              <a:sym typeface="Love Ya Like A Sist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8"/>
                                        </p:tgtEl>
                                        <p:attrNameLst>
                                          <p:attrName>style.visibility</p:attrName>
                                        </p:attrNameLst>
                                      </p:cBhvr>
                                      <p:to>
                                        <p:strVal val="visible"/>
                                      </p:to>
                                    </p:set>
                                    <p:animEffect filter="fade" transition="in">
                                      <p:cBhvr>
                                        <p:cTn dur="1000"/>
                                        <p:tgtEl>
                                          <p:spTgt spid="1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6" name="Google Shape;136;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7" name="Google Shape;137;p18"/>
          <p:cNvPicPr preferRelativeResize="0"/>
          <p:nvPr/>
        </p:nvPicPr>
        <p:blipFill>
          <a:blip r:embed="rId3">
            <a:alphaModFix/>
          </a:blip>
          <a:stretch>
            <a:fillRect/>
          </a:stretch>
        </p:blipFill>
        <p:spPr>
          <a:xfrm>
            <a:off x="0" y="-41675"/>
            <a:ext cx="9144000" cy="5185175"/>
          </a:xfrm>
          <a:prstGeom prst="rect">
            <a:avLst/>
          </a:prstGeom>
          <a:noFill/>
          <a:ln cap="flat" cmpd="sng" w="152400">
            <a:solidFill>
              <a:srgbClr val="FF0000"/>
            </a:solidFill>
            <a:prstDash val="solid"/>
            <a:round/>
            <a:headEnd len="sm" w="sm" type="none"/>
            <a:tailEnd len="sm" w="sm" type="none"/>
          </a:ln>
        </p:spPr>
      </p:pic>
      <p:pic>
        <p:nvPicPr>
          <p:cNvPr id="138" name="Google Shape;138;p18"/>
          <p:cNvPicPr preferRelativeResize="0"/>
          <p:nvPr/>
        </p:nvPicPr>
        <p:blipFill>
          <a:blip r:embed="rId4">
            <a:alphaModFix/>
          </a:blip>
          <a:stretch>
            <a:fillRect/>
          </a:stretch>
        </p:blipFill>
        <p:spPr>
          <a:xfrm>
            <a:off x="446289" y="703900"/>
            <a:ext cx="3795124" cy="3735699"/>
          </a:xfrm>
          <a:prstGeom prst="rect">
            <a:avLst/>
          </a:prstGeom>
          <a:noFill/>
          <a:ln>
            <a:noFill/>
          </a:ln>
        </p:spPr>
      </p:pic>
      <p:sp>
        <p:nvSpPr>
          <p:cNvPr id="139" name="Google Shape;139;p18"/>
          <p:cNvSpPr/>
          <p:nvPr/>
        </p:nvSpPr>
        <p:spPr>
          <a:xfrm>
            <a:off x="1219200" y="1236350"/>
            <a:ext cx="695400" cy="676200"/>
          </a:xfrm>
          <a:prstGeom prst="heart">
            <a:avLst/>
          </a:prstGeom>
          <a:solidFill>
            <a:srgbClr val="FF0000"/>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8"/>
          <p:cNvSpPr/>
          <p:nvPr/>
        </p:nvSpPr>
        <p:spPr>
          <a:xfrm>
            <a:off x="2152650" y="2518375"/>
            <a:ext cx="695400" cy="676200"/>
          </a:xfrm>
          <a:prstGeom prst="heart">
            <a:avLst/>
          </a:prstGeom>
          <a:solidFill>
            <a:srgbClr val="FF9900"/>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8"/>
          <p:cNvSpPr/>
          <p:nvPr/>
        </p:nvSpPr>
        <p:spPr>
          <a:xfrm>
            <a:off x="942975" y="2236475"/>
            <a:ext cx="695400" cy="676200"/>
          </a:xfrm>
          <a:prstGeom prst="heart">
            <a:avLst/>
          </a:prstGeom>
          <a:solidFill>
            <a:srgbClr val="FFFF00"/>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8"/>
          <p:cNvSpPr/>
          <p:nvPr/>
        </p:nvSpPr>
        <p:spPr>
          <a:xfrm>
            <a:off x="1866900" y="1765913"/>
            <a:ext cx="695400" cy="676200"/>
          </a:xfrm>
          <a:prstGeom prst="heart">
            <a:avLst/>
          </a:prstGeom>
          <a:solidFill>
            <a:srgbClr val="00FF00"/>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8"/>
          <p:cNvSpPr/>
          <p:nvPr/>
        </p:nvSpPr>
        <p:spPr>
          <a:xfrm>
            <a:off x="3162300" y="2141213"/>
            <a:ext cx="695400" cy="676200"/>
          </a:xfrm>
          <a:prstGeom prst="heart">
            <a:avLst/>
          </a:prstGeom>
          <a:solidFill>
            <a:srgbClr val="00FF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8"/>
          <p:cNvSpPr/>
          <p:nvPr/>
        </p:nvSpPr>
        <p:spPr>
          <a:xfrm>
            <a:off x="1219200" y="3236600"/>
            <a:ext cx="695400" cy="676200"/>
          </a:xfrm>
          <a:prstGeom prst="heart">
            <a:avLst/>
          </a:prstGeom>
          <a:solidFill>
            <a:srgbClr val="9900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8"/>
          <p:cNvSpPr/>
          <p:nvPr/>
        </p:nvSpPr>
        <p:spPr>
          <a:xfrm>
            <a:off x="2152650" y="836300"/>
            <a:ext cx="695400" cy="676200"/>
          </a:xfrm>
          <a:prstGeom prst="hear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8"/>
          <p:cNvSpPr/>
          <p:nvPr/>
        </p:nvSpPr>
        <p:spPr>
          <a:xfrm>
            <a:off x="3028950" y="1241375"/>
            <a:ext cx="695400" cy="676200"/>
          </a:xfrm>
          <a:prstGeom prst="heart">
            <a:avLst/>
          </a:prstGeom>
          <a:solidFill>
            <a:srgbClr val="980000"/>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8"/>
          <p:cNvSpPr/>
          <p:nvPr/>
        </p:nvSpPr>
        <p:spPr>
          <a:xfrm>
            <a:off x="2567350" y="3322325"/>
            <a:ext cx="695400" cy="676200"/>
          </a:xfrm>
          <a:prstGeom prst="heart">
            <a:avLst/>
          </a:prstGeom>
          <a:solidFill>
            <a:srgbClr val="FFFF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 do not own any rights to this song or images.  This is being uploaded temporarily for practice purposes only." id="148" name="Google Shape;148;p18" title="The World is a Rainbow">
            <a:hlinkClick r:id="rId5"/>
          </p:cNvPr>
          <p:cNvPicPr preferRelativeResize="0"/>
          <p:nvPr/>
        </p:nvPicPr>
        <p:blipFill>
          <a:blip r:embed="rId6">
            <a:alphaModFix/>
          </a:blip>
          <a:stretch>
            <a:fillRect/>
          </a:stretch>
        </p:blipFill>
        <p:spPr>
          <a:xfrm>
            <a:off x="5963637" y="703900"/>
            <a:ext cx="1436413" cy="1077300"/>
          </a:xfrm>
          <a:prstGeom prst="rect">
            <a:avLst/>
          </a:prstGeom>
          <a:noFill/>
          <a:ln cap="flat" cmpd="sng" w="76200">
            <a:solidFill>
              <a:srgbClr val="FFFF00"/>
            </a:solidFill>
            <a:prstDash val="solid"/>
            <a:round/>
            <a:headEnd len="sm" w="sm" type="none"/>
            <a:tailEnd len="sm" w="sm" type="none"/>
          </a:ln>
        </p:spPr>
      </p:pic>
      <p:sp>
        <p:nvSpPr>
          <p:cNvPr id="149" name="Google Shape;149;p18"/>
          <p:cNvSpPr txBox="1"/>
          <p:nvPr/>
        </p:nvSpPr>
        <p:spPr>
          <a:xfrm>
            <a:off x="940450" y="-295350"/>
            <a:ext cx="8077200" cy="1077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5800">
                <a:solidFill>
                  <a:srgbClr val="FFFF00"/>
                </a:solidFill>
                <a:latin typeface="Love Ya Like A Sister"/>
                <a:ea typeface="Love Ya Like A Sister"/>
                <a:cs typeface="Love Ya Like A Sister"/>
                <a:sym typeface="Love Ya Like A Sister"/>
              </a:rPr>
              <a:t>The World is a Rainbow</a:t>
            </a:r>
            <a:endParaRPr b="1" sz="5800">
              <a:solidFill>
                <a:srgbClr val="FFFF00"/>
              </a:solidFill>
              <a:latin typeface="Love Ya Like A Sister"/>
              <a:ea typeface="Love Ya Like A Sister"/>
              <a:cs typeface="Love Ya Like A Sister"/>
              <a:sym typeface="Love Ya Like A Sister"/>
            </a:endParaRPr>
          </a:p>
        </p:txBody>
      </p:sp>
      <p:pic>
        <p:nvPicPr>
          <p:cNvPr id="150" name="Google Shape;150;p18"/>
          <p:cNvPicPr preferRelativeResize="0"/>
          <p:nvPr/>
        </p:nvPicPr>
        <p:blipFill>
          <a:blip r:embed="rId7">
            <a:alphaModFix/>
          </a:blip>
          <a:stretch>
            <a:fillRect/>
          </a:stretch>
        </p:blipFill>
        <p:spPr>
          <a:xfrm>
            <a:off x="832600" y="1575225"/>
            <a:ext cx="1669750" cy="1669750"/>
          </a:xfrm>
          <a:prstGeom prst="rect">
            <a:avLst/>
          </a:prstGeom>
          <a:noFill/>
          <a:ln>
            <a:noFill/>
          </a:ln>
        </p:spPr>
      </p:pic>
      <p:pic>
        <p:nvPicPr>
          <p:cNvPr id="151" name="Google Shape;151;p18"/>
          <p:cNvPicPr preferRelativeResize="0"/>
          <p:nvPr/>
        </p:nvPicPr>
        <p:blipFill>
          <a:blip r:embed="rId7">
            <a:alphaModFix/>
          </a:blip>
          <a:stretch>
            <a:fillRect/>
          </a:stretch>
        </p:blipFill>
        <p:spPr>
          <a:xfrm>
            <a:off x="2271575" y="2328775"/>
            <a:ext cx="1669750" cy="1669750"/>
          </a:xfrm>
          <a:prstGeom prst="rect">
            <a:avLst/>
          </a:prstGeom>
          <a:noFill/>
          <a:ln>
            <a:noFill/>
          </a:ln>
        </p:spPr>
      </p:pic>
      <p:pic>
        <p:nvPicPr>
          <p:cNvPr id="152" name="Google Shape;152;p18"/>
          <p:cNvPicPr preferRelativeResize="0"/>
          <p:nvPr/>
        </p:nvPicPr>
        <p:blipFill>
          <a:blip r:embed="rId7">
            <a:alphaModFix/>
          </a:blip>
          <a:stretch>
            <a:fillRect/>
          </a:stretch>
        </p:blipFill>
        <p:spPr>
          <a:xfrm>
            <a:off x="2150125" y="1653275"/>
            <a:ext cx="1669750" cy="1669750"/>
          </a:xfrm>
          <a:prstGeom prst="rect">
            <a:avLst/>
          </a:prstGeom>
          <a:noFill/>
          <a:ln>
            <a:noFill/>
          </a:ln>
        </p:spPr>
      </p:pic>
      <p:pic>
        <p:nvPicPr>
          <p:cNvPr id="153" name="Google Shape;153;p18"/>
          <p:cNvPicPr preferRelativeResize="0"/>
          <p:nvPr/>
        </p:nvPicPr>
        <p:blipFill>
          <a:blip r:embed="rId7">
            <a:alphaModFix/>
          </a:blip>
          <a:stretch>
            <a:fillRect/>
          </a:stretch>
        </p:blipFill>
        <p:spPr>
          <a:xfrm>
            <a:off x="1665475" y="780450"/>
            <a:ext cx="1669750" cy="1669750"/>
          </a:xfrm>
          <a:prstGeom prst="rect">
            <a:avLst/>
          </a:prstGeom>
          <a:noFill/>
          <a:ln>
            <a:noFill/>
          </a:ln>
        </p:spPr>
      </p:pic>
      <p:pic>
        <p:nvPicPr>
          <p:cNvPr id="154" name="Google Shape;154;p18"/>
          <p:cNvPicPr preferRelativeResize="0"/>
          <p:nvPr/>
        </p:nvPicPr>
        <p:blipFill>
          <a:blip r:embed="rId7">
            <a:alphaModFix/>
          </a:blip>
          <a:stretch>
            <a:fillRect/>
          </a:stretch>
        </p:blipFill>
        <p:spPr>
          <a:xfrm>
            <a:off x="1508987" y="2571750"/>
            <a:ext cx="1669750" cy="1669750"/>
          </a:xfrm>
          <a:prstGeom prst="rect">
            <a:avLst/>
          </a:prstGeom>
          <a:noFill/>
          <a:ln>
            <a:noFill/>
          </a:ln>
        </p:spPr>
      </p:pic>
      <p:pic>
        <p:nvPicPr>
          <p:cNvPr id="155" name="Google Shape;155;p18"/>
          <p:cNvPicPr preferRelativeResize="0"/>
          <p:nvPr/>
        </p:nvPicPr>
        <p:blipFill>
          <a:blip r:embed="rId7">
            <a:alphaModFix/>
          </a:blip>
          <a:stretch>
            <a:fillRect/>
          </a:stretch>
        </p:blipFill>
        <p:spPr>
          <a:xfrm>
            <a:off x="832600" y="1774300"/>
            <a:ext cx="1669750" cy="1669750"/>
          </a:xfrm>
          <a:prstGeom prst="rect">
            <a:avLst/>
          </a:prstGeom>
          <a:noFill/>
          <a:ln>
            <a:noFill/>
          </a:ln>
        </p:spPr>
      </p:pic>
      <p:sp>
        <p:nvSpPr>
          <p:cNvPr id="156" name="Google Shape;156;p18"/>
          <p:cNvSpPr txBox="1"/>
          <p:nvPr/>
        </p:nvSpPr>
        <p:spPr>
          <a:xfrm>
            <a:off x="4517650" y="2056175"/>
            <a:ext cx="4438800" cy="3032400"/>
          </a:xfrm>
          <a:prstGeom prst="rect">
            <a:avLst/>
          </a:prstGeom>
          <a:solidFill>
            <a:srgbClr val="00FFFF"/>
          </a:solidFill>
          <a:ln cap="flat" cmpd="sng" w="76200">
            <a:solidFill>
              <a:srgbClr val="FFFF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a:t>
            </a:r>
            <a:r>
              <a:rPr b="1" lang="en" sz="1900">
                <a:latin typeface="Love Ya Like A Sister"/>
                <a:ea typeface="Love Ya Like A Sister"/>
                <a:cs typeface="Love Ya Like A Sister"/>
                <a:sym typeface="Love Ya Like A Sister"/>
              </a:rPr>
              <a:t>Look Beyond My Skin tone”</a:t>
            </a:r>
            <a:endParaRPr b="1" sz="1900">
              <a:latin typeface="Love Ya Like A Sister"/>
              <a:ea typeface="Love Ya Like A Sister"/>
              <a:cs typeface="Love Ya Like A Sister"/>
              <a:sym typeface="Love Ya Like A Sister"/>
            </a:endParaRPr>
          </a:p>
          <a:p>
            <a:pPr indent="0" lvl="0" marL="0" rtl="0" algn="l">
              <a:spcBef>
                <a:spcPts val="0"/>
              </a:spcBef>
              <a:spcAft>
                <a:spcPts val="0"/>
              </a:spcAft>
              <a:buNone/>
            </a:pPr>
            <a:r>
              <a:t/>
            </a:r>
            <a:endParaRPr b="1" sz="1200"/>
          </a:p>
          <a:p>
            <a:pPr indent="0" lvl="0" marL="0" rtl="0" algn="l">
              <a:spcBef>
                <a:spcPts val="0"/>
              </a:spcBef>
              <a:spcAft>
                <a:spcPts val="0"/>
              </a:spcAft>
              <a:buNone/>
            </a:pPr>
            <a:r>
              <a:rPr b="1" lang="en" sz="1100"/>
              <a:t>Look beyond my skin tone, the color of my hair, the shape of my nose; it’s Italian I declare! </a:t>
            </a:r>
            <a:endParaRPr b="1" sz="1100"/>
          </a:p>
          <a:p>
            <a:pPr indent="0" lvl="0" marL="0" rtl="0" algn="l">
              <a:spcBef>
                <a:spcPts val="0"/>
              </a:spcBef>
              <a:spcAft>
                <a:spcPts val="0"/>
              </a:spcAft>
              <a:buNone/>
            </a:pPr>
            <a:r>
              <a:t/>
            </a:r>
            <a:endParaRPr b="1" sz="1100"/>
          </a:p>
          <a:p>
            <a:pPr indent="0" lvl="0" marL="0" rtl="0" algn="l">
              <a:spcBef>
                <a:spcPts val="0"/>
              </a:spcBef>
              <a:spcAft>
                <a:spcPts val="0"/>
              </a:spcAft>
              <a:buNone/>
            </a:pPr>
            <a:r>
              <a:rPr b="1" lang="en" sz="1100"/>
              <a:t>Please don’t judge me for my looks for looks have no bearing; it’s the nature of my being and whether I am caring.  </a:t>
            </a:r>
            <a:endParaRPr b="1" sz="1100"/>
          </a:p>
          <a:p>
            <a:pPr indent="0" lvl="0" marL="0" rtl="0" algn="l">
              <a:spcBef>
                <a:spcPts val="0"/>
              </a:spcBef>
              <a:spcAft>
                <a:spcPts val="0"/>
              </a:spcAft>
              <a:buNone/>
            </a:pPr>
            <a:r>
              <a:t/>
            </a:r>
            <a:endParaRPr b="1" sz="1100"/>
          </a:p>
          <a:p>
            <a:pPr indent="0" lvl="0" marL="0" rtl="0" algn="l">
              <a:spcBef>
                <a:spcPts val="0"/>
              </a:spcBef>
              <a:spcAft>
                <a:spcPts val="0"/>
              </a:spcAft>
              <a:buNone/>
            </a:pPr>
            <a:r>
              <a:rPr b="1" lang="en" sz="1100"/>
              <a:t>It’s the words I speak daily to others who pass me by, I wish to make them smile and never make them cry.</a:t>
            </a:r>
            <a:endParaRPr b="1" sz="1100"/>
          </a:p>
          <a:p>
            <a:pPr indent="0" lvl="0" marL="0" rtl="0" algn="l">
              <a:spcBef>
                <a:spcPts val="0"/>
              </a:spcBef>
              <a:spcAft>
                <a:spcPts val="0"/>
              </a:spcAft>
              <a:buNone/>
            </a:pPr>
            <a:r>
              <a:t/>
            </a:r>
            <a:endParaRPr b="1" sz="1100"/>
          </a:p>
          <a:p>
            <a:pPr indent="0" lvl="0" marL="0" rtl="0" algn="l">
              <a:spcBef>
                <a:spcPts val="0"/>
              </a:spcBef>
              <a:spcAft>
                <a:spcPts val="0"/>
              </a:spcAft>
              <a:buNone/>
            </a:pPr>
            <a:r>
              <a:rPr b="1" lang="en" sz="1100"/>
              <a:t>The color of my skin you see may be different than your own but it’s the content of my character that matters and not my skintone.</a:t>
            </a:r>
            <a:endParaRPr b="1" sz="1100"/>
          </a:p>
          <a:p>
            <a:pPr indent="0" lvl="0" marL="0" rtl="0" algn="l">
              <a:spcBef>
                <a:spcPts val="0"/>
              </a:spcBef>
              <a:spcAft>
                <a:spcPts val="0"/>
              </a:spcAft>
              <a:buNone/>
            </a:pPr>
            <a:r>
              <a:t/>
            </a:r>
            <a:endParaRPr b="1" sz="1100"/>
          </a:p>
          <a:p>
            <a:pPr indent="0" lvl="0" marL="0" rtl="0" algn="l">
              <a:spcBef>
                <a:spcPts val="0"/>
              </a:spcBef>
              <a:spcAft>
                <a:spcPts val="0"/>
              </a:spcAft>
              <a:buNone/>
            </a:pPr>
            <a:r>
              <a:rPr b="1" lang="en" sz="1100"/>
              <a:t>~ Mrs. Ganoe</a:t>
            </a:r>
            <a:endParaRPr b="1" sz="1100"/>
          </a:p>
        </p:txBody>
      </p:sp>
      <p:sp>
        <p:nvSpPr>
          <p:cNvPr id="157" name="Google Shape;157;p18"/>
          <p:cNvSpPr/>
          <p:nvPr/>
        </p:nvSpPr>
        <p:spPr>
          <a:xfrm>
            <a:off x="5642050" y="4650325"/>
            <a:ext cx="320400" cy="345900"/>
          </a:xfrm>
          <a:prstGeom prst="heart">
            <a:avLst/>
          </a:prstGeom>
          <a:solidFill>
            <a:srgbClr val="FF0000"/>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8" name="Google Shape;158;p18"/>
          <p:cNvPicPr preferRelativeResize="0"/>
          <p:nvPr/>
        </p:nvPicPr>
        <p:blipFill>
          <a:blip r:embed="rId8">
            <a:alphaModFix/>
          </a:blip>
          <a:stretch>
            <a:fillRect/>
          </a:stretch>
        </p:blipFill>
        <p:spPr>
          <a:xfrm>
            <a:off x="504263" y="2097550"/>
            <a:ext cx="3679175" cy="1048137"/>
          </a:xfrm>
          <a:prstGeom prst="rect">
            <a:avLst/>
          </a:prstGeom>
          <a:noFill/>
          <a:ln>
            <a:noFill/>
          </a:ln>
        </p:spPr>
      </p:pic>
      <p:sp>
        <p:nvSpPr>
          <p:cNvPr id="159" name="Google Shape;159;p18"/>
          <p:cNvSpPr/>
          <p:nvPr/>
        </p:nvSpPr>
        <p:spPr>
          <a:xfrm rot="911573">
            <a:off x="7825586" y="736317"/>
            <a:ext cx="1211130" cy="1151666"/>
          </a:xfrm>
          <a:prstGeom prst="heart">
            <a:avLst/>
          </a:prstGeom>
          <a:solidFill>
            <a:srgbClr val="FF0000"/>
          </a:solidFill>
          <a:ln cap="flat" cmpd="sng" w="762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8"/>
          <p:cNvSpPr/>
          <p:nvPr/>
        </p:nvSpPr>
        <p:spPr>
          <a:xfrm rot="-1623819">
            <a:off x="6701" y="4076941"/>
            <a:ext cx="1372148" cy="1021970"/>
          </a:xfrm>
          <a:prstGeom prst="heart">
            <a:avLst/>
          </a:prstGeom>
          <a:solidFill>
            <a:srgbClr val="00FFFF"/>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8"/>
          <p:cNvSpPr/>
          <p:nvPr/>
        </p:nvSpPr>
        <p:spPr>
          <a:xfrm rot="801">
            <a:off x="0" y="280550"/>
            <a:ext cx="1287600" cy="1021800"/>
          </a:xfrm>
          <a:prstGeom prst="heart">
            <a:avLst/>
          </a:prstGeom>
          <a:solidFill>
            <a:srgbClr val="00FF00"/>
          </a:solidFill>
          <a:ln cap="flat" cmpd="sng" w="7620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000"/>
          </a:p>
        </p:txBody>
      </p:sp>
      <p:sp>
        <p:nvSpPr>
          <p:cNvPr id="162" name="Google Shape;162;p18"/>
          <p:cNvSpPr txBox="1"/>
          <p:nvPr/>
        </p:nvSpPr>
        <p:spPr>
          <a:xfrm rot="-926">
            <a:off x="106475" y="438880"/>
            <a:ext cx="11142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t>We are ALL</a:t>
            </a:r>
            <a:endParaRPr b="1" sz="1300"/>
          </a:p>
          <a:p>
            <a:pPr indent="0" lvl="0" marL="0" rtl="0" algn="ctr">
              <a:spcBef>
                <a:spcPts val="0"/>
              </a:spcBef>
              <a:spcAft>
                <a:spcPts val="0"/>
              </a:spcAft>
              <a:buNone/>
            </a:pPr>
            <a:r>
              <a:rPr b="1" lang="en" sz="1300"/>
              <a:t>SPECIAL!</a:t>
            </a:r>
            <a:endParaRPr b="1" sz="1300"/>
          </a:p>
        </p:txBody>
      </p:sp>
      <p:sp>
        <p:nvSpPr>
          <p:cNvPr id="163" name="Google Shape;163;p18"/>
          <p:cNvSpPr txBox="1"/>
          <p:nvPr/>
        </p:nvSpPr>
        <p:spPr>
          <a:xfrm rot="1060787">
            <a:off x="7889451" y="903525"/>
            <a:ext cx="1079695" cy="831021"/>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t>We each have</a:t>
            </a:r>
            <a:r>
              <a:rPr b="1" lang="en"/>
              <a:t> GIFTS</a:t>
            </a:r>
            <a:r>
              <a:rPr b="1" lang="en"/>
              <a:t>!</a:t>
            </a:r>
            <a:endParaRPr b="1"/>
          </a:p>
        </p:txBody>
      </p:sp>
      <p:sp>
        <p:nvSpPr>
          <p:cNvPr id="164" name="Google Shape;164;p18"/>
          <p:cNvSpPr txBox="1"/>
          <p:nvPr/>
        </p:nvSpPr>
        <p:spPr>
          <a:xfrm rot="-1947289">
            <a:off x="132137" y="4153403"/>
            <a:ext cx="1127024" cy="831083"/>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t>Let’s ALL</a:t>
            </a:r>
            <a:endParaRPr b="1"/>
          </a:p>
          <a:p>
            <a:pPr indent="0" lvl="0" marL="0" rtl="0" algn="ctr">
              <a:spcBef>
                <a:spcPts val="0"/>
              </a:spcBef>
              <a:spcAft>
                <a:spcPts val="0"/>
              </a:spcAft>
              <a:buNone/>
            </a:pPr>
            <a:r>
              <a:rPr b="1" lang="en"/>
              <a:t>Show LOVE!</a:t>
            </a:r>
            <a:endParaRPr b="1"/>
          </a:p>
        </p:txBody>
      </p:sp>
      <p:pic>
        <p:nvPicPr>
          <p:cNvPr id="165" name="Google Shape;165;p18" title="My Skintone.mp3">
            <a:hlinkClick r:id="rId9"/>
          </p:cNvPr>
          <p:cNvPicPr preferRelativeResize="0"/>
          <p:nvPr/>
        </p:nvPicPr>
        <p:blipFill>
          <a:blip r:embed="rId10">
            <a:alphaModFix/>
          </a:blip>
          <a:stretch>
            <a:fillRect/>
          </a:stretch>
        </p:blipFill>
        <p:spPr>
          <a:xfrm>
            <a:off x="4572000" y="870463"/>
            <a:ext cx="744175" cy="744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1000"/>
                                        <p:tgtEl>
                                          <p:spTgt spid="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19"/>
          <p:cNvPicPr preferRelativeResize="0"/>
          <p:nvPr/>
        </p:nvPicPr>
        <p:blipFill>
          <a:blip r:embed="rId3">
            <a:alphaModFix/>
          </a:blip>
          <a:stretch>
            <a:fillRect/>
          </a:stretch>
        </p:blipFill>
        <p:spPr>
          <a:xfrm>
            <a:off x="0" y="-41675"/>
            <a:ext cx="9144000" cy="5185175"/>
          </a:xfrm>
          <a:prstGeom prst="rect">
            <a:avLst/>
          </a:prstGeom>
          <a:noFill/>
          <a:ln cap="flat" cmpd="sng" w="152400">
            <a:solidFill>
              <a:srgbClr val="FF0000"/>
            </a:solidFill>
            <a:prstDash val="solid"/>
            <a:round/>
            <a:headEnd len="sm" w="sm" type="none"/>
            <a:tailEnd len="sm" w="sm" type="none"/>
          </a:ln>
        </p:spPr>
      </p:pic>
      <p:sp>
        <p:nvSpPr>
          <p:cNvPr id="171" name="Google Shape;171;p19"/>
          <p:cNvSpPr txBox="1"/>
          <p:nvPr/>
        </p:nvSpPr>
        <p:spPr>
          <a:xfrm>
            <a:off x="1064250" y="140625"/>
            <a:ext cx="7279500" cy="1154400"/>
          </a:xfrm>
          <a:prstGeom prst="rect">
            <a:avLst/>
          </a:prstGeom>
          <a:solidFill>
            <a:srgbClr val="FFFFFF"/>
          </a:solidFill>
          <a:ln cap="flat" cmpd="sng" w="114300">
            <a:solidFill>
              <a:srgbClr val="FFFF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6300">
                <a:solidFill>
                  <a:srgbClr val="FF0000"/>
                </a:solidFill>
                <a:latin typeface="Love Ya Like A Sister"/>
                <a:ea typeface="Love Ya Like A Sister"/>
                <a:cs typeface="Love Ya Like A Sister"/>
                <a:sym typeface="Love Ya Like A Sister"/>
              </a:rPr>
              <a:t>A </a:t>
            </a:r>
            <a:r>
              <a:rPr b="1" lang="en" sz="6300">
                <a:solidFill>
                  <a:srgbClr val="FF9900"/>
                </a:solidFill>
                <a:latin typeface="Love Ya Like A Sister"/>
                <a:ea typeface="Love Ya Like A Sister"/>
                <a:cs typeface="Love Ya Like A Sister"/>
                <a:sym typeface="Love Ya Like A Sister"/>
              </a:rPr>
              <a:t>C</a:t>
            </a:r>
            <a:r>
              <a:rPr b="1" lang="en" sz="6300">
                <a:solidFill>
                  <a:srgbClr val="FFFF00"/>
                </a:solidFill>
                <a:latin typeface="Love Ya Like A Sister"/>
                <a:ea typeface="Love Ya Like A Sister"/>
                <a:cs typeface="Love Ya Like A Sister"/>
                <a:sym typeface="Love Ya Like A Sister"/>
              </a:rPr>
              <a:t>o</a:t>
            </a:r>
            <a:r>
              <a:rPr b="1" lang="en" sz="6300">
                <a:solidFill>
                  <a:srgbClr val="00FF00"/>
                </a:solidFill>
                <a:latin typeface="Love Ya Like A Sister"/>
                <a:ea typeface="Love Ya Like A Sister"/>
                <a:cs typeface="Love Ya Like A Sister"/>
                <a:sym typeface="Love Ya Like A Sister"/>
              </a:rPr>
              <a:t>l</a:t>
            </a:r>
            <a:r>
              <a:rPr b="1" lang="en" sz="6300">
                <a:solidFill>
                  <a:srgbClr val="00FFFF"/>
                </a:solidFill>
                <a:latin typeface="Love Ya Like A Sister"/>
                <a:ea typeface="Love Ya Like A Sister"/>
                <a:cs typeface="Love Ya Like A Sister"/>
                <a:sym typeface="Love Ya Like A Sister"/>
              </a:rPr>
              <a:t>o</a:t>
            </a:r>
            <a:r>
              <a:rPr b="1" lang="en" sz="6300">
                <a:solidFill>
                  <a:srgbClr val="0000FF"/>
                </a:solidFill>
                <a:latin typeface="Love Ya Like A Sister"/>
                <a:ea typeface="Love Ya Like A Sister"/>
                <a:cs typeface="Love Ya Like A Sister"/>
                <a:sym typeface="Love Ya Like A Sister"/>
              </a:rPr>
              <a:t>r</a:t>
            </a:r>
            <a:r>
              <a:rPr b="1" lang="en" sz="6300">
                <a:solidFill>
                  <a:srgbClr val="FF0000"/>
                </a:solidFill>
                <a:latin typeface="Love Ya Like A Sister"/>
                <a:ea typeface="Love Ya Like A Sister"/>
                <a:cs typeface="Love Ya Like A Sister"/>
                <a:sym typeface="Love Ya Like A Sister"/>
              </a:rPr>
              <a:t>f</a:t>
            </a:r>
            <a:r>
              <a:rPr b="1" lang="en" sz="6300">
                <a:solidFill>
                  <a:srgbClr val="FF9900"/>
                </a:solidFill>
                <a:latin typeface="Love Ya Like A Sister"/>
                <a:ea typeface="Love Ya Like A Sister"/>
                <a:cs typeface="Love Ya Like A Sister"/>
                <a:sym typeface="Love Ya Like A Sister"/>
              </a:rPr>
              <a:t>u</a:t>
            </a:r>
            <a:r>
              <a:rPr b="1" lang="en" sz="6300">
                <a:solidFill>
                  <a:srgbClr val="FFFF00"/>
                </a:solidFill>
                <a:latin typeface="Love Ya Like A Sister"/>
                <a:ea typeface="Love Ya Like A Sister"/>
                <a:cs typeface="Love Ya Like A Sister"/>
                <a:sym typeface="Love Ya Like A Sister"/>
              </a:rPr>
              <a:t>l </a:t>
            </a:r>
            <a:r>
              <a:rPr b="1" lang="en" sz="6300">
                <a:solidFill>
                  <a:srgbClr val="00FF00"/>
                </a:solidFill>
                <a:latin typeface="Love Ya Like A Sister"/>
                <a:ea typeface="Love Ya Like A Sister"/>
                <a:cs typeface="Love Ya Like A Sister"/>
                <a:sym typeface="Love Ya Like A Sister"/>
              </a:rPr>
              <a:t>S</a:t>
            </a:r>
            <a:r>
              <a:rPr b="1" lang="en" sz="6300">
                <a:solidFill>
                  <a:srgbClr val="00FFFF"/>
                </a:solidFill>
                <a:latin typeface="Love Ya Like A Sister"/>
                <a:ea typeface="Love Ya Like A Sister"/>
                <a:cs typeface="Love Ya Like A Sister"/>
                <a:sym typeface="Love Ya Like A Sister"/>
              </a:rPr>
              <a:t>t</a:t>
            </a:r>
            <a:r>
              <a:rPr b="1" lang="en" sz="6300">
                <a:solidFill>
                  <a:srgbClr val="0000FF"/>
                </a:solidFill>
                <a:latin typeface="Love Ya Like A Sister"/>
                <a:ea typeface="Love Ya Like A Sister"/>
                <a:cs typeface="Love Ya Like A Sister"/>
                <a:sym typeface="Love Ya Like A Sister"/>
              </a:rPr>
              <a:t>o</a:t>
            </a:r>
            <a:r>
              <a:rPr b="1" lang="en" sz="6300">
                <a:solidFill>
                  <a:srgbClr val="FF0000"/>
                </a:solidFill>
                <a:latin typeface="Love Ya Like A Sister"/>
                <a:ea typeface="Love Ya Like A Sister"/>
                <a:cs typeface="Love Ya Like A Sister"/>
                <a:sym typeface="Love Ya Like A Sister"/>
              </a:rPr>
              <a:t>r</a:t>
            </a:r>
            <a:r>
              <a:rPr b="1" lang="en" sz="6300">
                <a:solidFill>
                  <a:srgbClr val="FF9900"/>
                </a:solidFill>
                <a:latin typeface="Love Ya Like A Sister"/>
                <a:ea typeface="Love Ya Like A Sister"/>
                <a:cs typeface="Love Ya Like A Sister"/>
                <a:sym typeface="Love Ya Like A Sister"/>
              </a:rPr>
              <a:t>y</a:t>
            </a:r>
            <a:endParaRPr b="1" sz="6300">
              <a:solidFill>
                <a:srgbClr val="FF9900"/>
              </a:solidFill>
              <a:latin typeface="Love Ya Like A Sister"/>
              <a:ea typeface="Love Ya Like A Sister"/>
              <a:cs typeface="Love Ya Like A Sister"/>
              <a:sym typeface="Love Ya Like A Sister"/>
            </a:endParaRPr>
          </a:p>
        </p:txBody>
      </p:sp>
      <p:pic>
        <p:nvPicPr>
          <p:cNvPr id="172" name="Google Shape;172;p19"/>
          <p:cNvPicPr preferRelativeResize="0"/>
          <p:nvPr/>
        </p:nvPicPr>
        <p:blipFill>
          <a:blip r:embed="rId4">
            <a:alphaModFix/>
          </a:blip>
          <a:stretch>
            <a:fillRect/>
          </a:stretch>
        </p:blipFill>
        <p:spPr>
          <a:xfrm>
            <a:off x="2882500" y="3413275"/>
            <a:ext cx="3547225" cy="1995300"/>
          </a:xfrm>
          <a:prstGeom prst="rect">
            <a:avLst/>
          </a:prstGeom>
          <a:noFill/>
          <a:ln>
            <a:noFill/>
          </a:ln>
        </p:spPr>
      </p:pic>
      <p:pic>
        <p:nvPicPr>
          <p:cNvPr descr="P.E. EXERCISE VIDEO FOR KIDS:  https://bit.ly/3sgfVMS Check it out--kids LOVE it!&#10;&#10;This video will teach kids how to respect each other's differences when they're young, so they can create a better world when they grow up!&#10;&#10;SandZ Academy is committed to making this world a better place with each video we create. If you’d like to help our mission, share this video with a parent, a teacher, and on your social media.  Don’t forget to subscribe to SandZ Academy for more inspirational videos just like this one. We also have educational and motivational videos for your child to enjoy. See you in the next video! Thank you to everyone who contributed pictures of their children to this project:&#10;&#10;@nikreport @samchyung @ivcos2009 @hafufamily5 @staceylongo @kashafierceeee @cartersdaycare_llc @erinbryantthomas @patterson_girls @freelylo @staceylongo @beautycallshan @theadventurousafrican @ze_and_mo @iamaudrinalee @latese.harvey @the_robinson_twinz&#10;&#10;Cash App: $pbjeffrey&#10;&#10;Contact: sandzacadem@gmail.com&#10;&#10;#EndRacismNow" id="173" name="Google Shape;173;p19" title="RESPECT THE SKIN I'M IN! - A FUN SONG THAT CELEBRATES DIVERSITY!">
            <a:hlinkClick r:id="rId5"/>
          </p:cNvPr>
          <p:cNvPicPr preferRelativeResize="0"/>
          <p:nvPr/>
        </p:nvPicPr>
        <p:blipFill>
          <a:blip r:embed="rId6">
            <a:alphaModFix/>
          </a:blip>
          <a:stretch>
            <a:fillRect/>
          </a:stretch>
        </p:blipFill>
        <p:spPr>
          <a:xfrm>
            <a:off x="296700" y="1678813"/>
            <a:ext cx="1108025" cy="831012"/>
          </a:xfrm>
          <a:prstGeom prst="rect">
            <a:avLst/>
          </a:prstGeom>
          <a:noFill/>
          <a:ln cap="flat" cmpd="sng" w="76200">
            <a:solidFill>
              <a:srgbClr val="00FFFF"/>
            </a:solidFill>
            <a:prstDash val="solid"/>
            <a:round/>
            <a:headEnd len="sm" w="sm" type="none"/>
            <a:tailEnd len="sm" w="sm" type="none"/>
          </a:ln>
        </p:spPr>
      </p:pic>
      <p:pic>
        <p:nvPicPr>
          <p:cNvPr id="174" name="Google Shape;174;p19"/>
          <p:cNvPicPr preferRelativeResize="0"/>
          <p:nvPr/>
        </p:nvPicPr>
        <p:blipFill>
          <a:blip r:embed="rId7">
            <a:alphaModFix/>
          </a:blip>
          <a:stretch>
            <a:fillRect/>
          </a:stretch>
        </p:blipFill>
        <p:spPr>
          <a:xfrm rot="-1802569">
            <a:off x="-375626" y="-140058"/>
            <a:ext cx="2300474" cy="1715769"/>
          </a:xfrm>
          <a:prstGeom prst="rect">
            <a:avLst/>
          </a:prstGeom>
          <a:noFill/>
          <a:ln>
            <a:noFill/>
          </a:ln>
        </p:spPr>
      </p:pic>
      <p:pic>
        <p:nvPicPr>
          <p:cNvPr id="175" name="Google Shape;175;p19"/>
          <p:cNvPicPr preferRelativeResize="0"/>
          <p:nvPr/>
        </p:nvPicPr>
        <p:blipFill>
          <a:blip r:embed="rId7">
            <a:alphaModFix/>
          </a:blip>
          <a:stretch>
            <a:fillRect/>
          </a:stretch>
        </p:blipFill>
        <p:spPr>
          <a:xfrm rot="1647458">
            <a:off x="7225798" y="-192295"/>
            <a:ext cx="2300475" cy="1715769"/>
          </a:xfrm>
          <a:prstGeom prst="rect">
            <a:avLst/>
          </a:prstGeom>
          <a:noFill/>
          <a:ln>
            <a:noFill/>
          </a:ln>
        </p:spPr>
      </p:pic>
      <p:pic>
        <p:nvPicPr>
          <p:cNvPr id="176" name="Google Shape;176;p19"/>
          <p:cNvPicPr preferRelativeResize="0"/>
          <p:nvPr/>
        </p:nvPicPr>
        <p:blipFill>
          <a:blip r:embed="rId8">
            <a:alphaModFix/>
          </a:blip>
          <a:stretch>
            <a:fillRect/>
          </a:stretch>
        </p:blipFill>
        <p:spPr>
          <a:xfrm flipH="1">
            <a:off x="4572000" y="2462975"/>
            <a:ext cx="3587600" cy="2637000"/>
          </a:xfrm>
          <a:prstGeom prst="rect">
            <a:avLst/>
          </a:prstGeom>
          <a:noFill/>
          <a:ln>
            <a:noFill/>
          </a:ln>
        </p:spPr>
      </p:pic>
      <p:pic>
        <p:nvPicPr>
          <p:cNvPr id="177" name="Google Shape;177;p19"/>
          <p:cNvPicPr preferRelativeResize="0"/>
          <p:nvPr/>
        </p:nvPicPr>
        <p:blipFill>
          <a:blip r:embed="rId8">
            <a:alphaModFix/>
          </a:blip>
          <a:stretch>
            <a:fillRect/>
          </a:stretch>
        </p:blipFill>
        <p:spPr>
          <a:xfrm>
            <a:off x="1116875" y="2462975"/>
            <a:ext cx="3455125" cy="2637000"/>
          </a:xfrm>
          <a:prstGeom prst="rect">
            <a:avLst/>
          </a:prstGeom>
          <a:noFill/>
          <a:ln>
            <a:noFill/>
          </a:ln>
        </p:spPr>
      </p:pic>
      <p:pic>
        <p:nvPicPr>
          <p:cNvPr descr="This book, Mixed: A Colorful Story is written and illustrated by Arree Chung, read aloud by Mrs. F.&#10;&#10;The primary colors were happy living in their separate cities, until one blue and one yellow decided to MIX! What happens when more colors decide to mix too? Read with  me to find out!" id="178" name="Google Shape;178;p19" title="Mixed  A Colorful Story">
            <a:hlinkClick r:id="rId9"/>
          </p:cNvPr>
          <p:cNvPicPr preferRelativeResize="0"/>
          <p:nvPr/>
        </p:nvPicPr>
        <p:blipFill>
          <a:blip r:embed="rId10">
            <a:alphaModFix/>
          </a:blip>
          <a:stretch>
            <a:fillRect/>
          </a:stretch>
        </p:blipFill>
        <p:spPr>
          <a:xfrm>
            <a:off x="2977687" y="1618250"/>
            <a:ext cx="3204226" cy="1795025"/>
          </a:xfrm>
          <a:prstGeom prst="rect">
            <a:avLst/>
          </a:prstGeom>
          <a:noFill/>
          <a:ln cap="flat" cmpd="sng" w="114300">
            <a:solidFill>
              <a:srgbClr val="00FF00"/>
            </a:solidFill>
            <a:prstDash val="solid"/>
            <a:round/>
            <a:headEnd len="sm" w="sm" type="none"/>
            <a:tailEnd len="sm" w="sm" type="none"/>
          </a:ln>
        </p:spPr>
      </p:pic>
      <p:pic>
        <p:nvPicPr>
          <p:cNvPr descr="Come now set the past on fire 🔥 Together is out everywhere now! https://sia.lnk.to/togetherID &#10;&#10;Put your 🎧 on and welcome to the world of Music 🌈 &#10;&#10;Golden Globe nominee Best Picture - Musical or Comedy, Music, the new film written &amp; directed by Sia + starring Kate Hudson, Leslie Odom Jr. &amp; Maddie Ziegler 🌈🎧 Get more info, and find out where and when to watch in your country https://bit.ly/2YJD1ho&#10;&#10;Sia's album Music (songs from and inspired by the motion picture) is out now and features &quot;Hey Boy,&quot; &quot;Together,” &quot;Courage To Change,&quot; &amp; more. Listen now: https://sia.lnk.to/MusicID&#10;&#10;Director: Sia &#10;Producers: Vincent Landay, Jason Baum, Will Weiske&#10;Director of Photography: Wyatt Troll&#10;Camera Operator (Steadicam): Ari Robbins&#10;Choreographer: Ryan Heffington&#10;Production Designer: Leigh Poindexter&#10;Visual Effects Supervisor: Janelle Croshaw&#10;Color Timer: Timothy Stipan, Company 3&#10;&#10;Cast:&#10;Kate Hudson&#10;Leslie Odom Jr.&#10;Maddie Ziegler&#10;Beto Calvillo&#10;Mary Kay Place&#10;and Hector Elizondo&#10;&#10;Dance Ensemble:&#10;Alyssa Gore&#10;Angelina Capozzoli&#10;Artyon Celestine&#10;Cody Copley&#10;Lily Rose Silver&#10;Noah Citek&#10;River Sadlon&#10;Sophia Frilot&#10;Valentina Acosta&#10;&#10;FOLLOW SIA: &#10;Website: http://siamusic.net&#10;TikTok: https://www.tiktok.com/@sia&#10;Twitter: http://twitter.com/sia Instagram: http://instagram.com/siamusic&#10;Facebook: http://facebook.com/siamusic&#10;Follow Team Sia's Ear Candy on Spotify http://spoti.fi/1LMlB7X&#10;&#10;LYRICS&#10;&#10;I can hear the thunder&#10;Coming from your mouth&#10;And I know my number's up&#10;Give me some Stevie Wonder&#10;Quick put it on before we go under&#10;&#10;I can see the lightning&#10;Coming from your ears yeah I see you're frightened&#10;I can see the lion&#10;Sleeps tonight in the tears you're crying&#10;&#10;Oohh&#10;Can't love me unless you love you too&#10;Treat yourself like nothing but a fool&#10;Can't love me unless you love you too&#10;Love you too&#10;&#10;Come now set the past on fire&#10;Stand up raise your face to the sky my love&#10;Together we can take it higher&#10;Together we can take it higher&#10;Come now set the past on fire&#10;Stand up raise your face to the sky my love&#10;Together we can take it higher&#10;Together we can take it higher&#10;&#10;I can see the rainbow&#10;Coming from your heart and it's all ok so&#10;Come now see you're my angel&#10;Say bye to the past, hello to tomorrow&#10;&#10;I want love&#10;I want to give it&#10;I want love&#10;Please deliver it&#10;I want love&#10;I want to give it&#10;I want love&#10;Please deliver it&#10;I want love&#10;I want to give it&#10;I want love&#10;Please deliver it&#10;I want love&#10;I want to give it&#10;I want love&#10;Please deliver it&#10;&#10;Come now set the past on fire&#10;Stand up raise your face to the sky my love&#10;Together we can take it higher&#10;Together we can take it higher&#10;Come now set the past on fire&#10;Stand up raise your face to the sky my love&#10;Together we can take it higher&#10;Together we can take it higher&#10;&#10;We can take it higher&#10;&#10;#Sia #Together #Music #MusicTheMovie" id="179" name="Google Shape;179;p19" title="Sia - Together (from the motion picture Music)">
            <a:hlinkClick r:id="rId11"/>
          </p:cNvPr>
          <p:cNvPicPr preferRelativeResize="0"/>
          <p:nvPr/>
        </p:nvPicPr>
        <p:blipFill>
          <a:blip r:embed="rId12">
            <a:alphaModFix/>
          </a:blip>
          <a:stretch>
            <a:fillRect/>
          </a:stretch>
        </p:blipFill>
        <p:spPr>
          <a:xfrm>
            <a:off x="296700" y="2779312"/>
            <a:ext cx="1108025" cy="831013"/>
          </a:xfrm>
          <a:prstGeom prst="rect">
            <a:avLst/>
          </a:prstGeom>
          <a:noFill/>
          <a:ln cap="flat" cmpd="sng" w="76200">
            <a:solidFill>
              <a:srgbClr val="FF0000"/>
            </a:solidFill>
            <a:prstDash val="solid"/>
            <a:round/>
            <a:headEnd len="sm" w="sm" type="none"/>
            <a:tailEnd len="sm" w="sm" type="none"/>
          </a:ln>
        </p:spPr>
      </p:pic>
      <p:sp>
        <p:nvSpPr>
          <p:cNvPr id="180" name="Google Shape;180;p19"/>
          <p:cNvSpPr txBox="1"/>
          <p:nvPr/>
        </p:nvSpPr>
        <p:spPr>
          <a:xfrm>
            <a:off x="6638925" y="1767850"/>
            <a:ext cx="24195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600">
                <a:latin typeface="Love Ya Like A Sister"/>
                <a:ea typeface="Love Ya Like A Sister"/>
                <a:cs typeface="Love Ya Like A Sister"/>
                <a:sym typeface="Love Ya Like A Sister"/>
              </a:rPr>
              <a:t>Day 1</a:t>
            </a:r>
            <a:endParaRPr b="1" sz="4600">
              <a:latin typeface="Love Ya Like A Sister"/>
              <a:ea typeface="Love Ya Like A Sister"/>
              <a:cs typeface="Love Ya Like A Sister"/>
              <a:sym typeface="Love Ya Like A Sist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000"/>
                                        <p:tgtEl>
                                          <p:spTgt spid="1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6" name="Google Shape;186;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87" name="Google Shape;187;p20"/>
          <p:cNvPicPr preferRelativeResize="0"/>
          <p:nvPr/>
        </p:nvPicPr>
        <p:blipFill>
          <a:blip r:embed="rId3">
            <a:alphaModFix/>
          </a:blip>
          <a:stretch>
            <a:fillRect/>
          </a:stretch>
        </p:blipFill>
        <p:spPr>
          <a:xfrm>
            <a:off x="0" y="-41675"/>
            <a:ext cx="9144000" cy="5185175"/>
          </a:xfrm>
          <a:prstGeom prst="rect">
            <a:avLst/>
          </a:prstGeom>
          <a:noFill/>
          <a:ln cap="flat" cmpd="sng" w="152400">
            <a:solidFill>
              <a:srgbClr val="FF0000"/>
            </a:solidFill>
            <a:prstDash val="solid"/>
            <a:round/>
            <a:headEnd len="sm" w="sm" type="none"/>
            <a:tailEnd len="sm" w="sm" type="none"/>
          </a:ln>
        </p:spPr>
      </p:pic>
      <p:grpSp>
        <p:nvGrpSpPr>
          <p:cNvPr id="188" name="Google Shape;188;p20"/>
          <p:cNvGrpSpPr/>
          <p:nvPr/>
        </p:nvGrpSpPr>
        <p:grpSpPr>
          <a:xfrm>
            <a:off x="311425" y="1349933"/>
            <a:ext cx="2073325" cy="1754292"/>
            <a:chOff x="9594875" y="579333"/>
            <a:chExt cx="2073325" cy="1754292"/>
          </a:xfrm>
        </p:grpSpPr>
        <p:pic>
          <p:nvPicPr>
            <p:cNvPr id="189" name="Google Shape;189;p20"/>
            <p:cNvPicPr preferRelativeResize="0"/>
            <p:nvPr/>
          </p:nvPicPr>
          <p:blipFill>
            <a:blip r:embed="rId4">
              <a:alphaModFix/>
            </a:blip>
            <a:stretch>
              <a:fillRect/>
            </a:stretch>
          </p:blipFill>
          <p:spPr>
            <a:xfrm>
              <a:off x="9594875" y="579333"/>
              <a:ext cx="2073250" cy="1754292"/>
            </a:xfrm>
            <a:prstGeom prst="rect">
              <a:avLst/>
            </a:prstGeom>
            <a:noFill/>
            <a:ln cap="flat" cmpd="sng" w="76200">
              <a:solidFill>
                <a:srgbClr val="000000"/>
              </a:solidFill>
              <a:prstDash val="solid"/>
              <a:round/>
              <a:headEnd len="sm" w="sm" type="none"/>
              <a:tailEnd len="sm" w="sm" type="none"/>
            </a:ln>
          </p:spPr>
        </p:pic>
        <p:sp>
          <p:nvSpPr>
            <p:cNvPr id="190" name="Google Shape;190;p20"/>
            <p:cNvSpPr txBox="1"/>
            <p:nvPr/>
          </p:nvSpPr>
          <p:spPr>
            <a:xfrm>
              <a:off x="9639300" y="1495425"/>
              <a:ext cx="2028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Which color was the loudest?</a:t>
              </a:r>
              <a:endParaRPr b="1"/>
            </a:p>
          </p:txBody>
        </p:sp>
      </p:grpSp>
      <p:grpSp>
        <p:nvGrpSpPr>
          <p:cNvPr id="191" name="Google Shape;191;p20"/>
          <p:cNvGrpSpPr/>
          <p:nvPr/>
        </p:nvGrpSpPr>
        <p:grpSpPr>
          <a:xfrm>
            <a:off x="3497675" y="1357040"/>
            <a:ext cx="2073325" cy="1766923"/>
            <a:chOff x="9594875" y="579333"/>
            <a:chExt cx="2073325" cy="1754292"/>
          </a:xfrm>
        </p:grpSpPr>
        <p:pic>
          <p:nvPicPr>
            <p:cNvPr id="192" name="Google Shape;192;p20"/>
            <p:cNvPicPr preferRelativeResize="0"/>
            <p:nvPr/>
          </p:nvPicPr>
          <p:blipFill>
            <a:blip r:embed="rId4">
              <a:alphaModFix/>
            </a:blip>
            <a:stretch>
              <a:fillRect/>
            </a:stretch>
          </p:blipFill>
          <p:spPr>
            <a:xfrm>
              <a:off x="9594875" y="579333"/>
              <a:ext cx="2073250" cy="1754292"/>
            </a:xfrm>
            <a:prstGeom prst="rect">
              <a:avLst/>
            </a:prstGeom>
            <a:noFill/>
            <a:ln cap="flat" cmpd="sng" w="76200">
              <a:solidFill>
                <a:srgbClr val="000000"/>
              </a:solidFill>
              <a:prstDash val="solid"/>
              <a:round/>
              <a:headEnd len="sm" w="sm" type="none"/>
              <a:tailEnd len="sm" w="sm" type="none"/>
            </a:ln>
          </p:spPr>
        </p:pic>
        <p:sp>
          <p:nvSpPr>
            <p:cNvPr id="193" name="Google Shape;193;p20"/>
            <p:cNvSpPr txBox="1"/>
            <p:nvPr/>
          </p:nvSpPr>
          <p:spPr>
            <a:xfrm>
              <a:off x="9639300" y="1495425"/>
              <a:ext cx="2028900" cy="61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Which color was the coolest?</a:t>
              </a:r>
              <a:endParaRPr b="1"/>
            </a:p>
          </p:txBody>
        </p:sp>
      </p:grpSp>
      <p:grpSp>
        <p:nvGrpSpPr>
          <p:cNvPr id="194" name="Google Shape;194;p20"/>
          <p:cNvGrpSpPr/>
          <p:nvPr/>
        </p:nvGrpSpPr>
        <p:grpSpPr>
          <a:xfrm>
            <a:off x="6683925" y="1349921"/>
            <a:ext cx="2073325" cy="1754292"/>
            <a:chOff x="9594875" y="579333"/>
            <a:chExt cx="2073325" cy="1754292"/>
          </a:xfrm>
        </p:grpSpPr>
        <p:pic>
          <p:nvPicPr>
            <p:cNvPr id="195" name="Google Shape;195;p20"/>
            <p:cNvPicPr preferRelativeResize="0"/>
            <p:nvPr/>
          </p:nvPicPr>
          <p:blipFill>
            <a:blip r:embed="rId4">
              <a:alphaModFix/>
            </a:blip>
            <a:stretch>
              <a:fillRect/>
            </a:stretch>
          </p:blipFill>
          <p:spPr>
            <a:xfrm>
              <a:off x="9594875" y="579333"/>
              <a:ext cx="2073250" cy="1754292"/>
            </a:xfrm>
            <a:prstGeom prst="rect">
              <a:avLst/>
            </a:prstGeom>
            <a:noFill/>
            <a:ln cap="flat" cmpd="sng" w="76200">
              <a:solidFill>
                <a:srgbClr val="000000"/>
              </a:solidFill>
              <a:prstDash val="solid"/>
              <a:round/>
              <a:headEnd len="sm" w="sm" type="none"/>
              <a:tailEnd len="sm" w="sm" type="none"/>
            </a:ln>
          </p:spPr>
        </p:pic>
        <p:sp>
          <p:nvSpPr>
            <p:cNvPr id="196" name="Google Shape;196;p20"/>
            <p:cNvSpPr txBox="1"/>
            <p:nvPr/>
          </p:nvSpPr>
          <p:spPr>
            <a:xfrm>
              <a:off x="9639300" y="1495425"/>
              <a:ext cx="2028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Which color was the brightest</a:t>
              </a:r>
              <a:r>
                <a:rPr b="1" lang="en"/>
                <a:t>?</a:t>
              </a:r>
              <a:endParaRPr b="1"/>
            </a:p>
          </p:txBody>
        </p:sp>
      </p:grpSp>
      <p:grpSp>
        <p:nvGrpSpPr>
          <p:cNvPr id="197" name="Google Shape;197;p20"/>
          <p:cNvGrpSpPr/>
          <p:nvPr/>
        </p:nvGrpSpPr>
        <p:grpSpPr>
          <a:xfrm>
            <a:off x="1953275" y="3365608"/>
            <a:ext cx="2073325" cy="1754292"/>
            <a:chOff x="9594875" y="579333"/>
            <a:chExt cx="2073325" cy="1754292"/>
          </a:xfrm>
        </p:grpSpPr>
        <p:pic>
          <p:nvPicPr>
            <p:cNvPr id="198" name="Google Shape;198;p20"/>
            <p:cNvPicPr preferRelativeResize="0"/>
            <p:nvPr/>
          </p:nvPicPr>
          <p:blipFill>
            <a:blip r:embed="rId4">
              <a:alphaModFix/>
            </a:blip>
            <a:stretch>
              <a:fillRect/>
            </a:stretch>
          </p:blipFill>
          <p:spPr>
            <a:xfrm>
              <a:off x="9594875" y="579333"/>
              <a:ext cx="2073250" cy="1754292"/>
            </a:xfrm>
            <a:prstGeom prst="rect">
              <a:avLst/>
            </a:prstGeom>
            <a:noFill/>
            <a:ln cap="flat" cmpd="sng" w="76200">
              <a:solidFill>
                <a:srgbClr val="000000"/>
              </a:solidFill>
              <a:prstDash val="solid"/>
              <a:round/>
              <a:headEnd len="sm" w="sm" type="none"/>
              <a:tailEnd len="sm" w="sm" type="none"/>
            </a:ln>
          </p:spPr>
        </p:pic>
        <p:sp>
          <p:nvSpPr>
            <p:cNvPr id="199" name="Google Shape;199;p20"/>
            <p:cNvSpPr txBox="1"/>
            <p:nvPr/>
          </p:nvSpPr>
          <p:spPr>
            <a:xfrm>
              <a:off x="9639300" y="1495425"/>
              <a:ext cx="20289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Everyone</a:t>
              </a:r>
              <a:r>
                <a:rPr b="1" lang="en"/>
                <a:t> lived in harmony until Red said what?</a:t>
              </a:r>
              <a:endParaRPr b="1"/>
            </a:p>
          </p:txBody>
        </p:sp>
      </p:grpSp>
      <p:grpSp>
        <p:nvGrpSpPr>
          <p:cNvPr id="200" name="Google Shape;200;p20"/>
          <p:cNvGrpSpPr/>
          <p:nvPr/>
        </p:nvGrpSpPr>
        <p:grpSpPr>
          <a:xfrm>
            <a:off x="5131350" y="3365608"/>
            <a:ext cx="2073325" cy="1754292"/>
            <a:chOff x="9594875" y="579333"/>
            <a:chExt cx="2073325" cy="1754292"/>
          </a:xfrm>
        </p:grpSpPr>
        <p:pic>
          <p:nvPicPr>
            <p:cNvPr id="201" name="Google Shape;201;p20"/>
            <p:cNvPicPr preferRelativeResize="0"/>
            <p:nvPr/>
          </p:nvPicPr>
          <p:blipFill>
            <a:blip r:embed="rId4">
              <a:alphaModFix/>
            </a:blip>
            <a:stretch>
              <a:fillRect/>
            </a:stretch>
          </p:blipFill>
          <p:spPr>
            <a:xfrm>
              <a:off x="9594875" y="579333"/>
              <a:ext cx="2073250" cy="1754292"/>
            </a:xfrm>
            <a:prstGeom prst="rect">
              <a:avLst/>
            </a:prstGeom>
            <a:noFill/>
            <a:ln cap="flat" cmpd="sng" w="76200">
              <a:solidFill>
                <a:srgbClr val="000000"/>
              </a:solidFill>
              <a:prstDash val="solid"/>
              <a:round/>
              <a:headEnd len="sm" w="sm" type="none"/>
              <a:tailEnd len="sm" w="sm" type="none"/>
            </a:ln>
          </p:spPr>
        </p:pic>
        <p:sp>
          <p:nvSpPr>
            <p:cNvPr id="202" name="Google Shape;202;p20"/>
            <p:cNvSpPr txBox="1"/>
            <p:nvPr/>
          </p:nvSpPr>
          <p:spPr>
            <a:xfrm>
              <a:off x="9639300" y="1495425"/>
              <a:ext cx="20289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Which color was too cool to respond to what Red said</a:t>
              </a:r>
              <a:r>
                <a:rPr b="1" lang="en"/>
                <a:t>?</a:t>
              </a:r>
              <a:endParaRPr b="1"/>
            </a:p>
          </p:txBody>
        </p:sp>
      </p:grpSp>
      <p:pic>
        <p:nvPicPr>
          <p:cNvPr id="203" name="Google Shape;203;p20"/>
          <p:cNvPicPr preferRelativeResize="0"/>
          <p:nvPr/>
        </p:nvPicPr>
        <p:blipFill>
          <a:blip r:embed="rId5">
            <a:alphaModFix/>
          </a:blip>
          <a:stretch>
            <a:fillRect/>
          </a:stretch>
        </p:blipFill>
        <p:spPr>
          <a:xfrm rot="-521892">
            <a:off x="-88954" y="3566356"/>
            <a:ext cx="1813755" cy="1352766"/>
          </a:xfrm>
          <a:prstGeom prst="rect">
            <a:avLst/>
          </a:prstGeom>
          <a:noFill/>
          <a:ln>
            <a:noFill/>
          </a:ln>
        </p:spPr>
      </p:pic>
      <p:pic>
        <p:nvPicPr>
          <p:cNvPr id="204" name="Google Shape;204;p20"/>
          <p:cNvPicPr preferRelativeResize="0"/>
          <p:nvPr/>
        </p:nvPicPr>
        <p:blipFill>
          <a:blip r:embed="rId5">
            <a:alphaModFix/>
          </a:blip>
          <a:stretch>
            <a:fillRect/>
          </a:stretch>
        </p:blipFill>
        <p:spPr>
          <a:xfrm rot="-521892">
            <a:off x="7296521" y="3756606"/>
            <a:ext cx="1813755" cy="1352766"/>
          </a:xfrm>
          <a:prstGeom prst="rect">
            <a:avLst/>
          </a:prstGeom>
          <a:noFill/>
          <a:ln>
            <a:noFill/>
          </a:ln>
        </p:spPr>
      </p:pic>
      <p:pic>
        <p:nvPicPr>
          <p:cNvPr id="205" name="Google Shape;205;p20"/>
          <p:cNvPicPr preferRelativeResize="0"/>
          <p:nvPr/>
        </p:nvPicPr>
        <p:blipFill>
          <a:blip r:embed="rId6">
            <a:alphaModFix/>
          </a:blip>
          <a:stretch>
            <a:fillRect/>
          </a:stretch>
        </p:blipFill>
        <p:spPr>
          <a:xfrm>
            <a:off x="7658751" y="-124199"/>
            <a:ext cx="1412475" cy="1412475"/>
          </a:xfrm>
          <a:prstGeom prst="rect">
            <a:avLst/>
          </a:prstGeom>
          <a:noFill/>
          <a:ln>
            <a:noFill/>
          </a:ln>
        </p:spPr>
      </p:pic>
      <p:sp>
        <p:nvSpPr>
          <p:cNvPr id="206" name="Google Shape;206;p20"/>
          <p:cNvSpPr txBox="1"/>
          <p:nvPr/>
        </p:nvSpPr>
        <p:spPr>
          <a:xfrm>
            <a:off x="1012800" y="79425"/>
            <a:ext cx="68910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800">
                <a:latin typeface="Love Ya Like A Sister"/>
                <a:ea typeface="Love Ya Like A Sister"/>
                <a:cs typeface="Love Ya Like A Sister"/>
                <a:sym typeface="Love Ya Like A Sister"/>
              </a:rPr>
              <a:t>Reading Comprehension</a:t>
            </a:r>
            <a:endParaRPr b="1" sz="4800">
              <a:latin typeface="Love Ya Like A Sister"/>
              <a:ea typeface="Love Ya Like A Sister"/>
              <a:cs typeface="Love Ya Like A Sister"/>
              <a:sym typeface="Love Ya Like A Sist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12" name="Google Shape;212;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3" name="Google Shape;213;p21"/>
          <p:cNvPicPr preferRelativeResize="0"/>
          <p:nvPr/>
        </p:nvPicPr>
        <p:blipFill>
          <a:blip r:embed="rId3">
            <a:alphaModFix/>
          </a:blip>
          <a:stretch>
            <a:fillRect/>
          </a:stretch>
        </p:blipFill>
        <p:spPr>
          <a:xfrm>
            <a:off x="0" y="-41675"/>
            <a:ext cx="9144000" cy="5185175"/>
          </a:xfrm>
          <a:prstGeom prst="rect">
            <a:avLst/>
          </a:prstGeom>
          <a:noFill/>
          <a:ln cap="flat" cmpd="sng" w="152400">
            <a:solidFill>
              <a:srgbClr val="FF0000"/>
            </a:solidFill>
            <a:prstDash val="solid"/>
            <a:round/>
            <a:headEnd len="sm" w="sm" type="none"/>
            <a:tailEnd len="sm" w="sm" type="none"/>
          </a:ln>
        </p:spPr>
      </p:pic>
      <p:grpSp>
        <p:nvGrpSpPr>
          <p:cNvPr id="214" name="Google Shape;214;p21"/>
          <p:cNvGrpSpPr/>
          <p:nvPr/>
        </p:nvGrpSpPr>
        <p:grpSpPr>
          <a:xfrm>
            <a:off x="387900" y="1326321"/>
            <a:ext cx="2073325" cy="1754292"/>
            <a:chOff x="9594875" y="579333"/>
            <a:chExt cx="2073325" cy="1754292"/>
          </a:xfrm>
        </p:grpSpPr>
        <p:pic>
          <p:nvPicPr>
            <p:cNvPr id="215" name="Google Shape;215;p21"/>
            <p:cNvPicPr preferRelativeResize="0"/>
            <p:nvPr/>
          </p:nvPicPr>
          <p:blipFill>
            <a:blip r:embed="rId4">
              <a:alphaModFix/>
            </a:blip>
            <a:stretch>
              <a:fillRect/>
            </a:stretch>
          </p:blipFill>
          <p:spPr>
            <a:xfrm>
              <a:off x="9594875" y="579333"/>
              <a:ext cx="2073250" cy="1754292"/>
            </a:xfrm>
            <a:prstGeom prst="rect">
              <a:avLst/>
            </a:prstGeom>
            <a:noFill/>
            <a:ln cap="flat" cmpd="sng" w="76200">
              <a:solidFill>
                <a:srgbClr val="000000"/>
              </a:solidFill>
              <a:prstDash val="solid"/>
              <a:round/>
              <a:headEnd len="sm" w="sm" type="none"/>
              <a:tailEnd len="sm" w="sm" type="none"/>
            </a:ln>
          </p:spPr>
        </p:pic>
        <p:sp>
          <p:nvSpPr>
            <p:cNvPr id="216" name="Google Shape;216;p21"/>
            <p:cNvSpPr txBox="1"/>
            <p:nvPr/>
          </p:nvSpPr>
          <p:spPr>
            <a:xfrm>
              <a:off x="9639300" y="1495425"/>
              <a:ext cx="20289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After what Red said, what did the colors decide to do?</a:t>
              </a:r>
              <a:endParaRPr b="1"/>
            </a:p>
          </p:txBody>
        </p:sp>
      </p:grpSp>
      <p:grpSp>
        <p:nvGrpSpPr>
          <p:cNvPr id="217" name="Google Shape;217;p21"/>
          <p:cNvGrpSpPr/>
          <p:nvPr/>
        </p:nvGrpSpPr>
        <p:grpSpPr>
          <a:xfrm>
            <a:off x="3577375" y="1318871"/>
            <a:ext cx="2073325" cy="1754292"/>
            <a:chOff x="9594875" y="579333"/>
            <a:chExt cx="2073325" cy="1754292"/>
          </a:xfrm>
        </p:grpSpPr>
        <p:pic>
          <p:nvPicPr>
            <p:cNvPr id="218" name="Google Shape;218;p21"/>
            <p:cNvPicPr preferRelativeResize="0"/>
            <p:nvPr/>
          </p:nvPicPr>
          <p:blipFill>
            <a:blip r:embed="rId4">
              <a:alphaModFix/>
            </a:blip>
            <a:stretch>
              <a:fillRect/>
            </a:stretch>
          </p:blipFill>
          <p:spPr>
            <a:xfrm>
              <a:off x="9594875" y="579333"/>
              <a:ext cx="2073250" cy="1754292"/>
            </a:xfrm>
            <a:prstGeom prst="rect">
              <a:avLst/>
            </a:prstGeom>
            <a:noFill/>
            <a:ln cap="flat" cmpd="sng" w="76200">
              <a:solidFill>
                <a:srgbClr val="000000"/>
              </a:solidFill>
              <a:prstDash val="solid"/>
              <a:round/>
              <a:headEnd len="sm" w="sm" type="none"/>
              <a:tailEnd len="sm" w="sm" type="none"/>
            </a:ln>
          </p:spPr>
        </p:pic>
        <p:sp>
          <p:nvSpPr>
            <p:cNvPr id="219" name="Google Shape;219;p21"/>
            <p:cNvSpPr txBox="1"/>
            <p:nvPr/>
          </p:nvSpPr>
          <p:spPr>
            <a:xfrm>
              <a:off x="9639300" y="1495425"/>
              <a:ext cx="20289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A Yellow met a Blue and fell in love.  What did they do?</a:t>
              </a:r>
              <a:endParaRPr b="1"/>
            </a:p>
          </p:txBody>
        </p:sp>
      </p:grpSp>
      <p:grpSp>
        <p:nvGrpSpPr>
          <p:cNvPr id="220" name="Google Shape;220;p21"/>
          <p:cNvGrpSpPr/>
          <p:nvPr/>
        </p:nvGrpSpPr>
        <p:grpSpPr>
          <a:xfrm>
            <a:off x="6608450" y="1318871"/>
            <a:ext cx="2171700" cy="1754292"/>
            <a:chOff x="9639300" y="579333"/>
            <a:chExt cx="2171700" cy="1754292"/>
          </a:xfrm>
        </p:grpSpPr>
        <p:pic>
          <p:nvPicPr>
            <p:cNvPr id="221" name="Google Shape;221;p21"/>
            <p:cNvPicPr preferRelativeResize="0"/>
            <p:nvPr/>
          </p:nvPicPr>
          <p:blipFill>
            <a:blip r:embed="rId4">
              <a:alphaModFix/>
            </a:blip>
            <a:stretch>
              <a:fillRect/>
            </a:stretch>
          </p:blipFill>
          <p:spPr>
            <a:xfrm>
              <a:off x="9737750" y="579333"/>
              <a:ext cx="2073250" cy="1754292"/>
            </a:xfrm>
            <a:prstGeom prst="rect">
              <a:avLst/>
            </a:prstGeom>
            <a:noFill/>
            <a:ln cap="flat" cmpd="sng" w="76200">
              <a:solidFill>
                <a:srgbClr val="000000"/>
              </a:solidFill>
              <a:prstDash val="solid"/>
              <a:round/>
              <a:headEnd len="sm" w="sm" type="none"/>
              <a:tailEnd len="sm" w="sm" type="none"/>
            </a:ln>
          </p:spPr>
        </p:pic>
        <p:sp>
          <p:nvSpPr>
            <p:cNvPr id="222" name="Google Shape;222;p21"/>
            <p:cNvSpPr txBox="1"/>
            <p:nvPr/>
          </p:nvSpPr>
          <p:spPr>
            <a:xfrm>
              <a:off x="9639300" y="1495425"/>
              <a:ext cx="20289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Together, the Yellow and the Blue created what new color?</a:t>
              </a:r>
              <a:endParaRPr b="1"/>
            </a:p>
          </p:txBody>
        </p:sp>
      </p:grpSp>
      <p:grpSp>
        <p:nvGrpSpPr>
          <p:cNvPr id="223" name="Google Shape;223;p21"/>
          <p:cNvGrpSpPr/>
          <p:nvPr/>
        </p:nvGrpSpPr>
        <p:grpSpPr>
          <a:xfrm>
            <a:off x="387900" y="3389208"/>
            <a:ext cx="2073325" cy="1754292"/>
            <a:chOff x="9594875" y="579333"/>
            <a:chExt cx="2073325" cy="1754292"/>
          </a:xfrm>
        </p:grpSpPr>
        <p:pic>
          <p:nvPicPr>
            <p:cNvPr id="224" name="Google Shape;224;p21"/>
            <p:cNvPicPr preferRelativeResize="0"/>
            <p:nvPr/>
          </p:nvPicPr>
          <p:blipFill>
            <a:blip r:embed="rId4">
              <a:alphaModFix/>
            </a:blip>
            <a:stretch>
              <a:fillRect/>
            </a:stretch>
          </p:blipFill>
          <p:spPr>
            <a:xfrm>
              <a:off x="9594875" y="579333"/>
              <a:ext cx="2073250" cy="1754292"/>
            </a:xfrm>
            <a:prstGeom prst="rect">
              <a:avLst/>
            </a:prstGeom>
            <a:noFill/>
            <a:ln cap="flat" cmpd="sng" w="76200">
              <a:solidFill>
                <a:srgbClr val="000000"/>
              </a:solidFill>
              <a:prstDash val="solid"/>
              <a:round/>
              <a:headEnd len="sm" w="sm" type="none"/>
              <a:tailEnd len="sm" w="sm" type="none"/>
            </a:ln>
          </p:spPr>
        </p:pic>
        <p:sp>
          <p:nvSpPr>
            <p:cNvPr id="225" name="Google Shape;225;p21"/>
            <p:cNvSpPr txBox="1"/>
            <p:nvPr/>
          </p:nvSpPr>
          <p:spPr>
            <a:xfrm>
              <a:off x="9639300" y="1495425"/>
              <a:ext cx="20289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After the colors saw the possibilities, what did they do</a:t>
              </a:r>
              <a:r>
                <a:rPr b="1" lang="en"/>
                <a:t>?</a:t>
              </a:r>
              <a:endParaRPr b="1"/>
            </a:p>
          </p:txBody>
        </p:sp>
      </p:grpSp>
      <p:grpSp>
        <p:nvGrpSpPr>
          <p:cNvPr id="226" name="Google Shape;226;p21"/>
          <p:cNvGrpSpPr/>
          <p:nvPr/>
        </p:nvGrpSpPr>
        <p:grpSpPr>
          <a:xfrm>
            <a:off x="3577375" y="3389208"/>
            <a:ext cx="2073325" cy="1754292"/>
            <a:chOff x="9594875" y="579333"/>
            <a:chExt cx="2073325" cy="1754292"/>
          </a:xfrm>
        </p:grpSpPr>
        <p:pic>
          <p:nvPicPr>
            <p:cNvPr id="227" name="Google Shape;227;p21"/>
            <p:cNvPicPr preferRelativeResize="0"/>
            <p:nvPr/>
          </p:nvPicPr>
          <p:blipFill>
            <a:blip r:embed="rId4">
              <a:alphaModFix/>
            </a:blip>
            <a:stretch>
              <a:fillRect/>
            </a:stretch>
          </p:blipFill>
          <p:spPr>
            <a:xfrm>
              <a:off x="9594875" y="579333"/>
              <a:ext cx="2073250" cy="1754292"/>
            </a:xfrm>
            <a:prstGeom prst="rect">
              <a:avLst/>
            </a:prstGeom>
            <a:noFill/>
            <a:ln cap="flat" cmpd="sng" w="76200">
              <a:solidFill>
                <a:srgbClr val="000000"/>
              </a:solidFill>
              <a:prstDash val="solid"/>
              <a:round/>
              <a:headEnd len="sm" w="sm" type="none"/>
              <a:tailEnd len="sm" w="sm" type="none"/>
            </a:ln>
          </p:spPr>
        </p:pic>
        <p:sp>
          <p:nvSpPr>
            <p:cNvPr id="228" name="Google Shape;228;p21"/>
            <p:cNvSpPr txBox="1"/>
            <p:nvPr/>
          </p:nvSpPr>
          <p:spPr>
            <a:xfrm>
              <a:off x="9639300" y="1495425"/>
              <a:ext cx="20289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Together, the Yellow and the Blue created what new color?</a:t>
              </a:r>
              <a:endParaRPr b="1"/>
            </a:p>
          </p:txBody>
        </p:sp>
      </p:grpSp>
      <p:grpSp>
        <p:nvGrpSpPr>
          <p:cNvPr id="229" name="Google Shape;229;p21"/>
          <p:cNvGrpSpPr/>
          <p:nvPr/>
        </p:nvGrpSpPr>
        <p:grpSpPr>
          <a:xfrm>
            <a:off x="6766862" y="3389208"/>
            <a:ext cx="2073325" cy="1754292"/>
            <a:chOff x="9594875" y="579333"/>
            <a:chExt cx="2073325" cy="1754292"/>
          </a:xfrm>
        </p:grpSpPr>
        <p:pic>
          <p:nvPicPr>
            <p:cNvPr id="230" name="Google Shape;230;p21"/>
            <p:cNvPicPr preferRelativeResize="0"/>
            <p:nvPr/>
          </p:nvPicPr>
          <p:blipFill>
            <a:blip r:embed="rId4">
              <a:alphaModFix/>
            </a:blip>
            <a:stretch>
              <a:fillRect/>
            </a:stretch>
          </p:blipFill>
          <p:spPr>
            <a:xfrm>
              <a:off x="9594875" y="579333"/>
              <a:ext cx="2073250" cy="1754292"/>
            </a:xfrm>
            <a:prstGeom prst="rect">
              <a:avLst/>
            </a:prstGeom>
            <a:noFill/>
            <a:ln cap="flat" cmpd="sng" w="76200">
              <a:solidFill>
                <a:srgbClr val="000000"/>
              </a:solidFill>
              <a:prstDash val="solid"/>
              <a:round/>
              <a:headEnd len="sm" w="sm" type="none"/>
              <a:tailEnd len="sm" w="sm" type="none"/>
            </a:ln>
          </p:spPr>
        </p:pic>
        <p:sp>
          <p:nvSpPr>
            <p:cNvPr id="231" name="Google Shape;231;p21"/>
            <p:cNvSpPr txBox="1"/>
            <p:nvPr/>
          </p:nvSpPr>
          <p:spPr>
            <a:xfrm>
              <a:off x="9639300" y="1495425"/>
              <a:ext cx="20289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With all the new colors, what did the colors do</a:t>
              </a:r>
              <a:r>
                <a:rPr b="1" lang="en"/>
                <a:t>?</a:t>
              </a:r>
              <a:endParaRPr b="1"/>
            </a:p>
          </p:txBody>
        </p:sp>
      </p:grpSp>
      <p:sp>
        <p:nvSpPr>
          <p:cNvPr id="232" name="Google Shape;232;p21"/>
          <p:cNvSpPr txBox="1"/>
          <p:nvPr/>
        </p:nvSpPr>
        <p:spPr>
          <a:xfrm>
            <a:off x="1126500" y="79450"/>
            <a:ext cx="68910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800">
                <a:latin typeface="Love Ya Like A Sister"/>
                <a:ea typeface="Love Ya Like A Sister"/>
                <a:cs typeface="Love Ya Like A Sister"/>
                <a:sym typeface="Love Ya Like A Sister"/>
              </a:rPr>
              <a:t>Reading Comprehension</a:t>
            </a:r>
            <a:endParaRPr b="1" sz="4800">
              <a:latin typeface="Love Ya Like A Sister"/>
              <a:ea typeface="Love Ya Like A Sister"/>
              <a:cs typeface="Love Ya Like A Sister"/>
              <a:sym typeface="Love Ya Like A Sister"/>
            </a:endParaRPr>
          </a:p>
        </p:txBody>
      </p:sp>
      <p:pic>
        <p:nvPicPr>
          <p:cNvPr id="233" name="Google Shape;233;p21"/>
          <p:cNvPicPr preferRelativeResize="0"/>
          <p:nvPr/>
        </p:nvPicPr>
        <p:blipFill>
          <a:blip r:embed="rId5">
            <a:alphaModFix/>
          </a:blip>
          <a:stretch>
            <a:fillRect/>
          </a:stretch>
        </p:blipFill>
        <p:spPr>
          <a:xfrm>
            <a:off x="7731526" y="-259999"/>
            <a:ext cx="1412475" cy="1412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22"/>
          <p:cNvPicPr preferRelativeResize="0"/>
          <p:nvPr/>
        </p:nvPicPr>
        <p:blipFill>
          <a:blip r:embed="rId3">
            <a:alphaModFix/>
          </a:blip>
          <a:stretch>
            <a:fillRect/>
          </a:stretch>
        </p:blipFill>
        <p:spPr>
          <a:xfrm>
            <a:off x="0" y="-41675"/>
            <a:ext cx="9144000" cy="5185175"/>
          </a:xfrm>
          <a:prstGeom prst="rect">
            <a:avLst/>
          </a:prstGeom>
          <a:noFill/>
          <a:ln cap="flat" cmpd="sng" w="152400">
            <a:solidFill>
              <a:srgbClr val="FF0000"/>
            </a:solidFill>
            <a:prstDash val="solid"/>
            <a:round/>
            <a:headEnd len="sm" w="sm" type="none"/>
            <a:tailEnd len="sm" w="sm" type="none"/>
          </a:ln>
        </p:spPr>
      </p:pic>
      <p:pic>
        <p:nvPicPr>
          <p:cNvPr id="239" name="Google Shape;239;p22"/>
          <p:cNvPicPr preferRelativeResize="0"/>
          <p:nvPr/>
        </p:nvPicPr>
        <p:blipFill>
          <a:blip r:embed="rId4">
            <a:alphaModFix/>
          </a:blip>
          <a:stretch>
            <a:fillRect/>
          </a:stretch>
        </p:blipFill>
        <p:spPr>
          <a:xfrm>
            <a:off x="641400" y="1019175"/>
            <a:ext cx="7510774" cy="4124325"/>
          </a:xfrm>
          <a:prstGeom prst="rect">
            <a:avLst/>
          </a:prstGeom>
          <a:noFill/>
          <a:ln>
            <a:noFill/>
          </a:ln>
        </p:spPr>
      </p:pic>
      <p:sp>
        <p:nvSpPr>
          <p:cNvPr id="240" name="Google Shape;240;p22"/>
          <p:cNvSpPr txBox="1"/>
          <p:nvPr/>
        </p:nvSpPr>
        <p:spPr>
          <a:xfrm>
            <a:off x="182325" y="260150"/>
            <a:ext cx="7675800" cy="492600"/>
          </a:xfrm>
          <a:prstGeom prst="rect">
            <a:avLst/>
          </a:prstGeom>
          <a:solidFill>
            <a:srgbClr val="FFFFFF"/>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FF0000"/>
                </a:solidFill>
              </a:rPr>
              <a:t>Why is it important to get to know different kinds of people?</a:t>
            </a:r>
            <a:endParaRPr b="1" sz="2000">
              <a:solidFill>
                <a:srgbClr val="00FFFF"/>
              </a:solidFill>
            </a:endParaRPr>
          </a:p>
        </p:txBody>
      </p:sp>
      <p:sp>
        <p:nvSpPr>
          <p:cNvPr id="241" name="Google Shape;241;p22"/>
          <p:cNvSpPr txBox="1"/>
          <p:nvPr/>
        </p:nvSpPr>
        <p:spPr>
          <a:xfrm>
            <a:off x="1884025" y="2528050"/>
            <a:ext cx="4962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t>
            </a:r>
            <a:r>
              <a:rPr b="1" lang="en" sz="1800"/>
              <a:t>It is important to get to know different kinds of people because (Type here)</a:t>
            </a:r>
            <a:endParaRPr b="1" sz="1800"/>
          </a:p>
        </p:txBody>
      </p:sp>
      <p:pic>
        <p:nvPicPr>
          <p:cNvPr id="242" name="Google Shape;242;p22"/>
          <p:cNvPicPr preferRelativeResize="0"/>
          <p:nvPr/>
        </p:nvPicPr>
        <p:blipFill>
          <a:blip r:embed="rId5">
            <a:alphaModFix/>
          </a:blip>
          <a:stretch>
            <a:fillRect/>
          </a:stretch>
        </p:blipFill>
        <p:spPr>
          <a:xfrm>
            <a:off x="7167580" y="260145"/>
            <a:ext cx="1766875" cy="17668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id="247" name="Google Shape;247;p23"/>
          <p:cNvPicPr preferRelativeResize="0"/>
          <p:nvPr/>
        </p:nvPicPr>
        <p:blipFill>
          <a:blip r:embed="rId3">
            <a:alphaModFix/>
          </a:blip>
          <a:stretch>
            <a:fillRect/>
          </a:stretch>
        </p:blipFill>
        <p:spPr>
          <a:xfrm>
            <a:off x="0" y="-41675"/>
            <a:ext cx="9144000" cy="5185175"/>
          </a:xfrm>
          <a:prstGeom prst="rect">
            <a:avLst/>
          </a:prstGeom>
          <a:noFill/>
          <a:ln cap="flat" cmpd="sng" w="152400">
            <a:solidFill>
              <a:srgbClr val="FF0000"/>
            </a:solidFill>
            <a:prstDash val="solid"/>
            <a:round/>
            <a:headEnd len="sm" w="sm" type="none"/>
            <a:tailEnd len="sm" w="sm" type="none"/>
          </a:ln>
        </p:spPr>
      </p:pic>
      <p:pic>
        <p:nvPicPr>
          <p:cNvPr id="248" name="Google Shape;248;p23"/>
          <p:cNvPicPr preferRelativeResize="0"/>
          <p:nvPr/>
        </p:nvPicPr>
        <p:blipFill>
          <a:blip r:embed="rId4">
            <a:alphaModFix/>
          </a:blip>
          <a:stretch>
            <a:fillRect/>
          </a:stretch>
        </p:blipFill>
        <p:spPr>
          <a:xfrm>
            <a:off x="641400" y="1019175"/>
            <a:ext cx="7510774" cy="4124325"/>
          </a:xfrm>
          <a:prstGeom prst="rect">
            <a:avLst/>
          </a:prstGeom>
          <a:noFill/>
          <a:ln>
            <a:noFill/>
          </a:ln>
        </p:spPr>
      </p:pic>
      <p:sp>
        <p:nvSpPr>
          <p:cNvPr id="249" name="Google Shape;249;p23"/>
          <p:cNvSpPr txBox="1"/>
          <p:nvPr/>
        </p:nvSpPr>
        <p:spPr>
          <a:xfrm>
            <a:off x="601425" y="41075"/>
            <a:ext cx="7675800" cy="800400"/>
          </a:xfrm>
          <a:prstGeom prst="rect">
            <a:avLst/>
          </a:prstGeom>
          <a:solidFill>
            <a:srgbClr val="FFFFFF"/>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FF0000"/>
                </a:solidFill>
              </a:rPr>
              <a:t>Do you think a place is more beautiful with just three colors or with many colors?</a:t>
            </a:r>
            <a:endParaRPr b="1" sz="2000">
              <a:solidFill>
                <a:srgbClr val="00FFFF"/>
              </a:solidFill>
            </a:endParaRPr>
          </a:p>
        </p:txBody>
      </p:sp>
      <p:sp>
        <p:nvSpPr>
          <p:cNvPr id="250" name="Google Shape;250;p23"/>
          <p:cNvSpPr txBox="1"/>
          <p:nvPr/>
        </p:nvSpPr>
        <p:spPr>
          <a:xfrm>
            <a:off x="1884025" y="2528050"/>
            <a:ext cx="4962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t>
            </a:r>
            <a:r>
              <a:rPr b="1" lang="en" sz="1800"/>
              <a:t>A place is more beautiful with (Type here)</a:t>
            </a:r>
            <a:endParaRPr b="1" sz="1800"/>
          </a:p>
        </p:txBody>
      </p:sp>
      <p:pic>
        <p:nvPicPr>
          <p:cNvPr id="251" name="Google Shape;251;p23"/>
          <p:cNvPicPr preferRelativeResize="0"/>
          <p:nvPr/>
        </p:nvPicPr>
        <p:blipFill>
          <a:blip r:embed="rId5">
            <a:alphaModFix/>
          </a:blip>
          <a:stretch>
            <a:fillRect/>
          </a:stretch>
        </p:blipFill>
        <p:spPr>
          <a:xfrm>
            <a:off x="7662880" y="-41680"/>
            <a:ext cx="1766875" cy="17668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57" name="Google Shape;257;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58" name="Google Shape;258;p24"/>
          <p:cNvPicPr preferRelativeResize="0"/>
          <p:nvPr/>
        </p:nvPicPr>
        <p:blipFill>
          <a:blip r:embed="rId3">
            <a:alphaModFix/>
          </a:blip>
          <a:stretch>
            <a:fillRect/>
          </a:stretch>
        </p:blipFill>
        <p:spPr>
          <a:xfrm>
            <a:off x="0" y="-41675"/>
            <a:ext cx="9144000" cy="5185175"/>
          </a:xfrm>
          <a:prstGeom prst="rect">
            <a:avLst/>
          </a:prstGeom>
          <a:noFill/>
          <a:ln cap="flat" cmpd="sng" w="152400">
            <a:solidFill>
              <a:srgbClr val="FF0000"/>
            </a:solidFill>
            <a:prstDash val="solid"/>
            <a:round/>
            <a:headEnd len="sm" w="sm" type="none"/>
            <a:tailEnd len="sm" w="sm" type="none"/>
          </a:ln>
        </p:spPr>
      </p:pic>
      <p:pic>
        <p:nvPicPr>
          <p:cNvPr id="259" name="Google Shape;259;p24"/>
          <p:cNvPicPr preferRelativeResize="0"/>
          <p:nvPr/>
        </p:nvPicPr>
        <p:blipFill>
          <a:blip r:embed="rId4">
            <a:alphaModFix/>
          </a:blip>
          <a:stretch>
            <a:fillRect/>
          </a:stretch>
        </p:blipFill>
        <p:spPr>
          <a:xfrm>
            <a:off x="906100" y="1017725"/>
            <a:ext cx="3742100" cy="2054875"/>
          </a:xfrm>
          <a:prstGeom prst="rect">
            <a:avLst/>
          </a:prstGeom>
          <a:noFill/>
          <a:ln>
            <a:noFill/>
          </a:ln>
        </p:spPr>
      </p:pic>
      <p:pic>
        <p:nvPicPr>
          <p:cNvPr id="260" name="Google Shape;260;p24"/>
          <p:cNvPicPr preferRelativeResize="0"/>
          <p:nvPr/>
        </p:nvPicPr>
        <p:blipFill>
          <a:blip r:embed="rId4">
            <a:alphaModFix/>
          </a:blip>
          <a:stretch>
            <a:fillRect/>
          </a:stretch>
        </p:blipFill>
        <p:spPr>
          <a:xfrm>
            <a:off x="4413925" y="1017725"/>
            <a:ext cx="3742100" cy="2054875"/>
          </a:xfrm>
          <a:prstGeom prst="rect">
            <a:avLst/>
          </a:prstGeom>
          <a:noFill/>
          <a:ln>
            <a:noFill/>
          </a:ln>
        </p:spPr>
      </p:pic>
      <p:pic>
        <p:nvPicPr>
          <p:cNvPr id="261" name="Google Shape;261;p24"/>
          <p:cNvPicPr preferRelativeResize="0"/>
          <p:nvPr/>
        </p:nvPicPr>
        <p:blipFill>
          <a:blip r:embed="rId4">
            <a:alphaModFix/>
          </a:blip>
          <a:stretch>
            <a:fillRect/>
          </a:stretch>
        </p:blipFill>
        <p:spPr>
          <a:xfrm>
            <a:off x="906100" y="3072625"/>
            <a:ext cx="3742100" cy="2054875"/>
          </a:xfrm>
          <a:prstGeom prst="rect">
            <a:avLst/>
          </a:prstGeom>
          <a:noFill/>
          <a:ln>
            <a:noFill/>
          </a:ln>
        </p:spPr>
      </p:pic>
      <p:pic>
        <p:nvPicPr>
          <p:cNvPr id="262" name="Google Shape;262;p24"/>
          <p:cNvPicPr preferRelativeResize="0"/>
          <p:nvPr/>
        </p:nvPicPr>
        <p:blipFill>
          <a:blip r:embed="rId4">
            <a:alphaModFix/>
          </a:blip>
          <a:stretch>
            <a:fillRect/>
          </a:stretch>
        </p:blipFill>
        <p:spPr>
          <a:xfrm>
            <a:off x="4413925" y="3037875"/>
            <a:ext cx="3742100" cy="2054875"/>
          </a:xfrm>
          <a:prstGeom prst="rect">
            <a:avLst/>
          </a:prstGeom>
          <a:noFill/>
          <a:ln>
            <a:noFill/>
          </a:ln>
        </p:spPr>
      </p:pic>
      <p:sp>
        <p:nvSpPr>
          <p:cNvPr id="263" name="Google Shape;263;p24"/>
          <p:cNvSpPr txBox="1"/>
          <p:nvPr/>
        </p:nvSpPr>
        <p:spPr>
          <a:xfrm>
            <a:off x="1562100" y="1706613"/>
            <a:ext cx="25338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Love Ya Like A Sister"/>
                <a:ea typeface="Love Ya Like A Sister"/>
                <a:cs typeface="Love Ya Like A Sister"/>
                <a:sym typeface="Love Ya Like A Sister"/>
              </a:rPr>
              <a:t>Characters</a:t>
            </a:r>
            <a:endParaRPr b="1" sz="1600">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1600"/>
              <a:t>Type.</a:t>
            </a:r>
            <a:endParaRPr b="1" sz="1600"/>
          </a:p>
        </p:txBody>
      </p:sp>
      <p:sp>
        <p:nvSpPr>
          <p:cNvPr id="264" name="Google Shape;264;p24"/>
          <p:cNvSpPr txBox="1"/>
          <p:nvPr/>
        </p:nvSpPr>
        <p:spPr>
          <a:xfrm>
            <a:off x="5122850" y="1706625"/>
            <a:ext cx="25338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Love Ya Like A Sister"/>
                <a:ea typeface="Love Ya Like A Sister"/>
                <a:cs typeface="Love Ya Like A Sister"/>
                <a:sym typeface="Love Ya Like A Sister"/>
              </a:rPr>
              <a:t>Setting</a:t>
            </a:r>
            <a:endParaRPr b="1" sz="1600">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1600"/>
              <a:t>Type.</a:t>
            </a:r>
            <a:endParaRPr b="1" sz="1600"/>
          </a:p>
        </p:txBody>
      </p:sp>
      <p:sp>
        <p:nvSpPr>
          <p:cNvPr id="265" name="Google Shape;265;p24"/>
          <p:cNvSpPr txBox="1"/>
          <p:nvPr/>
        </p:nvSpPr>
        <p:spPr>
          <a:xfrm>
            <a:off x="1638300" y="3761513"/>
            <a:ext cx="25338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Love Ya Like A Sister"/>
                <a:ea typeface="Love Ya Like A Sister"/>
                <a:cs typeface="Love Ya Like A Sister"/>
                <a:sym typeface="Love Ya Like A Sister"/>
              </a:rPr>
              <a:t>Problem</a:t>
            </a:r>
            <a:endParaRPr b="1" sz="1600">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1600"/>
              <a:t>Type.</a:t>
            </a:r>
            <a:endParaRPr b="1" sz="1600"/>
          </a:p>
        </p:txBody>
      </p:sp>
      <p:sp>
        <p:nvSpPr>
          <p:cNvPr id="266" name="Google Shape;266;p24"/>
          <p:cNvSpPr txBox="1"/>
          <p:nvPr/>
        </p:nvSpPr>
        <p:spPr>
          <a:xfrm>
            <a:off x="5075225" y="3726775"/>
            <a:ext cx="25338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Love Ya Like A Sister"/>
                <a:ea typeface="Love Ya Like A Sister"/>
                <a:cs typeface="Love Ya Like A Sister"/>
                <a:sym typeface="Love Ya Like A Sister"/>
              </a:rPr>
              <a:t>Solution</a:t>
            </a:r>
            <a:endParaRPr b="1" sz="1600">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1600"/>
              <a:t>Type.</a:t>
            </a:r>
            <a:endParaRPr b="1" sz="1600"/>
          </a:p>
        </p:txBody>
      </p:sp>
      <p:sp>
        <p:nvSpPr>
          <p:cNvPr id="267" name="Google Shape;267;p24"/>
          <p:cNvSpPr txBox="1"/>
          <p:nvPr/>
        </p:nvSpPr>
        <p:spPr>
          <a:xfrm>
            <a:off x="2500350" y="139075"/>
            <a:ext cx="4143300" cy="677100"/>
          </a:xfrm>
          <a:prstGeom prst="rect">
            <a:avLst/>
          </a:prstGeom>
          <a:solidFill>
            <a:srgbClr val="FFFFFF"/>
          </a:solidFill>
          <a:ln cap="flat" cmpd="sng" w="76200">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3200">
                <a:latin typeface="Love Ya Like A Sister"/>
                <a:ea typeface="Love Ya Like A Sister"/>
                <a:cs typeface="Love Ya Like A Sister"/>
                <a:sym typeface="Love Ya Like A Sister"/>
              </a:rPr>
              <a:t>Story Elements</a:t>
            </a:r>
            <a:endParaRPr b="1" sz="3200">
              <a:latin typeface="Love Ya Like A Sister"/>
              <a:ea typeface="Love Ya Like A Sister"/>
              <a:cs typeface="Love Ya Like A Sister"/>
              <a:sym typeface="Love Ya Like A Sister"/>
            </a:endParaRPr>
          </a:p>
        </p:txBody>
      </p:sp>
      <p:pic>
        <p:nvPicPr>
          <p:cNvPr id="268" name="Google Shape;268;p24"/>
          <p:cNvPicPr preferRelativeResize="0"/>
          <p:nvPr/>
        </p:nvPicPr>
        <p:blipFill>
          <a:blip r:embed="rId5">
            <a:alphaModFix/>
          </a:blip>
          <a:stretch>
            <a:fillRect/>
          </a:stretch>
        </p:blipFill>
        <p:spPr>
          <a:xfrm rot="-924884">
            <a:off x="147171" y="-91244"/>
            <a:ext cx="1813755" cy="1352766"/>
          </a:xfrm>
          <a:prstGeom prst="rect">
            <a:avLst/>
          </a:prstGeom>
          <a:noFill/>
          <a:ln>
            <a:noFill/>
          </a:ln>
        </p:spPr>
      </p:pic>
      <p:pic>
        <p:nvPicPr>
          <p:cNvPr id="269" name="Google Shape;269;p24"/>
          <p:cNvPicPr preferRelativeResize="0"/>
          <p:nvPr/>
        </p:nvPicPr>
        <p:blipFill>
          <a:blip r:embed="rId5">
            <a:alphaModFix/>
          </a:blip>
          <a:stretch>
            <a:fillRect/>
          </a:stretch>
        </p:blipFill>
        <p:spPr>
          <a:xfrm rot="-924884">
            <a:off x="6983046" y="-91244"/>
            <a:ext cx="1813755" cy="135276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75" name="Google Shape;275;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76" name="Google Shape;276;p25"/>
          <p:cNvPicPr preferRelativeResize="0"/>
          <p:nvPr/>
        </p:nvPicPr>
        <p:blipFill>
          <a:blip r:embed="rId3">
            <a:alphaModFix/>
          </a:blip>
          <a:stretch>
            <a:fillRect/>
          </a:stretch>
        </p:blipFill>
        <p:spPr>
          <a:xfrm>
            <a:off x="0" y="0"/>
            <a:ext cx="9144000" cy="5185175"/>
          </a:xfrm>
          <a:prstGeom prst="rect">
            <a:avLst/>
          </a:prstGeom>
          <a:noFill/>
          <a:ln cap="flat" cmpd="sng" w="152400">
            <a:solidFill>
              <a:srgbClr val="FF0000"/>
            </a:solidFill>
            <a:prstDash val="solid"/>
            <a:round/>
            <a:headEnd len="sm" w="sm" type="none"/>
            <a:tailEnd len="sm" w="sm" type="none"/>
          </a:ln>
        </p:spPr>
      </p:pic>
      <p:pic>
        <p:nvPicPr>
          <p:cNvPr id="277" name="Google Shape;277;p25"/>
          <p:cNvPicPr preferRelativeResize="0"/>
          <p:nvPr/>
        </p:nvPicPr>
        <p:blipFill>
          <a:blip r:embed="rId4">
            <a:alphaModFix/>
          </a:blip>
          <a:stretch>
            <a:fillRect/>
          </a:stretch>
        </p:blipFill>
        <p:spPr>
          <a:xfrm>
            <a:off x="4646299" y="3410550"/>
            <a:ext cx="3852874" cy="1926426"/>
          </a:xfrm>
          <a:prstGeom prst="rect">
            <a:avLst/>
          </a:prstGeom>
          <a:noFill/>
          <a:ln>
            <a:noFill/>
          </a:ln>
        </p:spPr>
      </p:pic>
      <p:pic>
        <p:nvPicPr>
          <p:cNvPr id="278" name="Google Shape;278;p25"/>
          <p:cNvPicPr preferRelativeResize="0"/>
          <p:nvPr/>
        </p:nvPicPr>
        <p:blipFill>
          <a:blip r:embed="rId5">
            <a:alphaModFix/>
          </a:blip>
          <a:stretch>
            <a:fillRect/>
          </a:stretch>
        </p:blipFill>
        <p:spPr>
          <a:xfrm>
            <a:off x="4551525" y="1654725"/>
            <a:ext cx="4042426" cy="2021200"/>
          </a:xfrm>
          <a:prstGeom prst="rect">
            <a:avLst/>
          </a:prstGeom>
          <a:noFill/>
          <a:ln>
            <a:noFill/>
          </a:ln>
        </p:spPr>
      </p:pic>
      <p:pic>
        <p:nvPicPr>
          <p:cNvPr id="279" name="Google Shape;279;p25"/>
          <p:cNvPicPr preferRelativeResize="0"/>
          <p:nvPr/>
        </p:nvPicPr>
        <p:blipFill>
          <a:blip r:embed="rId6">
            <a:alphaModFix/>
          </a:blip>
          <a:stretch>
            <a:fillRect/>
          </a:stretch>
        </p:blipFill>
        <p:spPr>
          <a:xfrm>
            <a:off x="4437238" y="-155175"/>
            <a:ext cx="4271002" cy="2135501"/>
          </a:xfrm>
          <a:prstGeom prst="rect">
            <a:avLst/>
          </a:prstGeom>
          <a:noFill/>
          <a:ln>
            <a:noFill/>
          </a:ln>
        </p:spPr>
      </p:pic>
      <p:sp>
        <p:nvSpPr>
          <p:cNvPr id="280" name="Google Shape;280;p25"/>
          <p:cNvSpPr txBox="1"/>
          <p:nvPr/>
        </p:nvSpPr>
        <p:spPr>
          <a:xfrm>
            <a:off x="5248275" y="531275"/>
            <a:ext cx="2952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rPr>
              <a:t>First, (Type here)</a:t>
            </a:r>
            <a:endParaRPr b="1">
              <a:solidFill>
                <a:srgbClr val="FFFFFF"/>
              </a:solidFill>
            </a:endParaRPr>
          </a:p>
        </p:txBody>
      </p:sp>
      <p:sp>
        <p:nvSpPr>
          <p:cNvPr id="281" name="Google Shape;281;p25"/>
          <p:cNvSpPr txBox="1"/>
          <p:nvPr/>
        </p:nvSpPr>
        <p:spPr>
          <a:xfrm>
            <a:off x="5248275" y="2304975"/>
            <a:ext cx="2952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Next, (Type here)</a:t>
            </a:r>
            <a:endParaRPr b="1"/>
          </a:p>
        </p:txBody>
      </p:sp>
      <p:sp>
        <p:nvSpPr>
          <p:cNvPr id="282" name="Google Shape;282;p25"/>
          <p:cNvSpPr txBox="1"/>
          <p:nvPr/>
        </p:nvSpPr>
        <p:spPr>
          <a:xfrm>
            <a:off x="5324475" y="3992425"/>
            <a:ext cx="2952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rPr>
              <a:t>Last, (Type here)</a:t>
            </a:r>
            <a:endParaRPr b="1">
              <a:solidFill>
                <a:srgbClr val="FFFFFF"/>
              </a:solidFill>
            </a:endParaRPr>
          </a:p>
        </p:txBody>
      </p:sp>
      <p:pic>
        <p:nvPicPr>
          <p:cNvPr id="283" name="Google Shape;283;p25"/>
          <p:cNvPicPr preferRelativeResize="0"/>
          <p:nvPr/>
        </p:nvPicPr>
        <p:blipFill>
          <a:blip r:embed="rId7">
            <a:alphaModFix/>
          </a:blip>
          <a:stretch>
            <a:fillRect/>
          </a:stretch>
        </p:blipFill>
        <p:spPr>
          <a:xfrm rot="-1032210">
            <a:off x="-666750" y="1044150"/>
            <a:ext cx="4086225" cy="4086225"/>
          </a:xfrm>
          <a:prstGeom prst="rect">
            <a:avLst/>
          </a:prstGeom>
          <a:noFill/>
          <a:ln>
            <a:noFill/>
          </a:ln>
        </p:spPr>
      </p:pic>
      <p:sp>
        <p:nvSpPr>
          <p:cNvPr id="284" name="Google Shape;284;p25"/>
          <p:cNvSpPr/>
          <p:nvPr/>
        </p:nvSpPr>
        <p:spPr>
          <a:xfrm rot="1379064">
            <a:off x="1249336" y="315894"/>
            <a:ext cx="3224488" cy="1719312"/>
          </a:xfrm>
          <a:prstGeom prst="wedgeEllipseCallout">
            <a:avLst>
              <a:gd fmla="val -20833" name="adj1"/>
              <a:gd fmla="val 62500" name="adj2"/>
            </a:avLst>
          </a:prstGeom>
          <a:solidFill>
            <a:srgbClr val="FFFFFF"/>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5"/>
          <p:cNvSpPr txBox="1"/>
          <p:nvPr/>
        </p:nvSpPr>
        <p:spPr>
          <a:xfrm rot="1713924">
            <a:off x="1560052" y="554443"/>
            <a:ext cx="2648269" cy="1292925"/>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On the colored </a:t>
            </a:r>
            <a:endParaRPr b="1" sz="1800"/>
          </a:p>
          <a:p>
            <a:pPr indent="0" lvl="0" marL="0" rtl="0" algn="l">
              <a:spcBef>
                <a:spcPts val="0"/>
              </a:spcBef>
              <a:spcAft>
                <a:spcPts val="0"/>
              </a:spcAft>
              <a:buNone/>
            </a:pPr>
            <a:r>
              <a:rPr b="1" lang="en" sz="1800"/>
              <a:t>p</a:t>
            </a:r>
            <a:r>
              <a:rPr b="1" lang="en" sz="1800"/>
              <a:t>encils, tell me what happened first, next, and last in the story.</a:t>
            </a:r>
            <a:endParaRPr b="1" sz="1800"/>
          </a:p>
        </p:txBody>
      </p:sp>
      <p:pic>
        <p:nvPicPr>
          <p:cNvPr id="286" name="Google Shape;286;p25"/>
          <p:cNvPicPr preferRelativeResize="0"/>
          <p:nvPr/>
        </p:nvPicPr>
        <p:blipFill>
          <a:blip r:embed="rId8">
            <a:alphaModFix/>
          </a:blip>
          <a:stretch>
            <a:fillRect/>
          </a:stretch>
        </p:blipFill>
        <p:spPr>
          <a:xfrm>
            <a:off x="1562100" y="2772363"/>
            <a:ext cx="3429000" cy="3429000"/>
          </a:xfrm>
          <a:prstGeom prst="rect">
            <a:avLst/>
          </a:prstGeom>
          <a:noFill/>
          <a:ln>
            <a:noFill/>
          </a:ln>
        </p:spPr>
      </p:pic>
      <p:pic>
        <p:nvPicPr>
          <p:cNvPr id="287" name="Google Shape;287;p25"/>
          <p:cNvPicPr preferRelativeResize="0"/>
          <p:nvPr/>
        </p:nvPicPr>
        <p:blipFill>
          <a:blip r:embed="rId9">
            <a:alphaModFix/>
          </a:blip>
          <a:stretch>
            <a:fillRect/>
          </a:stretch>
        </p:blipFill>
        <p:spPr>
          <a:xfrm>
            <a:off x="1" y="-64426"/>
            <a:ext cx="1478725" cy="14787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93" name="Google Shape;293;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94" name="Google Shape;294;p26"/>
          <p:cNvPicPr preferRelativeResize="0"/>
          <p:nvPr/>
        </p:nvPicPr>
        <p:blipFill>
          <a:blip r:embed="rId3">
            <a:alphaModFix/>
          </a:blip>
          <a:stretch>
            <a:fillRect/>
          </a:stretch>
        </p:blipFill>
        <p:spPr>
          <a:xfrm>
            <a:off x="-12713" y="-20837"/>
            <a:ext cx="9144000" cy="5185175"/>
          </a:xfrm>
          <a:prstGeom prst="rect">
            <a:avLst/>
          </a:prstGeom>
          <a:noFill/>
          <a:ln cap="flat" cmpd="sng" w="152400">
            <a:solidFill>
              <a:srgbClr val="FF0000"/>
            </a:solidFill>
            <a:prstDash val="solid"/>
            <a:round/>
            <a:headEnd len="sm" w="sm" type="none"/>
            <a:tailEnd len="sm" w="sm" type="none"/>
          </a:ln>
        </p:spPr>
      </p:pic>
      <p:pic>
        <p:nvPicPr>
          <p:cNvPr id="295" name="Google Shape;295;p26"/>
          <p:cNvPicPr preferRelativeResize="0"/>
          <p:nvPr/>
        </p:nvPicPr>
        <p:blipFill>
          <a:blip r:embed="rId4">
            <a:alphaModFix/>
          </a:blip>
          <a:stretch>
            <a:fillRect/>
          </a:stretch>
        </p:blipFill>
        <p:spPr>
          <a:xfrm>
            <a:off x="172712" y="947192"/>
            <a:ext cx="1550376" cy="1545355"/>
          </a:xfrm>
          <a:prstGeom prst="rect">
            <a:avLst/>
          </a:prstGeom>
          <a:noFill/>
          <a:ln cap="flat" cmpd="sng" w="76200">
            <a:solidFill>
              <a:srgbClr val="000000"/>
            </a:solidFill>
            <a:prstDash val="solid"/>
            <a:round/>
            <a:headEnd len="sm" w="sm" type="none"/>
            <a:tailEnd len="sm" w="sm" type="none"/>
          </a:ln>
        </p:spPr>
      </p:pic>
      <p:pic>
        <p:nvPicPr>
          <p:cNvPr id="296" name="Google Shape;296;p26"/>
          <p:cNvPicPr preferRelativeResize="0"/>
          <p:nvPr/>
        </p:nvPicPr>
        <p:blipFill>
          <a:blip r:embed="rId4">
            <a:alphaModFix/>
          </a:blip>
          <a:stretch>
            <a:fillRect/>
          </a:stretch>
        </p:blipFill>
        <p:spPr>
          <a:xfrm>
            <a:off x="1989587" y="947192"/>
            <a:ext cx="1550376" cy="1545355"/>
          </a:xfrm>
          <a:prstGeom prst="rect">
            <a:avLst/>
          </a:prstGeom>
          <a:noFill/>
          <a:ln cap="flat" cmpd="sng" w="76200">
            <a:solidFill>
              <a:srgbClr val="000000"/>
            </a:solidFill>
            <a:prstDash val="solid"/>
            <a:round/>
            <a:headEnd len="sm" w="sm" type="none"/>
            <a:tailEnd len="sm" w="sm" type="none"/>
          </a:ln>
        </p:spPr>
      </p:pic>
      <p:pic>
        <p:nvPicPr>
          <p:cNvPr id="297" name="Google Shape;297;p26"/>
          <p:cNvPicPr preferRelativeResize="0"/>
          <p:nvPr/>
        </p:nvPicPr>
        <p:blipFill>
          <a:blip r:embed="rId4">
            <a:alphaModFix/>
          </a:blip>
          <a:stretch>
            <a:fillRect/>
          </a:stretch>
        </p:blipFill>
        <p:spPr>
          <a:xfrm>
            <a:off x="3806449" y="947205"/>
            <a:ext cx="1550376" cy="1545355"/>
          </a:xfrm>
          <a:prstGeom prst="rect">
            <a:avLst/>
          </a:prstGeom>
          <a:noFill/>
          <a:ln cap="flat" cmpd="sng" w="76200">
            <a:solidFill>
              <a:srgbClr val="000000"/>
            </a:solidFill>
            <a:prstDash val="solid"/>
            <a:round/>
            <a:headEnd len="sm" w="sm" type="none"/>
            <a:tailEnd len="sm" w="sm" type="none"/>
          </a:ln>
        </p:spPr>
      </p:pic>
      <p:pic>
        <p:nvPicPr>
          <p:cNvPr id="298" name="Google Shape;298;p26"/>
          <p:cNvPicPr preferRelativeResize="0"/>
          <p:nvPr/>
        </p:nvPicPr>
        <p:blipFill>
          <a:blip r:embed="rId4">
            <a:alphaModFix/>
          </a:blip>
          <a:stretch>
            <a:fillRect/>
          </a:stretch>
        </p:blipFill>
        <p:spPr>
          <a:xfrm>
            <a:off x="5628312" y="947192"/>
            <a:ext cx="1550376" cy="1545355"/>
          </a:xfrm>
          <a:prstGeom prst="rect">
            <a:avLst/>
          </a:prstGeom>
          <a:noFill/>
          <a:ln cap="flat" cmpd="sng" w="76200">
            <a:solidFill>
              <a:srgbClr val="000000"/>
            </a:solidFill>
            <a:prstDash val="solid"/>
            <a:round/>
            <a:headEnd len="sm" w="sm" type="none"/>
            <a:tailEnd len="sm" w="sm" type="none"/>
          </a:ln>
        </p:spPr>
      </p:pic>
      <p:pic>
        <p:nvPicPr>
          <p:cNvPr id="299" name="Google Shape;299;p26"/>
          <p:cNvPicPr preferRelativeResize="0"/>
          <p:nvPr/>
        </p:nvPicPr>
        <p:blipFill>
          <a:blip r:embed="rId4">
            <a:alphaModFix/>
          </a:blip>
          <a:stretch>
            <a:fillRect/>
          </a:stretch>
        </p:blipFill>
        <p:spPr>
          <a:xfrm>
            <a:off x="7472537" y="947192"/>
            <a:ext cx="1550376" cy="1545355"/>
          </a:xfrm>
          <a:prstGeom prst="rect">
            <a:avLst/>
          </a:prstGeom>
          <a:noFill/>
          <a:ln cap="flat" cmpd="sng" w="76200">
            <a:solidFill>
              <a:srgbClr val="000000"/>
            </a:solidFill>
            <a:prstDash val="solid"/>
            <a:round/>
            <a:headEnd len="sm" w="sm" type="none"/>
            <a:tailEnd len="sm" w="sm" type="none"/>
          </a:ln>
        </p:spPr>
      </p:pic>
      <p:sp>
        <p:nvSpPr>
          <p:cNvPr id="300" name="Google Shape;300;p26"/>
          <p:cNvSpPr txBox="1"/>
          <p:nvPr/>
        </p:nvSpPr>
        <p:spPr>
          <a:xfrm>
            <a:off x="472650" y="1211400"/>
            <a:ext cx="943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800">
              <a:latin typeface="Comic Sans MS"/>
              <a:ea typeface="Comic Sans MS"/>
              <a:cs typeface="Comic Sans MS"/>
              <a:sym typeface="Comic Sans MS"/>
            </a:endParaRPr>
          </a:p>
        </p:txBody>
      </p:sp>
      <p:pic>
        <p:nvPicPr>
          <p:cNvPr id="301" name="Google Shape;301;p26"/>
          <p:cNvPicPr preferRelativeResize="0"/>
          <p:nvPr/>
        </p:nvPicPr>
        <p:blipFill>
          <a:blip r:embed="rId4">
            <a:alphaModFix/>
          </a:blip>
          <a:stretch>
            <a:fillRect/>
          </a:stretch>
        </p:blipFill>
        <p:spPr>
          <a:xfrm>
            <a:off x="172712" y="2913692"/>
            <a:ext cx="1550376" cy="1545355"/>
          </a:xfrm>
          <a:prstGeom prst="rect">
            <a:avLst/>
          </a:prstGeom>
          <a:noFill/>
          <a:ln cap="flat" cmpd="sng" w="76200">
            <a:solidFill>
              <a:srgbClr val="000000"/>
            </a:solidFill>
            <a:prstDash val="solid"/>
            <a:round/>
            <a:headEnd len="sm" w="sm" type="none"/>
            <a:tailEnd len="sm" w="sm" type="none"/>
          </a:ln>
        </p:spPr>
      </p:pic>
      <p:pic>
        <p:nvPicPr>
          <p:cNvPr id="302" name="Google Shape;302;p26"/>
          <p:cNvPicPr preferRelativeResize="0"/>
          <p:nvPr/>
        </p:nvPicPr>
        <p:blipFill>
          <a:blip r:embed="rId4">
            <a:alphaModFix/>
          </a:blip>
          <a:stretch>
            <a:fillRect/>
          </a:stretch>
        </p:blipFill>
        <p:spPr>
          <a:xfrm>
            <a:off x="1984587" y="2913692"/>
            <a:ext cx="1550376" cy="1545355"/>
          </a:xfrm>
          <a:prstGeom prst="rect">
            <a:avLst/>
          </a:prstGeom>
          <a:noFill/>
          <a:ln cap="flat" cmpd="sng" w="76200">
            <a:solidFill>
              <a:srgbClr val="000000"/>
            </a:solidFill>
            <a:prstDash val="solid"/>
            <a:round/>
            <a:headEnd len="sm" w="sm" type="none"/>
            <a:tailEnd len="sm" w="sm" type="none"/>
          </a:ln>
        </p:spPr>
      </p:pic>
      <p:pic>
        <p:nvPicPr>
          <p:cNvPr id="303" name="Google Shape;303;p26"/>
          <p:cNvPicPr preferRelativeResize="0"/>
          <p:nvPr/>
        </p:nvPicPr>
        <p:blipFill>
          <a:blip r:embed="rId4">
            <a:alphaModFix/>
          </a:blip>
          <a:stretch>
            <a:fillRect/>
          </a:stretch>
        </p:blipFill>
        <p:spPr>
          <a:xfrm>
            <a:off x="3796462" y="2913692"/>
            <a:ext cx="1550376" cy="1545355"/>
          </a:xfrm>
          <a:prstGeom prst="rect">
            <a:avLst/>
          </a:prstGeom>
          <a:noFill/>
          <a:ln cap="flat" cmpd="sng" w="76200">
            <a:solidFill>
              <a:srgbClr val="000000"/>
            </a:solidFill>
            <a:prstDash val="solid"/>
            <a:round/>
            <a:headEnd len="sm" w="sm" type="none"/>
            <a:tailEnd len="sm" w="sm" type="none"/>
          </a:ln>
        </p:spPr>
      </p:pic>
      <p:pic>
        <p:nvPicPr>
          <p:cNvPr id="304" name="Google Shape;304;p26"/>
          <p:cNvPicPr preferRelativeResize="0"/>
          <p:nvPr/>
        </p:nvPicPr>
        <p:blipFill>
          <a:blip r:embed="rId4">
            <a:alphaModFix/>
          </a:blip>
          <a:stretch>
            <a:fillRect/>
          </a:stretch>
        </p:blipFill>
        <p:spPr>
          <a:xfrm>
            <a:off x="5608337" y="2913692"/>
            <a:ext cx="1550376" cy="1545355"/>
          </a:xfrm>
          <a:prstGeom prst="rect">
            <a:avLst/>
          </a:prstGeom>
          <a:noFill/>
          <a:ln cap="flat" cmpd="sng" w="76200">
            <a:solidFill>
              <a:srgbClr val="000000"/>
            </a:solidFill>
            <a:prstDash val="solid"/>
            <a:round/>
            <a:headEnd len="sm" w="sm" type="none"/>
            <a:tailEnd len="sm" w="sm" type="none"/>
          </a:ln>
        </p:spPr>
      </p:pic>
      <p:pic>
        <p:nvPicPr>
          <p:cNvPr id="305" name="Google Shape;305;p26"/>
          <p:cNvPicPr preferRelativeResize="0"/>
          <p:nvPr/>
        </p:nvPicPr>
        <p:blipFill>
          <a:blip r:embed="rId4">
            <a:alphaModFix/>
          </a:blip>
          <a:stretch>
            <a:fillRect/>
          </a:stretch>
        </p:blipFill>
        <p:spPr>
          <a:xfrm>
            <a:off x="7420212" y="2913692"/>
            <a:ext cx="1550376" cy="1545355"/>
          </a:xfrm>
          <a:prstGeom prst="rect">
            <a:avLst/>
          </a:prstGeom>
          <a:noFill/>
          <a:ln cap="flat" cmpd="sng" w="76200">
            <a:solidFill>
              <a:srgbClr val="000000"/>
            </a:solidFill>
            <a:prstDash val="solid"/>
            <a:round/>
            <a:headEnd len="sm" w="sm" type="none"/>
            <a:tailEnd len="sm" w="sm" type="none"/>
          </a:ln>
        </p:spPr>
      </p:pic>
      <p:pic>
        <p:nvPicPr>
          <p:cNvPr id="306" name="Google Shape;306;p26"/>
          <p:cNvPicPr preferRelativeResize="0"/>
          <p:nvPr/>
        </p:nvPicPr>
        <p:blipFill>
          <a:blip r:embed="rId5">
            <a:alphaModFix/>
          </a:blip>
          <a:stretch>
            <a:fillRect/>
          </a:stretch>
        </p:blipFill>
        <p:spPr>
          <a:xfrm>
            <a:off x="5901378" y="1686826"/>
            <a:ext cx="1026585" cy="760925"/>
          </a:xfrm>
          <a:prstGeom prst="rect">
            <a:avLst/>
          </a:prstGeom>
          <a:noFill/>
          <a:ln cap="flat" cmpd="sng" w="28575">
            <a:solidFill>
              <a:srgbClr val="000000"/>
            </a:solidFill>
            <a:prstDash val="solid"/>
            <a:round/>
            <a:headEnd len="sm" w="sm" type="none"/>
            <a:tailEnd len="sm" w="sm" type="none"/>
          </a:ln>
        </p:spPr>
      </p:pic>
      <p:pic>
        <p:nvPicPr>
          <p:cNvPr id="307" name="Google Shape;307;p26"/>
          <p:cNvPicPr preferRelativeResize="0"/>
          <p:nvPr/>
        </p:nvPicPr>
        <p:blipFill>
          <a:blip r:embed="rId6">
            <a:alphaModFix/>
          </a:blip>
          <a:stretch>
            <a:fillRect/>
          </a:stretch>
        </p:blipFill>
        <p:spPr>
          <a:xfrm>
            <a:off x="2418710" y="1686825"/>
            <a:ext cx="692128" cy="760925"/>
          </a:xfrm>
          <a:prstGeom prst="rect">
            <a:avLst/>
          </a:prstGeom>
          <a:noFill/>
          <a:ln cap="flat" cmpd="sng" w="28575">
            <a:solidFill>
              <a:srgbClr val="000000"/>
            </a:solidFill>
            <a:prstDash val="solid"/>
            <a:round/>
            <a:headEnd len="sm" w="sm" type="none"/>
            <a:tailEnd len="sm" w="sm" type="none"/>
          </a:ln>
        </p:spPr>
      </p:pic>
      <p:pic>
        <p:nvPicPr>
          <p:cNvPr id="308" name="Google Shape;308;p26"/>
          <p:cNvPicPr preferRelativeResize="0"/>
          <p:nvPr/>
        </p:nvPicPr>
        <p:blipFill>
          <a:blip r:embed="rId7">
            <a:alphaModFix/>
          </a:blip>
          <a:stretch>
            <a:fillRect/>
          </a:stretch>
        </p:blipFill>
        <p:spPr>
          <a:xfrm>
            <a:off x="682507" y="1686825"/>
            <a:ext cx="530794" cy="760925"/>
          </a:xfrm>
          <a:prstGeom prst="rect">
            <a:avLst/>
          </a:prstGeom>
          <a:noFill/>
          <a:ln cap="flat" cmpd="sng" w="28575">
            <a:solidFill>
              <a:srgbClr val="000000"/>
            </a:solidFill>
            <a:prstDash val="solid"/>
            <a:round/>
            <a:headEnd len="sm" w="sm" type="none"/>
            <a:tailEnd len="sm" w="sm" type="none"/>
          </a:ln>
        </p:spPr>
      </p:pic>
      <p:pic>
        <p:nvPicPr>
          <p:cNvPr id="309" name="Google Shape;309;p26"/>
          <p:cNvPicPr preferRelativeResize="0"/>
          <p:nvPr/>
        </p:nvPicPr>
        <p:blipFill>
          <a:blip r:embed="rId8">
            <a:alphaModFix/>
          </a:blip>
          <a:stretch>
            <a:fillRect/>
          </a:stretch>
        </p:blipFill>
        <p:spPr>
          <a:xfrm>
            <a:off x="4112528" y="1686829"/>
            <a:ext cx="943200" cy="760912"/>
          </a:xfrm>
          <a:prstGeom prst="rect">
            <a:avLst/>
          </a:prstGeom>
          <a:noFill/>
          <a:ln cap="flat" cmpd="sng" w="38100">
            <a:solidFill>
              <a:srgbClr val="000000"/>
            </a:solidFill>
            <a:prstDash val="solid"/>
            <a:round/>
            <a:headEnd len="sm" w="sm" type="none"/>
            <a:tailEnd len="sm" w="sm" type="none"/>
          </a:ln>
        </p:spPr>
      </p:pic>
      <p:pic>
        <p:nvPicPr>
          <p:cNvPr id="310" name="Google Shape;310;p26"/>
          <p:cNvPicPr preferRelativeResize="0"/>
          <p:nvPr/>
        </p:nvPicPr>
        <p:blipFill>
          <a:blip r:embed="rId9">
            <a:alphaModFix/>
          </a:blip>
          <a:stretch>
            <a:fillRect/>
          </a:stretch>
        </p:blipFill>
        <p:spPr>
          <a:xfrm>
            <a:off x="7751267" y="1686834"/>
            <a:ext cx="1040230" cy="760925"/>
          </a:xfrm>
          <a:prstGeom prst="rect">
            <a:avLst/>
          </a:prstGeom>
          <a:noFill/>
          <a:ln cap="flat" cmpd="sng" w="28575">
            <a:solidFill>
              <a:srgbClr val="000000"/>
            </a:solidFill>
            <a:prstDash val="solid"/>
            <a:round/>
            <a:headEnd len="sm" w="sm" type="none"/>
            <a:tailEnd len="sm" w="sm" type="none"/>
          </a:ln>
        </p:spPr>
      </p:pic>
      <p:pic>
        <p:nvPicPr>
          <p:cNvPr id="311" name="Google Shape;311;p26"/>
          <p:cNvPicPr preferRelativeResize="0"/>
          <p:nvPr/>
        </p:nvPicPr>
        <p:blipFill>
          <a:blip r:embed="rId10">
            <a:alphaModFix/>
          </a:blip>
          <a:stretch>
            <a:fillRect/>
          </a:stretch>
        </p:blipFill>
        <p:spPr>
          <a:xfrm>
            <a:off x="363424" y="3651325"/>
            <a:ext cx="1220041" cy="760925"/>
          </a:xfrm>
          <a:prstGeom prst="rect">
            <a:avLst/>
          </a:prstGeom>
          <a:noFill/>
          <a:ln cap="flat" cmpd="sng" w="28575">
            <a:solidFill>
              <a:srgbClr val="000000"/>
            </a:solidFill>
            <a:prstDash val="solid"/>
            <a:round/>
            <a:headEnd len="sm" w="sm" type="none"/>
            <a:tailEnd len="sm" w="sm" type="none"/>
          </a:ln>
        </p:spPr>
      </p:pic>
      <p:pic>
        <p:nvPicPr>
          <p:cNvPr id="312" name="Google Shape;312;p26"/>
          <p:cNvPicPr preferRelativeResize="0"/>
          <p:nvPr/>
        </p:nvPicPr>
        <p:blipFill>
          <a:blip r:embed="rId11">
            <a:alphaModFix/>
          </a:blip>
          <a:stretch>
            <a:fillRect/>
          </a:stretch>
        </p:blipFill>
        <p:spPr>
          <a:xfrm>
            <a:off x="2342955" y="3651322"/>
            <a:ext cx="833644" cy="760925"/>
          </a:xfrm>
          <a:prstGeom prst="rect">
            <a:avLst/>
          </a:prstGeom>
          <a:noFill/>
          <a:ln cap="flat" cmpd="sng" w="28575">
            <a:solidFill>
              <a:srgbClr val="000000"/>
            </a:solidFill>
            <a:prstDash val="solid"/>
            <a:round/>
            <a:headEnd len="sm" w="sm" type="none"/>
            <a:tailEnd len="sm" w="sm" type="none"/>
          </a:ln>
        </p:spPr>
      </p:pic>
      <p:pic>
        <p:nvPicPr>
          <p:cNvPr id="313" name="Google Shape;313;p26"/>
          <p:cNvPicPr preferRelativeResize="0"/>
          <p:nvPr/>
        </p:nvPicPr>
        <p:blipFill>
          <a:blip r:embed="rId12">
            <a:alphaModFix/>
          </a:blip>
          <a:stretch>
            <a:fillRect/>
          </a:stretch>
        </p:blipFill>
        <p:spPr>
          <a:xfrm>
            <a:off x="4225574" y="3653510"/>
            <a:ext cx="692150" cy="756552"/>
          </a:xfrm>
          <a:prstGeom prst="rect">
            <a:avLst/>
          </a:prstGeom>
          <a:noFill/>
          <a:ln cap="flat" cmpd="sng" w="28575">
            <a:solidFill>
              <a:srgbClr val="000000"/>
            </a:solidFill>
            <a:prstDash val="solid"/>
            <a:round/>
            <a:headEnd len="sm" w="sm" type="none"/>
            <a:tailEnd len="sm" w="sm" type="none"/>
          </a:ln>
        </p:spPr>
      </p:pic>
      <p:pic>
        <p:nvPicPr>
          <p:cNvPr id="314" name="Google Shape;314;p26"/>
          <p:cNvPicPr preferRelativeResize="0"/>
          <p:nvPr/>
        </p:nvPicPr>
        <p:blipFill>
          <a:blip r:embed="rId13">
            <a:alphaModFix/>
          </a:blip>
          <a:stretch>
            <a:fillRect/>
          </a:stretch>
        </p:blipFill>
        <p:spPr>
          <a:xfrm>
            <a:off x="5949526" y="3651325"/>
            <a:ext cx="867997" cy="760925"/>
          </a:xfrm>
          <a:prstGeom prst="rect">
            <a:avLst/>
          </a:prstGeom>
          <a:noFill/>
          <a:ln cap="flat" cmpd="sng" w="28575">
            <a:solidFill>
              <a:srgbClr val="000000"/>
            </a:solidFill>
            <a:prstDash val="solid"/>
            <a:round/>
            <a:headEnd len="sm" w="sm" type="none"/>
            <a:tailEnd len="sm" w="sm" type="none"/>
          </a:ln>
        </p:spPr>
      </p:pic>
      <p:pic>
        <p:nvPicPr>
          <p:cNvPr id="315" name="Google Shape;315;p26"/>
          <p:cNvPicPr preferRelativeResize="0"/>
          <p:nvPr/>
        </p:nvPicPr>
        <p:blipFill>
          <a:blip r:embed="rId14">
            <a:alphaModFix/>
          </a:blip>
          <a:stretch>
            <a:fillRect/>
          </a:stretch>
        </p:blipFill>
        <p:spPr>
          <a:xfrm>
            <a:off x="7820175" y="3608392"/>
            <a:ext cx="868000" cy="803857"/>
          </a:xfrm>
          <a:prstGeom prst="rect">
            <a:avLst/>
          </a:prstGeom>
          <a:noFill/>
          <a:ln cap="flat" cmpd="sng" w="28575">
            <a:solidFill>
              <a:srgbClr val="000000"/>
            </a:solidFill>
            <a:prstDash val="solid"/>
            <a:round/>
            <a:headEnd len="sm" w="sm" type="none"/>
            <a:tailEnd len="sm" w="sm" type="none"/>
          </a:ln>
        </p:spPr>
      </p:pic>
      <p:sp>
        <p:nvSpPr>
          <p:cNvPr id="316" name="Google Shape;316;p26"/>
          <p:cNvSpPr txBox="1"/>
          <p:nvPr/>
        </p:nvSpPr>
        <p:spPr>
          <a:xfrm>
            <a:off x="9373475" y="-182700"/>
            <a:ext cx="99300" cy="2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17" name="Google Shape;317;p26"/>
          <p:cNvSpPr txBox="1"/>
          <p:nvPr/>
        </p:nvSpPr>
        <p:spPr>
          <a:xfrm>
            <a:off x="3868575" y="4620750"/>
            <a:ext cx="605700" cy="477000"/>
          </a:xfrm>
          <a:prstGeom prst="rect">
            <a:avLst/>
          </a:prstGeom>
          <a:solidFill>
            <a:srgbClr val="000000"/>
          </a:solidFill>
          <a:ln cap="flat" cmpd="sng" w="38100">
            <a:solidFill>
              <a:srgbClr val="00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40</a:t>
            </a:r>
            <a:endParaRPr b="1" sz="1900">
              <a:solidFill>
                <a:srgbClr val="FFFFFF"/>
              </a:solidFill>
            </a:endParaRPr>
          </a:p>
        </p:txBody>
      </p:sp>
      <p:sp>
        <p:nvSpPr>
          <p:cNvPr id="318" name="Google Shape;318;p26"/>
          <p:cNvSpPr txBox="1"/>
          <p:nvPr/>
        </p:nvSpPr>
        <p:spPr>
          <a:xfrm>
            <a:off x="4806525" y="4620750"/>
            <a:ext cx="605700" cy="477000"/>
          </a:xfrm>
          <a:prstGeom prst="rect">
            <a:avLst/>
          </a:prstGeom>
          <a:solidFill>
            <a:srgbClr val="000000"/>
          </a:solidFill>
          <a:ln cap="flat" cmpd="sng" w="38100">
            <a:solidFill>
              <a:srgbClr val="00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57</a:t>
            </a:r>
            <a:endParaRPr b="1" sz="1900">
              <a:solidFill>
                <a:srgbClr val="FFFFFF"/>
              </a:solidFill>
            </a:endParaRPr>
          </a:p>
        </p:txBody>
      </p:sp>
      <p:sp>
        <p:nvSpPr>
          <p:cNvPr id="319" name="Google Shape;319;p26"/>
          <p:cNvSpPr txBox="1"/>
          <p:nvPr/>
        </p:nvSpPr>
        <p:spPr>
          <a:xfrm>
            <a:off x="5694875" y="4620750"/>
            <a:ext cx="605700" cy="477000"/>
          </a:xfrm>
          <a:prstGeom prst="rect">
            <a:avLst/>
          </a:prstGeom>
          <a:solidFill>
            <a:srgbClr val="000000"/>
          </a:solidFill>
          <a:ln cap="flat" cmpd="sng" w="38100">
            <a:solidFill>
              <a:srgbClr val="00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26</a:t>
            </a:r>
            <a:endParaRPr b="1" sz="1900">
              <a:solidFill>
                <a:srgbClr val="FFFFFF"/>
              </a:solidFill>
            </a:endParaRPr>
          </a:p>
        </p:txBody>
      </p:sp>
      <p:sp>
        <p:nvSpPr>
          <p:cNvPr id="320" name="Google Shape;320;p26"/>
          <p:cNvSpPr txBox="1"/>
          <p:nvPr/>
        </p:nvSpPr>
        <p:spPr>
          <a:xfrm>
            <a:off x="6583213" y="4620750"/>
            <a:ext cx="605700" cy="477000"/>
          </a:xfrm>
          <a:prstGeom prst="rect">
            <a:avLst/>
          </a:prstGeom>
          <a:solidFill>
            <a:srgbClr val="000000"/>
          </a:solidFill>
          <a:ln cap="flat" cmpd="sng" w="38100">
            <a:solidFill>
              <a:srgbClr val="00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60</a:t>
            </a:r>
            <a:endParaRPr b="1" sz="1900">
              <a:solidFill>
                <a:srgbClr val="FFFFFF"/>
              </a:solidFill>
            </a:endParaRPr>
          </a:p>
        </p:txBody>
      </p:sp>
      <p:sp>
        <p:nvSpPr>
          <p:cNvPr id="321" name="Google Shape;321;p26"/>
          <p:cNvSpPr txBox="1"/>
          <p:nvPr/>
        </p:nvSpPr>
        <p:spPr>
          <a:xfrm>
            <a:off x="7471575" y="4620750"/>
            <a:ext cx="605700" cy="477000"/>
          </a:xfrm>
          <a:prstGeom prst="rect">
            <a:avLst/>
          </a:prstGeom>
          <a:solidFill>
            <a:srgbClr val="000000"/>
          </a:solidFill>
          <a:ln cap="flat" cmpd="sng" w="38100">
            <a:solidFill>
              <a:srgbClr val="00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34</a:t>
            </a:r>
            <a:endParaRPr b="1" sz="1900">
              <a:solidFill>
                <a:srgbClr val="FFFFFF"/>
              </a:solidFill>
            </a:endParaRPr>
          </a:p>
        </p:txBody>
      </p:sp>
      <p:sp>
        <p:nvSpPr>
          <p:cNvPr id="322" name="Google Shape;322;p26"/>
          <p:cNvSpPr txBox="1"/>
          <p:nvPr/>
        </p:nvSpPr>
        <p:spPr>
          <a:xfrm>
            <a:off x="8359925" y="4620750"/>
            <a:ext cx="605700" cy="477000"/>
          </a:xfrm>
          <a:prstGeom prst="rect">
            <a:avLst/>
          </a:prstGeom>
          <a:solidFill>
            <a:srgbClr val="000000"/>
          </a:solidFill>
          <a:ln cap="flat" cmpd="sng" w="38100">
            <a:solidFill>
              <a:srgbClr val="00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45</a:t>
            </a:r>
            <a:endParaRPr b="1" sz="1900">
              <a:solidFill>
                <a:srgbClr val="FFFFFF"/>
              </a:solidFill>
            </a:endParaRPr>
          </a:p>
        </p:txBody>
      </p:sp>
      <p:sp>
        <p:nvSpPr>
          <p:cNvPr id="323" name="Google Shape;323;p26"/>
          <p:cNvSpPr txBox="1"/>
          <p:nvPr/>
        </p:nvSpPr>
        <p:spPr>
          <a:xfrm>
            <a:off x="2907600" y="4620750"/>
            <a:ext cx="605700" cy="477000"/>
          </a:xfrm>
          <a:prstGeom prst="rect">
            <a:avLst/>
          </a:prstGeom>
          <a:solidFill>
            <a:srgbClr val="000000"/>
          </a:solidFill>
          <a:ln cap="flat" cmpd="sng" w="38100">
            <a:solidFill>
              <a:srgbClr val="00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113</a:t>
            </a:r>
            <a:endParaRPr b="1" sz="1900">
              <a:solidFill>
                <a:srgbClr val="FFFFFF"/>
              </a:solidFill>
            </a:endParaRPr>
          </a:p>
        </p:txBody>
      </p:sp>
      <p:sp>
        <p:nvSpPr>
          <p:cNvPr id="324" name="Google Shape;324;p26"/>
          <p:cNvSpPr txBox="1"/>
          <p:nvPr/>
        </p:nvSpPr>
        <p:spPr>
          <a:xfrm>
            <a:off x="2042300" y="4620750"/>
            <a:ext cx="605700" cy="477000"/>
          </a:xfrm>
          <a:prstGeom prst="rect">
            <a:avLst/>
          </a:prstGeom>
          <a:solidFill>
            <a:srgbClr val="000000"/>
          </a:solidFill>
          <a:ln cap="flat" cmpd="sng" w="38100">
            <a:solidFill>
              <a:srgbClr val="00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76</a:t>
            </a:r>
            <a:endParaRPr b="1" sz="1900">
              <a:solidFill>
                <a:srgbClr val="FFFFFF"/>
              </a:solidFill>
            </a:endParaRPr>
          </a:p>
        </p:txBody>
      </p:sp>
      <p:sp>
        <p:nvSpPr>
          <p:cNvPr id="325" name="Google Shape;325;p26"/>
          <p:cNvSpPr txBox="1"/>
          <p:nvPr/>
        </p:nvSpPr>
        <p:spPr>
          <a:xfrm>
            <a:off x="1081325" y="4620750"/>
            <a:ext cx="605700" cy="477000"/>
          </a:xfrm>
          <a:prstGeom prst="rect">
            <a:avLst/>
          </a:prstGeom>
          <a:solidFill>
            <a:srgbClr val="000000"/>
          </a:solidFill>
          <a:ln cap="flat" cmpd="sng" w="38100">
            <a:solidFill>
              <a:srgbClr val="00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48</a:t>
            </a:r>
            <a:endParaRPr b="1" sz="1900">
              <a:solidFill>
                <a:srgbClr val="FFFFFF"/>
              </a:solidFill>
            </a:endParaRPr>
          </a:p>
        </p:txBody>
      </p:sp>
      <p:sp>
        <p:nvSpPr>
          <p:cNvPr id="326" name="Google Shape;326;p26"/>
          <p:cNvSpPr txBox="1"/>
          <p:nvPr/>
        </p:nvSpPr>
        <p:spPr>
          <a:xfrm>
            <a:off x="120325" y="4620750"/>
            <a:ext cx="605700" cy="477000"/>
          </a:xfrm>
          <a:prstGeom prst="rect">
            <a:avLst/>
          </a:prstGeom>
          <a:solidFill>
            <a:srgbClr val="000000"/>
          </a:solidFill>
          <a:ln cap="flat" cmpd="sng" w="38100">
            <a:solidFill>
              <a:srgbClr val="00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104</a:t>
            </a:r>
            <a:endParaRPr b="1" sz="1900">
              <a:solidFill>
                <a:srgbClr val="FFFFFF"/>
              </a:solidFill>
            </a:endParaRPr>
          </a:p>
        </p:txBody>
      </p:sp>
      <p:sp>
        <p:nvSpPr>
          <p:cNvPr id="327" name="Google Shape;327;p26"/>
          <p:cNvSpPr txBox="1"/>
          <p:nvPr/>
        </p:nvSpPr>
        <p:spPr>
          <a:xfrm>
            <a:off x="172700" y="0"/>
            <a:ext cx="86733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FFFFFF"/>
                </a:solidFill>
              </a:rPr>
              <a:t>Directions:  Count the base ten blocks on each box of crayons.  Find the sum that matches it and place it on the box.</a:t>
            </a:r>
            <a:endParaRPr b="1" sz="2000">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id="332" name="Google Shape;332;p27"/>
          <p:cNvPicPr preferRelativeResize="0"/>
          <p:nvPr/>
        </p:nvPicPr>
        <p:blipFill>
          <a:blip r:embed="rId3">
            <a:alphaModFix/>
          </a:blip>
          <a:stretch>
            <a:fillRect/>
          </a:stretch>
        </p:blipFill>
        <p:spPr>
          <a:xfrm>
            <a:off x="-12713" y="-20837"/>
            <a:ext cx="9144000" cy="5185175"/>
          </a:xfrm>
          <a:prstGeom prst="rect">
            <a:avLst/>
          </a:prstGeom>
          <a:noFill/>
          <a:ln cap="flat" cmpd="sng" w="152400">
            <a:solidFill>
              <a:srgbClr val="FF0000"/>
            </a:solidFill>
            <a:prstDash val="solid"/>
            <a:round/>
            <a:headEnd len="sm" w="sm" type="none"/>
            <a:tailEnd len="sm" w="sm" type="none"/>
          </a:ln>
        </p:spPr>
      </p:pic>
      <p:grpSp>
        <p:nvGrpSpPr>
          <p:cNvPr id="333" name="Google Shape;333;p27"/>
          <p:cNvGrpSpPr/>
          <p:nvPr/>
        </p:nvGrpSpPr>
        <p:grpSpPr>
          <a:xfrm>
            <a:off x="-161075" y="351200"/>
            <a:ext cx="3181874" cy="2121250"/>
            <a:chOff x="9214625" y="-522575"/>
            <a:chExt cx="3181874" cy="2121250"/>
          </a:xfrm>
        </p:grpSpPr>
        <p:pic>
          <p:nvPicPr>
            <p:cNvPr id="334" name="Google Shape;334;p27"/>
            <p:cNvPicPr preferRelativeResize="0"/>
            <p:nvPr/>
          </p:nvPicPr>
          <p:blipFill>
            <a:blip r:embed="rId4">
              <a:alphaModFix/>
            </a:blip>
            <a:stretch>
              <a:fillRect/>
            </a:stretch>
          </p:blipFill>
          <p:spPr>
            <a:xfrm>
              <a:off x="9214625" y="-522575"/>
              <a:ext cx="3181874" cy="2121250"/>
            </a:xfrm>
            <a:prstGeom prst="rect">
              <a:avLst/>
            </a:prstGeom>
            <a:noFill/>
            <a:ln>
              <a:noFill/>
            </a:ln>
          </p:spPr>
        </p:pic>
        <p:sp>
          <p:nvSpPr>
            <p:cNvPr id="335" name="Google Shape;335;p27"/>
            <p:cNvSpPr txBox="1"/>
            <p:nvPr/>
          </p:nvSpPr>
          <p:spPr>
            <a:xfrm>
              <a:off x="10213525" y="629525"/>
              <a:ext cx="10326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t>still</a:t>
              </a:r>
              <a:endParaRPr b="1" sz="2900"/>
            </a:p>
          </p:txBody>
        </p:sp>
      </p:grpSp>
      <p:grpSp>
        <p:nvGrpSpPr>
          <p:cNvPr id="336" name="Google Shape;336;p27"/>
          <p:cNvGrpSpPr/>
          <p:nvPr/>
        </p:nvGrpSpPr>
        <p:grpSpPr>
          <a:xfrm>
            <a:off x="2839838" y="311475"/>
            <a:ext cx="3181874" cy="2121250"/>
            <a:chOff x="9274200" y="-211100"/>
            <a:chExt cx="3181874" cy="2121250"/>
          </a:xfrm>
        </p:grpSpPr>
        <p:pic>
          <p:nvPicPr>
            <p:cNvPr id="337" name="Google Shape;337;p27"/>
            <p:cNvPicPr preferRelativeResize="0"/>
            <p:nvPr/>
          </p:nvPicPr>
          <p:blipFill>
            <a:blip r:embed="rId4">
              <a:alphaModFix/>
            </a:blip>
            <a:stretch>
              <a:fillRect/>
            </a:stretch>
          </p:blipFill>
          <p:spPr>
            <a:xfrm>
              <a:off x="9274200" y="-211100"/>
              <a:ext cx="3181874" cy="2121250"/>
            </a:xfrm>
            <a:prstGeom prst="rect">
              <a:avLst/>
            </a:prstGeom>
            <a:noFill/>
            <a:ln>
              <a:noFill/>
            </a:ln>
          </p:spPr>
        </p:pic>
        <p:sp>
          <p:nvSpPr>
            <p:cNvPr id="338" name="Google Shape;338;p27"/>
            <p:cNvSpPr txBox="1"/>
            <p:nvPr/>
          </p:nvSpPr>
          <p:spPr>
            <a:xfrm>
              <a:off x="10223464" y="967125"/>
              <a:ext cx="11856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t>smell</a:t>
              </a:r>
              <a:endParaRPr b="1" sz="2900"/>
            </a:p>
          </p:txBody>
        </p:sp>
      </p:grpSp>
      <p:grpSp>
        <p:nvGrpSpPr>
          <p:cNvPr id="339" name="Google Shape;339;p27"/>
          <p:cNvGrpSpPr/>
          <p:nvPr/>
        </p:nvGrpSpPr>
        <p:grpSpPr>
          <a:xfrm>
            <a:off x="5962125" y="311475"/>
            <a:ext cx="3181874" cy="2121250"/>
            <a:chOff x="9294100" y="-304125"/>
            <a:chExt cx="3181874" cy="2121250"/>
          </a:xfrm>
        </p:grpSpPr>
        <p:pic>
          <p:nvPicPr>
            <p:cNvPr id="340" name="Google Shape;340;p27"/>
            <p:cNvPicPr preferRelativeResize="0"/>
            <p:nvPr/>
          </p:nvPicPr>
          <p:blipFill>
            <a:blip r:embed="rId4">
              <a:alphaModFix/>
            </a:blip>
            <a:stretch>
              <a:fillRect/>
            </a:stretch>
          </p:blipFill>
          <p:spPr>
            <a:xfrm>
              <a:off x="9294100" y="-304125"/>
              <a:ext cx="3181874" cy="2121250"/>
            </a:xfrm>
            <a:prstGeom prst="rect">
              <a:avLst/>
            </a:prstGeom>
            <a:noFill/>
            <a:ln>
              <a:noFill/>
            </a:ln>
          </p:spPr>
        </p:pic>
        <p:sp>
          <p:nvSpPr>
            <p:cNvPr id="341" name="Google Shape;341;p27"/>
            <p:cNvSpPr txBox="1"/>
            <p:nvPr/>
          </p:nvSpPr>
          <p:spPr>
            <a:xfrm>
              <a:off x="10213525" y="847975"/>
              <a:ext cx="12111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t>press</a:t>
              </a:r>
              <a:endParaRPr b="1" sz="2900"/>
            </a:p>
          </p:txBody>
        </p:sp>
      </p:grpSp>
      <p:grpSp>
        <p:nvGrpSpPr>
          <p:cNvPr id="342" name="Google Shape;342;p27"/>
          <p:cNvGrpSpPr/>
          <p:nvPr/>
        </p:nvGrpSpPr>
        <p:grpSpPr>
          <a:xfrm>
            <a:off x="-79425" y="1590275"/>
            <a:ext cx="3181874" cy="2121250"/>
            <a:chOff x="9284125" y="-36025"/>
            <a:chExt cx="3181874" cy="2121250"/>
          </a:xfrm>
        </p:grpSpPr>
        <p:pic>
          <p:nvPicPr>
            <p:cNvPr id="343" name="Google Shape;343;p27"/>
            <p:cNvPicPr preferRelativeResize="0"/>
            <p:nvPr/>
          </p:nvPicPr>
          <p:blipFill>
            <a:blip r:embed="rId4">
              <a:alphaModFix/>
            </a:blip>
            <a:stretch>
              <a:fillRect/>
            </a:stretch>
          </p:blipFill>
          <p:spPr>
            <a:xfrm>
              <a:off x="9284125" y="-36025"/>
              <a:ext cx="3181874" cy="2121250"/>
            </a:xfrm>
            <a:prstGeom prst="rect">
              <a:avLst/>
            </a:prstGeom>
            <a:noFill/>
            <a:ln>
              <a:noFill/>
            </a:ln>
          </p:spPr>
        </p:pic>
        <p:sp>
          <p:nvSpPr>
            <p:cNvPr id="344" name="Google Shape;344;p27"/>
            <p:cNvSpPr txBox="1"/>
            <p:nvPr/>
          </p:nvSpPr>
          <p:spPr>
            <a:xfrm>
              <a:off x="10213525" y="1156375"/>
              <a:ext cx="10326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t>grab</a:t>
              </a:r>
              <a:endParaRPr b="1" sz="2900"/>
            </a:p>
          </p:txBody>
        </p:sp>
      </p:grpSp>
      <p:grpSp>
        <p:nvGrpSpPr>
          <p:cNvPr id="345" name="Google Shape;345;p27"/>
          <p:cNvGrpSpPr/>
          <p:nvPr/>
        </p:nvGrpSpPr>
        <p:grpSpPr>
          <a:xfrm>
            <a:off x="2981063" y="1590275"/>
            <a:ext cx="3181874" cy="2121250"/>
            <a:chOff x="9214625" y="-36025"/>
            <a:chExt cx="3181874" cy="2121250"/>
          </a:xfrm>
        </p:grpSpPr>
        <p:pic>
          <p:nvPicPr>
            <p:cNvPr id="346" name="Google Shape;346;p27"/>
            <p:cNvPicPr preferRelativeResize="0"/>
            <p:nvPr/>
          </p:nvPicPr>
          <p:blipFill>
            <a:blip r:embed="rId4">
              <a:alphaModFix/>
            </a:blip>
            <a:stretch>
              <a:fillRect/>
            </a:stretch>
          </p:blipFill>
          <p:spPr>
            <a:xfrm>
              <a:off x="9214625" y="-36025"/>
              <a:ext cx="3181874" cy="2121250"/>
            </a:xfrm>
            <a:prstGeom prst="rect">
              <a:avLst/>
            </a:prstGeom>
            <a:noFill/>
            <a:ln>
              <a:noFill/>
            </a:ln>
          </p:spPr>
        </p:pic>
        <p:sp>
          <p:nvSpPr>
            <p:cNvPr id="347" name="Google Shape;347;p27"/>
            <p:cNvSpPr txBox="1"/>
            <p:nvPr/>
          </p:nvSpPr>
          <p:spPr>
            <a:xfrm>
              <a:off x="10215275" y="1156150"/>
              <a:ext cx="10326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t>flip</a:t>
              </a:r>
              <a:endParaRPr b="1" sz="2900"/>
            </a:p>
          </p:txBody>
        </p:sp>
      </p:grpSp>
      <p:grpSp>
        <p:nvGrpSpPr>
          <p:cNvPr id="348" name="Google Shape;348;p27"/>
          <p:cNvGrpSpPr/>
          <p:nvPr/>
        </p:nvGrpSpPr>
        <p:grpSpPr>
          <a:xfrm>
            <a:off x="6162925" y="2953625"/>
            <a:ext cx="3181874" cy="2121250"/>
            <a:chOff x="9214625" y="-522575"/>
            <a:chExt cx="3181874" cy="2121250"/>
          </a:xfrm>
        </p:grpSpPr>
        <p:pic>
          <p:nvPicPr>
            <p:cNvPr id="349" name="Google Shape;349;p27"/>
            <p:cNvPicPr preferRelativeResize="0"/>
            <p:nvPr/>
          </p:nvPicPr>
          <p:blipFill>
            <a:blip r:embed="rId4">
              <a:alphaModFix/>
            </a:blip>
            <a:stretch>
              <a:fillRect/>
            </a:stretch>
          </p:blipFill>
          <p:spPr>
            <a:xfrm>
              <a:off x="9214625" y="-522575"/>
              <a:ext cx="3181874" cy="2121250"/>
            </a:xfrm>
            <a:prstGeom prst="rect">
              <a:avLst/>
            </a:prstGeom>
            <a:noFill/>
            <a:ln>
              <a:noFill/>
            </a:ln>
          </p:spPr>
        </p:pic>
        <p:sp>
          <p:nvSpPr>
            <p:cNvPr id="350" name="Google Shape;350;p27"/>
            <p:cNvSpPr txBox="1"/>
            <p:nvPr/>
          </p:nvSpPr>
          <p:spPr>
            <a:xfrm>
              <a:off x="10213525" y="629525"/>
              <a:ext cx="12486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t>swing</a:t>
              </a:r>
              <a:endParaRPr b="1" sz="2900"/>
            </a:p>
          </p:txBody>
        </p:sp>
      </p:grpSp>
      <p:grpSp>
        <p:nvGrpSpPr>
          <p:cNvPr id="351" name="Google Shape;351;p27"/>
          <p:cNvGrpSpPr/>
          <p:nvPr/>
        </p:nvGrpSpPr>
        <p:grpSpPr>
          <a:xfrm>
            <a:off x="-79425" y="3022250"/>
            <a:ext cx="3181874" cy="2121250"/>
            <a:chOff x="9214625" y="-115500"/>
            <a:chExt cx="3181874" cy="2121250"/>
          </a:xfrm>
        </p:grpSpPr>
        <p:pic>
          <p:nvPicPr>
            <p:cNvPr id="352" name="Google Shape;352;p27"/>
            <p:cNvPicPr preferRelativeResize="0"/>
            <p:nvPr/>
          </p:nvPicPr>
          <p:blipFill>
            <a:blip r:embed="rId4">
              <a:alphaModFix/>
            </a:blip>
            <a:stretch>
              <a:fillRect/>
            </a:stretch>
          </p:blipFill>
          <p:spPr>
            <a:xfrm>
              <a:off x="9214625" y="-115500"/>
              <a:ext cx="3181874" cy="2121250"/>
            </a:xfrm>
            <a:prstGeom prst="rect">
              <a:avLst/>
            </a:prstGeom>
            <a:noFill/>
            <a:ln>
              <a:noFill/>
            </a:ln>
          </p:spPr>
        </p:pic>
        <p:sp>
          <p:nvSpPr>
            <p:cNvPr id="353" name="Google Shape;353;p27"/>
            <p:cNvSpPr txBox="1"/>
            <p:nvPr/>
          </p:nvSpPr>
          <p:spPr>
            <a:xfrm>
              <a:off x="10183725" y="1066425"/>
              <a:ext cx="11559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t>drink</a:t>
              </a:r>
              <a:endParaRPr b="1" sz="2900"/>
            </a:p>
          </p:txBody>
        </p:sp>
      </p:grpSp>
      <p:grpSp>
        <p:nvGrpSpPr>
          <p:cNvPr id="354" name="Google Shape;354;p27"/>
          <p:cNvGrpSpPr/>
          <p:nvPr/>
        </p:nvGrpSpPr>
        <p:grpSpPr>
          <a:xfrm>
            <a:off x="3020788" y="3022250"/>
            <a:ext cx="3181874" cy="2121250"/>
            <a:chOff x="9214625" y="-522575"/>
            <a:chExt cx="3181874" cy="2121250"/>
          </a:xfrm>
        </p:grpSpPr>
        <p:pic>
          <p:nvPicPr>
            <p:cNvPr id="355" name="Google Shape;355;p27"/>
            <p:cNvPicPr preferRelativeResize="0"/>
            <p:nvPr/>
          </p:nvPicPr>
          <p:blipFill>
            <a:blip r:embed="rId4">
              <a:alphaModFix/>
            </a:blip>
            <a:stretch>
              <a:fillRect/>
            </a:stretch>
          </p:blipFill>
          <p:spPr>
            <a:xfrm>
              <a:off x="9214625" y="-522575"/>
              <a:ext cx="3181874" cy="2121250"/>
            </a:xfrm>
            <a:prstGeom prst="rect">
              <a:avLst/>
            </a:prstGeom>
            <a:noFill/>
            <a:ln>
              <a:noFill/>
            </a:ln>
          </p:spPr>
        </p:pic>
        <p:sp>
          <p:nvSpPr>
            <p:cNvPr id="356" name="Google Shape;356;p27"/>
            <p:cNvSpPr txBox="1"/>
            <p:nvPr/>
          </p:nvSpPr>
          <p:spPr>
            <a:xfrm>
              <a:off x="10213539" y="629525"/>
              <a:ext cx="11733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t>block</a:t>
              </a:r>
              <a:endParaRPr b="1" sz="2900"/>
            </a:p>
          </p:txBody>
        </p:sp>
      </p:grpSp>
      <p:grpSp>
        <p:nvGrpSpPr>
          <p:cNvPr id="357" name="Google Shape;357;p27"/>
          <p:cNvGrpSpPr/>
          <p:nvPr/>
        </p:nvGrpSpPr>
        <p:grpSpPr>
          <a:xfrm>
            <a:off x="5962125" y="1590275"/>
            <a:ext cx="3181874" cy="2121250"/>
            <a:chOff x="9214625" y="-522575"/>
            <a:chExt cx="3181874" cy="2121250"/>
          </a:xfrm>
        </p:grpSpPr>
        <p:pic>
          <p:nvPicPr>
            <p:cNvPr id="358" name="Google Shape;358;p27"/>
            <p:cNvPicPr preferRelativeResize="0"/>
            <p:nvPr/>
          </p:nvPicPr>
          <p:blipFill>
            <a:blip r:embed="rId4">
              <a:alphaModFix/>
            </a:blip>
            <a:stretch>
              <a:fillRect/>
            </a:stretch>
          </p:blipFill>
          <p:spPr>
            <a:xfrm>
              <a:off x="9214625" y="-522575"/>
              <a:ext cx="3181874" cy="2121250"/>
            </a:xfrm>
            <a:prstGeom prst="rect">
              <a:avLst/>
            </a:prstGeom>
            <a:noFill/>
            <a:ln>
              <a:noFill/>
            </a:ln>
          </p:spPr>
        </p:pic>
        <p:sp>
          <p:nvSpPr>
            <p:cNvPr id="359" name="Google Shape;359;p27"/>
            <p:cNvSpPr txBox="1"/>
            <p:nvPr/>
          </p:nvSpPr>
          <p:spPr>
            <a:xfrm>
              <a:off x="10213525" y="629525"/>
              <a:ext cx="11712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t>track</a:t>
              </a:r>
              <a:endParaRPr b="1" sz="2900"/>
            </a:p>
          </p:txBody>
        </p:sp>
      </p:grpSp>
      <p:grpSp>
        <p:nvGrpSpPr>
          <p:cNvPr id="360" name="Google Shape;360;p27"/>
          <p:cNvGrpSpPr/>
          <p:nvPr/>
        </p:nvGrpSpPr>
        <p:grpSpPr>
          <a:xfrm>
            <a:off x="-266937" y="351200"/>
            <a:ext cx="1315099" cy="1315099"/>
            <a:chOff x="9502588" y="232025"/>
            <a:chExt cx="1315099" cy="1315099"/>
          </a:xfrm>
        </p:grpSpPr>
        <p:pic>
          <p:nvPicPr>
            <p:cNvPr id="361" name="Google Shape;361;p27"/>
            <p:cNvPicPr preferRelativeResize="0"/>
            <p:nvPr/>
          </p:nvPicPr>
          <p:blipFill>
            <a:blip r:embed="rId5">
              <a:alphaModFix/>
            </a:blip>
            <a:stretch>
              <a:fillRect/>
            </a:stretch>
          </p:blipFill>
          <p:spPr>
            <a:xfrm>
              <a:off x="9502588" y="232025"/>
              <a:ext cx="1315099" cy="1315099"/>
            </a:xfrm>
            <a:prstGeom prst="rect">
              <a:avLst/>
            </a:prstGeom>
            <a:noFill/>
            <a:ln>
              <a:noFill/>
            </a:ln>
          </p:spPr>
        </p:pic>
        <p:sp>
          <p:nvSpPr>
            <p:cNvPr id="362" name="Google Shape;362;p27"/>
            <p:cNvSpPr txBox="1"/>
            <p:nvPr/>
          </p:nvSpPr>
          <p:spPr>
            <a:xfrm>
              <a:off x="9802688" y="585975"/>
              <a:ext cx="7149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rest</a:t>
              </a:r>
              <a:endParaRPr b="1" sz="2100"/>
            </a:p>
          </p:txBody>
        </p:sp>
      </p:grpSp>
      <p:grpSp>
        <p:nvGrpSpPr>
          <p:cNvPr id="363" name="Google Shape;363;p27"/>
          <p:cNvGrpSpPr/>
          <p:nvPr/>
        </p:nvGrpSpPr>
        <p:grpSpPr>
          <a:xfrm>
            <a:off x="703913" y="351200"/>
            <a:ext cx="1315099" cy="1315099"/>
            <a:chOff x="9502588" y="232025"/>
            <a:chExt cx="1315099" cy="1315099"/>
          </a:xfrm>
        </p:grpSpPr>
        <p:pic>
          <p:nvPicPr>
            <p:cNvPr id="364" name="Google Shape;364;p27"/>
            <p:cNvPicPr preferRelativeResize="0"/>
            <p:nvPr/>
          </p:nvPicPr>
          <p:blipFill>
            <a:blip r:embed="rId5">
              <a:alphaModFix/>
            </a:blip>
            <a:stretch>
              <a:fillRect/>
            </a:stretch>
          </p:blipFill>
          <p:spPr>
            <a:xfrm>
              <a:off x="9502588" y="232025"/>
              <a:ext cx="1315099" cy="1315099"/>
            </a:xfrm>
            <a:prstGeom prst="rect">
              <a:avLst/>
            </a:prstGeom>
            <a:noFill/>
            <a:ln>
              <a:noFill/>
            </a:ln>
          </p:spPr>
        </p:pic>
        <p:sp>
          <p:nvSpPr>
            <p:cNvPr id="365" name="Google Shape;365;p27"/>
            <p:cNvSpPr txBox="1"/>
            <p:nvPr/>
          </p:nvSpPr>
          <p:spPr>
            <a:xfrm>
              <a:off x="9802688" y="585975"/>
              <a:ext cx="7923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sink</a:t>
              </a:r>
              <a:endParaRPr b="1" sz="2100"/>
            </a:p>
          </p:txBody>
        </p:sp>
      </p:grpSp>
      <p:grpSp>
        <p:nvGrpSpPr>
          <p:cNvPr id="366" name="Google Shape;366;p27"/>
          <p:cNvGrpSpPr/>
          <p:nvPr/>
        </p:nvGrpSpPr>
        <p:grpSpPr>
          <a:xfrm>
            <a:off x="1665975" y="414500"/>
            <a:ext cx="1315099" cy="1315099"/>
            <a:chOff x="9502588" y="232025"/>
            <a:chExt cx="1315099" cy="1315099"/>
          </a:xfrm>
        </p:grpSpPr>
        <p:pic>
          <p:nvPicPr>
            <p:cNvPr id="367" name="Google Shape;367;p27"/>
            <p:cNvPicPr preferRelativeResize="0"/>
            <p:nvPr/>
          </p:nvPicPr>
          <p:blipFill>
            <a:blip r:embed="rId5">
              <a:alphaModFix/>
            </a:blip>
            <a:stretch>
              <a:fillRect/>
            </a:stretch>
          </p:blipFill>
          <p:spPr>
            <a:xfrm>
              <a:off x="9502588" y="232025"/>
              <a:ext cx="1315099" cy="1315099"/>
            </a:xfrm>
            <a:prstGeom prst="rect">
              <a:avLst/>
            </a:prstGeom>
            <a:noFill/>
            <a:ln>
              <a:noFill/>
            </a:ln>
          </p:spPr>
        </p:pic>
        <p:sp>
          <p:nvSpPr>
            <p:cNvPr id="368" name="Google Shape;368;p27"/>
            <p:cNvSpPr txBox="1"/>
            <p:nvPr/>
          </p:nvSpPr>
          <p:spPr>
            <a:xfrm>
              <a:off x="9726488" y="585975"/>
              <a:ext cx="8673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sting</a:t>
              </a:r>
              <a:endParaRPr b="1" sz="2100"/>
            </a:p>
          </p:txBody>
        </p:sp>
      </p:grpSp>
      <p:grpSp>
        <p:nvGrpSpPr>
          <p:cNvPr id="369" name="Google Shape;369;p27"/>
          <p:cNvGrpSpPr/>
          <p:nvPr/>
        </p:nvGrpSpPr>
        <p:grpSpPr>
          <a:xfrm>
            <a:off x="2639075" y="351200"/>
            <a:ext cx="1315099" cy="1315099"/>
            <a:chOff x="9502588" y="232025"/>
            <a:chExt cx="1315099" cy="1315099"/>
          </a:xfrm>
        </p:grpSpPr>
        <p:pic>
          <p:nvPicPr>
            <p:cNvPr id="370" name="Google Shape;370;p27"/>
            <p:cNvPicPr preferRelativeResize="0"/>
            <p:nvPr/>
          </p:nvPicPr>
          <p:blipFill>
            <a:blip r:embed="rId5">
              <a:alphaModFix/>
            </a:blip>
            <a:stretch>
              <a:fillRect/>
            </a:stretch>
          </p:blipFill>
          <p:spPr>
            <a:xfrm>
              <a:off x="9502588" y="232025"/>
              <a:ext cx="1315099" cy="1315099"/>
            </a:xfrm>
            <a:prstGeom prst="rect">
              <a:avLst/>
            </a:prstGeom>
            <a:noFill/>
            <a:ln>
              <a:noFill/>
            </a:ln>
          </p:spPr>
        </p:pic>
        <p:sp>
          <p:nvSpPr>
            <p:cNvPr id="371" name="Google Shape;371;p27"/>
            <p:cNvSpPr txBox="1"/>
            <p:nvPr/>
          </p:nvSpPr>
          <p:spPr>
            <a:xfrm>
              <a:off x="9802688" y="585975"/>
              <a:ext cx="7149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bill</a:t>
              </a:r>
              <a:endParaRPr b="1" sz="2100"/>
            </a:p>
          </p:txBody>
        </p:sp>
      </p:grpSp>
      <p:grpSp>
        <p:nvGrpSpPr>
          <p:cNvPr id="372" name="Google Shape;372;p27"/>
          <p:cNvGrpSpPr/>
          <p:nvPr/>
        </p:nvGrpSpPr>
        <p:grpSpPr>
          <a:xfrm>
            <a:off x="3683888" y="351200"/>
            <a:ext cx="1315099" cy="1315099"/>
            <a:chOff x="9502588" y="232025"/>
            <a:chExt cx="1315099" cy="1315099"/>
          </a:xfrm>
        </p:grpSpPr>
        <p:pic>
          <p:nvPicPr>
            <p:cNvPr id="373" name="Google Shape;373;p27"/>
            <p:cNvPicPr preferRelativeResize="0"/>
            <p:nvPr/>
          </p:nvPicPr>
          <p:blipFill>
            <a:blip r:embed="rId5">
              <a:alphaModFix/>
            </a:blip>
            <a:stretch>
              <a:fillRect/>
            </a:stretch>
          </p:blipFill>
          <p:spPr>
            <a:xfrm>
              <a:off x="9502588" y="232025"/>
              <a:ext cx="1315099" cy="1315099"/>
            </a:xfrm>
            <a:prstGeom prst="rect">
              <a:avLst/>
            </a:prstGeom>
            <a:noFill/>
            <a:ln>
              <a:noFill/>
            </a:ln>
          </p:spPr>
        </p:pic>
        <p:sp>
          <p:nvSpPr>
            <p:cNvPr id="374" name="Google Shape;374;p27"/>
            <p:cNvSpPr txBox="1"/>
            <p:nvPr/>
          </p:nvSpPr>
          <p:spPr>
            <a:xfrm>
              <a:off x="9652687" y="590425"/>
              <a:ext cx="10149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stock</a:t>
              </a:r>
              <a:endParaRPr b="1" sz="2100"/>
            </a:p>
          </p:txBody>
        </p:sp>
      </p:grpSp>
      <p:grpSp>
        <p:nvGrpSpPr>
          <p:cNvPr id="375" name="Google Shape;375;p27"/>
          <p:cNvGrpSpPr/>
          <p:nvPr/>
        </p:nvGrpSpPr>
        <p:grpSpPr>
          <a:xfrm>
            <a:off x="4740813" y="351200"/>
            <a:ext cx="1315099" cy="1315099"/>
            <a:chOff x="9502588" y="232025"/>
            <a:chExt cx="1315099" cy="1315099"/>
          </a:xfrm>
        </p:grpSpPr>
        <p:pic>
          <p:nvPicPr>
            <p:cNvPr id="376" name="Google Shape;376;p27"/>
            <p:cNvPicPr preferRelativeResize="0"/>
            <p:nvPr/>
          </p:nvPicPr>
          <p:blipFill>
            <a:blip r:embed="rId5">
              <a:alphaModFix/>
            </a:blip>
            <a:stretch>
              <a:fillRect/>
            </a:stretch>
          </p:blipFill>
          <p:spPr>
            <a:xfrm>
              <a:off x="9502588" y="232025"/>
              <a:ext cx="1315099" cy="1315099"/>
            </a:xfrm>
            <a:prstGeom prst="rect">
              <a:avLst/>
            </a:prstGeom>
            <a:noFill/>
            <a:ln>
              <a:noFill/>
            </a:ln>
          </p:spPr>
        </p:pic>
        <p:sp>
          <p:nvSpPr>
            <p:cNvPr id="377" name="Google Shape;377;p27"/>
            <p:cNvSpPr txBox="1"/>
            <p:nvPr/>
          </p:nvSpPr>
          <p:spPr>
            <a:xfrm>
              <a:off x="9652688" y="588525"/>
              <a:ext cx="10149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chess</a:t>
              </a:r>
              <a:endParaRPr b="1" sz="2100"/>
            </a:p>
          </p:txBody>
        </p:sp>
      </p:grpSp>
      <p:grpSp>
        <p:nvGrpSpPr>
          <p:cNvPr id="378" name="Google Shape;378;p27"/>
          <p:cNvGrpSpPr/>
          <p:nvPr/>
        </p:nvGrpSpPr>
        <p:grpSpPr>
          <a:xfrm>
            <a:off x="5701800" y="311475"/>
            <a:ext cx="1315099" cy="1315099"/>
            <a:chOff x="9502588" y="232025"/>
            <a:chExt cx="1315099" cy="1315099"/>
          </a:xfrm>
        </p:grpSpPr>
        <p:pic>
          <p:nvPicPr>
            <p:cNvPr id="379" name="Google Shape;379;p27"/>
            <p:cNvPicPr preferRelativeResize="0"/>
            <p:nvPr/>
          </p:nvPicPr>
          <p:blipFill>
            <a:blip r:embed="rId5">
              <a:alphaModFix/>
            </a:blip>
            <a:stretch>
              <a:fillRect/>
            </a:stretch>
          </p:blipFill>
          <p:spPr>
            <a:xfrm>
              <a:off x="9502588" y="232025"/>
              <a:ext cx="1315099" cy="1315099"/>
            </a:xfrm>
            <a:prstGeom prst="rect">
              <a:avLst/>
            </a:prstGeom>
            <a:noFill/>
            <a:ln>
              <a:noFill/>
            </a:ln>
          </p:spPr>
        </p:pic>
        <p:sp>
          <p:nvSpPr>
            <p:cNvPr id="380" name="Google Shape;380;p27"/>
            <p:cNvSpPr txBox="1"/>
            <p:nvPr/>
          </p:nvSpPr>
          <p:spPr>
            <a:xfrm>
              <a:off x="9802688" y="585975"/>
              <a:ext cx="7149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slip</a:t>
              </a:r>
              <a:endParaRPr b="1" sz="2100"/>
            </a:p>
          </p:txBody>
        </p:sp>
      </p:grpSp>
      <p:grpSp>
        <p:nvGrpSpPr>
          <p:cNvPr id="381" name="Google Shape;381;p27"/>
          <p:cNvGrpSpPr/>
          <p:nvPr/>
        </p:nvGrpSpPr>
        <p:grpSpPr>
          <a:xfrm>
            <a:off x="6842538" y="275175"/>
            <a:ext cx="1315099" cy="1315099"/>
            <a:chOff x="9502588" y="232025"/>
            <a:chExt cx="1315099" cy="1315099"/>
          </a:xfrm>
        </p:grpSpPr>
        <p:pic>
          <p:nvPicPr>
            <p:cNvPr id="382" name="Google Shape;382;p27"/>
            <p:cNvPicPr preferRelativeResize="0"/>
            <p:nvPr/>
          </p:nvPicPr>
          <p:blipFill>
            <a:blip r:embed="rId5">
              <a:alphaModFix/>
            </a:blip>
            <a:stretch>
              <a:fillRect/>
            </a:stretch>
          </p:blipFill>
          <p:spPr>
            <a:xfrm>
              <a:off x="9502588" y="232025"/>
              <a:ext cx="1315099" cy="1315099"/>
            </a:xfrm>
            <a:prstGeom prst="rect">
              <a:avLst/>
            </a:prstGeom>
            <a:noFill/>
            <a:ln>
              <a:noFill/>
            </a:ln>
          </p:spPr>
        </p:pic>
        <p:sp>
          <p:nvSpPr>
            <p:cNvPr id="383" name="Google Shape;383;p27"/>
            <p:cNvSpPr txBox="1"/>
            <p:nvPr/>
          </p:nvSpPr>
          <p:spPr>
            <a:xfrm>
              <a:off x="9802688" y="585975"/>
              <a:ext cx="7149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tell</a:t>
              </a:r>
              <a:endParaRPr b="1" sz="2100"/>
            </a:p>
          </p:txBody>
        </p:sp>
      </p:grpSp>
      <p:grpSp>
        <p:nvGrpSpPr>
          <p:cNvPr id="384" name="Google Shape;384;p27"/>
          <p:cNvGrpSpPr/>
          <p:nvPr/>
        </p:nvGrpSpPr>
        <p:grpSpPr>
          <a:xfrm>
            <a:off x="7903975" y="275175"/>
            <a:ext cx="1315099" cy="1315099"/>
            <a:chOff x="9502588" y="232025"/>
            <a:chExt cx="1315099" cy="1315099"/>
          </a:xfrm>
        </p:grpSpPr>
        <p:pic>
          <p:nvPicPr>
            <p:cNvPr id="385" name="Google Shape;385;p27"/>
            <p:cNvPicPr preferRelativeResize="0"/>
            <p:nvPr/>
          </p:nvPicPr>
          <p:blipFill>
            <a:blip r:embed="rId5">
              <a:alphaModFix/>
            </a:blip>
            <a:stretch>
              <a:fillRect/>
            </a:stretch>
          </p:blipFill>
          <p:spPr>
            <a:xfrm>
              <a:off x="9502588" y="232025"/>
              <a:ext cx="1315099" cy="1315099"/>
            </a:xfrm>
            <a:prstGeom prst="rect">
              <a:avLst/>
            </a:prstGeom>
            <a:noFill/>
            <a:ln>
              <a:noFill/>
            </a:ln>
          </p:spPr>
        </p:pic>
        <p:sp>
          <p:nvSpPr>
            <p:cNvPr id="386" name="Google Shape;386;p27"/>
            <p:cNvSpPr txBox="1"/>
            <p:nvPr/>
          </p:nvSpPr>
          <p:spPr>
            <a:xfrm>
              <a:off x="9727738" y="583425"/>
              <a:ext cx="8331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slab</a:t>
              </a:r>
              <a:endParaRPr b="1" sz="2100"/>
            </a:p>
          </p:txBody>
        </p:sp>
      </p:grpSp>
      <p:sp>
        <p:nvSpPr>
          <p:cNvPr id="387" name="Google Shape;387;p27"/>
          <p:cNvSpPr txBox="1"/>
          <p:nvPr/>
        </p:nvSpPr>
        <p:spPr>
          <a:xfrm>
            <a:off x="79425" y="-23825"/>
            <a:ext cx="88869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FFFFFF"/>
                </a:solidFill>
              </a:rPr>
              <a:t>Directions:  Read the word on each rainbow.  Find the sun with the word that rhymes and place it above the </a:t>
            </a:r>
            <a:r>
              <a:rPr b="1" lang="en" sz="1700">
                <a:solidFill>
                  <a:srgbClr val="FFFFFF"/>
                </a:solidFill>
              </a:rPr>
              <a:t>rainbow</a:t>
            </a:r>
            <a:r>
              <a:rPr b="1" lang="en" sz="1700">
                <a:solidFill>
                  <a:srgbClr val="FFFFFF"/>
                </a:solidFill>
              </a:rPr>
              <a:t>.</a:t>
            </a:r>
            <a:endParaRPr b="1" sz="17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93" name="Google Shape;393;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94" name="Google Shape;394;p28"/>
          <p:cNvPicPr preferRelativeResize="0"/>
          <p:nvPr/>
        </p:nvPicPr>
        <p:blipFill>
          <a:blip r:embed="rId3">
            <a:alphaModFix/>
          </a:blip>
          <a:stretch>
            <a:fillRect/>
          </a:stretch>
        </p:blipFill>
        <p:spPr>
          <a:xfrm>
            <a:off x="0" y="0"/>
            <a:ext cx="9144000" cy="5185175"/>
          </a:xfrm>
          <a:prstGeom prst="rect">
            <a:avLst/>
          </a:prstGeom>
          <a:noFill/>
          <a:ln cap="flat" cmpd="sng" w="152400">
            <a:solidFill>
              <a:srgbClr val="FF0000"/>
            </a:solidFill>
            <a:prstDash val="solid"/>
            <a:round/>
            <a:headEnd len="sm" w="sm" type="none"/>
            <a:tailEnd len="sm" w="sm" type="none"/>
          </a:ln>
        </p:spPr>
      </p:pic>
      <p:pic>
        <p:nvPicPr>
          <p:cNvPr id="395" name="Google Shape;395;p28"/>
          <p:cNvPicPr preferRelativeResize="0"/>
          <p:nvPr/>
        </p:nvPicPr>
        <p:blipFill>
          <a:blip r:embed="rId4">
            <a:alphaModFix/>
          </a:blip>
          <a:stretch>
            <a:fillRect/>
          </a:stretch>
        </p:blipFill>
        <p:spPr>
          <a:xfrm>
            <a:off x="-110275" y="713025"/>
            <a:ext cx="4674000" cy="2566600"/>
          </a:xfrm>
          <a:prstGeom prst="rect">
            <a:avLst/>
          </a:prstGeom>
          <a:noFill/>
          <a:ln>
            <a:noFill/>
          </a:ln>
        </p:spPr>
      </p:pic>
      <p:pic>
        <p:nvPicPr>
          <p:cNvPr id="396" name="Google Shape;396;p28"/>
          <p:cNvPicPr preferRelativeResize="0"/>
          <p:nvPr/>
        </p:nvPicPr>
        <p:blipFill>
          <a:blip r:embed="rId4">
            <a:alphaModFix/>
          </a:blip>
          <a:stretch>
            <a:fillRect/>
          </a:stretch>
        </p:blipFill>
        <p:spPr>
          <a:xfrm>
            <a:off x="4616800" y="713025"/>
            <a:ext cx="4674000" cy="2566600"/>
          </a:xfrm>
          <a:prstGeom prst="rect">
            <a:avLst/>
          </a:prstGeom>
          <a:noFill/>
          <a:ln>
            <a:noFill/>
          </a:ln>
        </p:spPr>
      </p:pic>
      <p:sp>
        <p:nvSpPr>
          <p:cNvPr id="397" name="Google Shape;397;p28"/>
          <p:cNvSpPr txBox="1"/>
          <p:nvPr/>
        </p:nvSpPr>
        <p:spPr>
          <a:xfrm>
            <a:off x="591425" y="53775"/>
            <a:ext cx="32706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200">
                <a:latin typeface="Love Ya Like A Sister"/>
                <a:ea typeface="Love Ya Like A Sister"/>
                <a:cs typeface="Love Ya Like A Sister"/>
                <a:sym typeface="Love Ya Like A Sister"/>
              </a:rPr>
              <a:t>Real</a:t>
            </a:r>
            <a:endParaRPr b="1" sz="4200">
              <a:latin typeface="Love Ya Like A Sister"/>
              <a:ea typeface="Love Ya Like A Sister"/>
              <a:cs typeface="Love Ya Like A Sister"/>
              <a:sym typeface="Love Ya Like A Sister"/>
            </a:endParaRPr>
          </a:p>
        </p:txBody>
      </p:sp>
      <p:sp>
        <p:nvSpPr>
          <p:cNvPr id="398" name="Google Shape;398;p28"/>
          <p:cNvSpPr txBox="1"/>
          <p:nvPr/>
        </p:nvSpPr>
        <p:spPr>
          <a:xfrm>
            <a:off x="5380350" y="0"/>
            <a:ext cx="32706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200">
                <a:latin typeface="Love Ya Like A Sister"/>
                <a:ea typeface="Love Ya Like A Sister"/>
                <a:cs typeface="Love Ya Like A Sister"/>
                <a:sym typeface="Love Ya Like A Sister"/>
              </a:rPr>
              <a:t>Nonsense</a:t>
            </a:r>
            <a:endParaRPr b="1" sz="4200">
              <a:latin typeface="Love Ya Like A Sister"/>
              <a:ea typeface="Love Ya Like A Sister"/>
              <a:cs typeface="Love Ya Like A Sister"/>
              <a:sym typeface="Love Ya Like A Sister"/>
            </a:endParaRPr>
          </a:p>
        </p:txBody>
      </p:sp>
      <p:grpSp>
        <p:nvGrpSpPr>
          <p:cNvPr id="399" name="Google Shape;399;p28"/>
          <p:cNvGrpSpPr/>
          <p:nvPr/>
        </p:nvGrpSpPr>
        <p:grpSpPr>
          <a:xfrm>
            <a:off x="87674" y="3325791"/>
            <a:ext cx="1692551" cy="618875"/>
            <a:chOff x="9514999" y="1262091"/>
            <a:chExt cx="1692551" cy="618875"/>
          </a:xfrm>
        </p:grpSpPr>
        <p:pic>
          <p:nvPicPr>
            <p:cNvPr id="400" name="Google Shape;400;p28"/>
            <p:cNvPicPr preferRelativeResize="0"/>
            <p:nvPr/>
          </p:nvPicPr>
          <p:blipFill>
            <a:blip r:embed="rId5">
              <a:alphaModFix/>
            </a:blip>
            <a:stretch>
              <a:fillRect/>
            </a:stretch>
          </p:blipFill>
          <p:spPr>
            <a:xfrm>
              <a:off x="9514999" y="1262091"/>
              <a:ext cx="1692551" cy="618875"/>
            </a:xfrm>
            <a:prstGeom prst="rect">
              <a:avLst/>
            </a:prstGeom>
            <a:noFill/>
            <a:ln>
              <a:noFill/>
            </a:ln>
          </p:spPr>
        </p:pic>
        <p:sp>
          <p:nvSpPr>
            <p:cNvPr id="401" name="Google Shape;401;p28"/>
            <p:cNvSpPr/>
            <p:nvPr/>
          </p:nvSpPr>
          <p:spPr>
            <a:xfrm>
              <a:off x="10002050" y="1383288"/>
              <a:ext cx="1066200" cy="376500"/>
            </a:xfrm>
            <a:prstGeom prst="ellipse">
              <a:avLst/>
            </a:prstGeom>
            <a:solidFill>
              <a:srgbClr val="FF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latin typeface="Comic Sans MS"/>
                  <a:ea typeface="Comic Sans MS"/>
                  <a:cs typeface="Comic Sans MS"/>
                  <a:sym typeface="Comic Sans MS"/>
                </a:rPr>
                <a:t>sun</a:t>
              </a:r>
              <a:endParaRPr b="1" sz="2500">
                <a:latin typeface="Comic Sans MS"/>
                <a:ea typeface="Comic Sans MS"/>
                <a:cs typeface="Comic Sans MS"/>
                <a:sym typeface="Comic Sans MS"/>
              </a:endParaRPr>
            </a:p>
          </p:txBody>
        </p:sp>
      </p:grpSp>
      <p:grpSp>
        <p:nvGrpSpPr>
          <p:cNvPr id="402" name="Google Shape;402;p28"/>
          <p:cNvGrpSpPr/>
          <p:nvPr/>
        </p:nvGrpSpPr>
        <p:grpSpPr>
          <a:xfrm>
            <a:off x="123524" y="3949991"/>
            <a:ext cx="1692551" cy="618875"/>
            <a:chOff x="9514999" y="1262091"/>
            <a:chExt cx="1692551" cy="618875"/>
          </a:xfrm>
        </p:grpSpPr>
        <p:pic>
          <p:nvPicPr>
            <p:cNvPr id="403" name="Google Shape;403;p28"/>
            <p:cNvPicPr preferRelativeResize="0"/>
            <p:nvPr/>
          </p:nvPicPr>
          <p:blipFill>
            <a:blip r:embed="rId5">
              <a:alphaModFix/>
            </a:blip>
            <a:stretch>
              <a:fillRect/>
            </a:stretch>
          </p:blipFill>
          <p:spPr>
            <a:xfrm>
              <a:off x="9514999" y="1262091"/>
              <a:ext cx="1692551" cy="618875"/>
            </a:xfrm>
            <a:prstGeom prst="rect">
              <a:avLst/>
            </a:prstGeom>
            <a:noFill/>
            <a:ln>
              <a:noFill/>
            </a:ln>
          </p:spPr>
        </p:pic>
        <p:sp>
          <p:nvSpPr>
            <p:cNvPr id="404" name="Google Shape;404;p28"/>
            <p:cNvSpPr/>
            <p:nvPr/>
          </p:nvSpPr>
          <p:spPr>
            <a:xfrm>
              <a:off x="10002050" y="1383288"/>
              <a:ext cx="1066200" cy="376500"/>
            </a:xfrm>
            <a:prstGeom prst="ellipse">
              <a:avLst/>
            </a:prstGeom>
            <a:solidFill>
              <a:srgbClr val="FF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latin typeface="Comic Sans MS"/>
                  <a:ea typeface="Comic Sans MS"/>
                  <a:cs typeface="Comic Sans MS"/>
                  <a:sym typeface="Comic Sans MS"/>
                </a:rPr>
                <a:t>lis</a:t>
              </a:r>
              <a:endParaRPr b="1" sz="2500">
                <a:latin typeface="Comic Sans MS"/>
                <a:ea typeface="Comic Sans MS"/>
                <a:cs typeface="Comic Sans MS"/>
                <a:sym typeface="Comic Sans MS"/>
              </a:endParaRPr>
            </a:p>
          </p:txBody>
        </p:sp>
      </p:grpSp>
      <p:grpSp>
        <p:nvGrpSpPr>
          <p:cNvPr id="405" name="Google Shape;405;p28"/>
          <p:cNvGrpSpPr/>
          <p:nvPr/>
        </p:nvGrpSpPr>
        <p:grpSpPr>
          <a:xfrm>
            <a:off x="1816074" y="3950000"/>
            <a:ext cx="1692551" cy="581624"/>
            <a:chOff x="9416374" y="885075"/>
            <a:chExt cx="1692551" cy="581624"/>
          </a:xfrm>
        </p:grpSpPr>
        <p:pic>
          <p:nvPicPr>
            <p:cNvPr id="406" name="Google Shape;406;p28"/>
            <p:cNvPicPr preferRelativeResize="0"/>
            <p:nvPr/>
          </p:nvPicPr>
          <p:blipFill>
            <a:blip r:embed="rId6">
              <a:alphaModFix/>
            </a:blip>
            <a:stretch>
              <a:fillRect/>
            </a:stretch>
          </p:blipFill>
          <p:spPr>
            <a:xfrm>
              <a:off x="9416374" y="885075"/>
              <a:ext cx="1692551" cy="581624"/>
            </a:xfrm>
            <a:prstGeom prst="rect">
              <a:avLst/>
            </a:prstGeom>
            <a:noFill/>
            <a:ln>
              <a:noFill/>
            </a:ln>
          </p:spPr>
        </p:pic>
        <p:sp>
          <p:nvSpPr>
            <p:cNvPr id="407" name="Google Shape;407;p28"/>
            <p:cNvSpPr/>
            <p:nvPr/>
          </p:nvSpPr>
          <p:spPr>
            <a:xfrm>
              <a:off x="9821050" y="1021525"/>
              <a:ext cx="1164900" cy="358500"/>
            </a:xfrm>
            <a:prstGeom prst="ellipse">
              <a:avLst/>
            </a:prstGeom>
            <a:solidFill>
              <a:srgbClr val="FF99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latin typeface="Comic Sans MS"/>
                  <a:ea typeface="Comic Sans MS"/>
                  <a:cs typeface="Comic Sans MS"/>
                  <a:sym typeface="Comic Sans MS"/>
                </a:rPr>
                <a:t>leg</a:t>
              </a:r>
              <a:endParaRPr b="1" sz="2500">
                <a:latin typeface="Comic Sans MS"/>
                <a:ea typeface="Comic Sans MS"/>
                <a:cs typeface="Comic Sans MS"/>
                <a:sym typeface="Comic Sans MS"/>
              </a:endParaRPr>
            </a:p>
          </p:txBody>
        </p:sp>
      </p:grpSp>
      <p:grpSp>
        <p:nvGrpSpPr>
          <p:cNvPr id="408" name="Google Shape;408;p28"/>
          <p:cNvGrpSpPr/>
          <p:nvPr/>
        </p:nvGrpSpPr>
        <p:grpSpPr>
          <a:xfrm>
            <a:off x="1780224" y="3324000"/>
            <a:ext cx="1692551" cy="581624"/>
            <a:chOff x="9416374" y="885075"/>
            <a:chExt cx="1692551" cy="581624"/>
          </a:xfrm>
        </p:grpSpPr>
        <p:pic>
          <p:nvPicPr>
            <p:cNvPr id="409" name="Google Shape;409;p28"/>
            <p:cNvPicPr preferRelativeResize="0"/>
            <p:nvPr/>
          </p:nvPicPr>
          <p:blipFill>
            <a:blip r:embed="rId6">
              <a:alphaModFix/>
            </a:blip>
            <a:stretch>
              <a:fillRect/>
            </a:stretch>
          </p:blipFill>
          <p:spPr>
            <a:xfrm>
              <a:off x="9416374" y="885075"/>
              <a:ext cx="1692551" cy="581624"/>
            </a:xfrm>
            <a:prstGeom prst="rect">
              <a:avLst/>
            </a:prstGeom>
            <a:noFill/>
            <a:ln>
              <a:noFill/>
            </a:ln>
          </p:spPr>
        </p:pic>
        <p:sp>
          <p:nvSpPr>
            <p:cNvPr id="410" name="Google Shape;410;p28"/>
            <p:cNvSpPr/>
            <p:nvPr/>
          </p:nvSpPr>
          <p:spPr>
            <a:xfrm>
              <a:off x="9821050" y="1021525"/>
              <a:ext cx="1164900" cy="358500"/>
            </a:xfrm>
            <a:prstGeom prst="ellipse">
              <a:avLst/>
            </a:prstGeom>
            <a:solidFill>
              <a:srgbClr val="FF99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latin typeface="Comic Sans MS"/>
                  <a:ea typeface="Comic Sans MS"/>
                  <a:cs typeface="Comic Sans MS"/>
                  <a:sym typeface="Comic Sans MS"/>
                </a:rPr>
                <a:t>vol</a:t>
              </a:r>
              <a:endParaRPr b="1" sz="2500">
                <a:latin typeface="Comic Sans MS"/>
                <a:ea typeface="Comic Sans MS"/>
                <a:cs typeface="Comic Sans MS"/>
                <a:sym typeface="Comic Sans MS"/>
              </a:endParaRPr>
            </a:p>
          </p:txBody>
        </p:sp>
      </p:grpSp>
      <p:grpSp>
        <p:nvGrpSpPr>
          <p:cNvPr id="411" name="Google Shape;411;p28"/>
          <p:cNvGrpSpPr/>
          <p:nvPr/>
        </p:nvGrpSpPr>
        <p:grpSpPr>
          <a:xfrm>
            <a:off x="3472767" y="3325798"/>
            <a:ext cx="1871058" cy="572700"/>
            <a:chOff x="9380342" y="775773"/>
            <a:chExt cx="1871058" cy="572700"/>
          </a:xfrm>
        </p:grpSpPr>
        <p:pic>
          <p:nvPicPr>
            <p:cNvPr id="412" name="Google Shape;412;p28"/>
            <p:cNvPicPr preferRelativeResize="0"/>
            <p:nvPr/>
          </p:nvPicPr>
          <p:blipFill>
            <a:blip r:embed="rId7">
              <a:alphaModFix/>
            </a:blip>
            <a:stretch>
              <a:fillRect/>
            </a:stretch>
          </p:blipFill>
          <p:spPr>
            <a:xfrm>
              <a:off x="9380342" y="775773"/>
              <a:ext cx="1871058" cy="572700"/>
            </a:xfrm>
            <a:prstGeom prst="rect">
              <a:avLst/>
            </a:prstGeom>
            <a:noFill/>
            <a:ln>
              <a:noFill/>
            </a:ln>
          </p:spPr>
        </p:pic>
        <p:sp>
          <p:nvSpPr>
            <p:cNvPr id="413" name="Google Shape;413;p28"/>
            <p:cNvSpPr/>
            <p:nvPr/>
          </p:nvSpPr>
          <p:spPr>
            <a:xfrm>
              <a:off x="9874800" y="842325"/>
              <a:ext cx="1236600" cy="412200"/>
            </a:xfrm>
            <a:prstGeom prst="ellipse">
              <a:avLst/>
            </a:prstGeom>
            <a:solidFill>
              <a:srgbClr val="FFFF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latin typeface="Love Ya Like A Sister"/>
                  <a:ea typeface="Love Ya Like A Sister"/>
                  <a:cs typeface="Love Ya Like A Sister"/>
                  <a:sym typeface="Love Ya Like A Sister"/>
                </a:rPr>
                <a:t>rup</a:t>
              </a:r>
              <a:endParaRPr b="1" sz="2500">
                <a:latin typeface="Love Ya Like A Sister"/>
                <a:ea typeface="Love Ya Like A Sister"/>
                <a:cs typeface="Love Ya Like A Sister"/>
                <a:sym typeface="Love Ya Like A Sister"/>
              </a:endParaRPr>
            </a:p>
          </p:txBody>
        </p:sp>
      </p:grpSp>
      <p:grpSp>
        <p:nvGrpSpPr>
          <p:cNvPr id="414" name="Google Shape;414;p28"/>
          <p:cNvGrpSpPr/>
          <p:nvPr/>
        </p:nvGrpSpPr>
        <p:grpSpPr>
          <a:xfrm>
            <a:off x="3508617" y="3944673"/>
            <a:ext cx="1871058" cy="572700"/>
            <a:chOff x="9380342" y="775773"/>
            <a:chExt cx="1871058" cy="572700"/>
          </a:xfrm>
        </p:grpSpPr>
        <p:pic>
          <p:nvPicPr>
            <p:cNvPr id="415" name="Google Shape;415;p28"/>
            <p:cNvPicPr preferRelativeResize="0"/>
            <p:nvPr/>
          </p:nvPicPr>
          <p:blipFill>
            <a:blip r:embed="rId7">
              <a:alphaModFix/>
            </a:blip>
            <a:stretch>
              <a:fillRect/>
            </a:stretch>
          </p:blipFill>
          <p:spPr>
            <a:xfrm>
              <a:off x="9380342" y="775773"/>
              <a:ext cx="1871058" cy="572700"/>
            </a:xfrm>
            <a:prstGeom prst="rect">
              <a:avLst/>
            </a:prstGeom>
            <a:noFill/>
            <a:ln>
              <a:noFill/>
            </a:ln>
          </p:spPr>
        </p:pic>
        <p:sp>
          <p:nvSpPr>
            <p:cNvPr id="416" name="Google Shape;416;p28"/>
            <p:cNvSpPr/>
            <p:nvPr/>
          </p:nvSpPr>
          <p:spPr>
            <a:xfrm>
              <a:off x="9874800" y="842325"/>
              <a:ext cx="1236600" cy="412200"/>
            </a:xfrm>
            <a:prstGeom prst="ellipse">
              <a:avLst/>
            </a:prstGeom>
            <a:solidFill>
              <a:srgbClr val="FFFF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latin typeface="Love Ya Like A Sister"/>
                  <a:ea typeface="Love Ya Like A Sister"/>
                  <a:cs typeface="Love Ya Like A Sister"/>
                  <a:sym typeface="Love Ya Like A Sister"/>
                </a:rPr>
                <a:t>cap</a:t>
              </a:r>
              <a:endParaRPr b="1" sz="2500">
                <a:latin typeface="Love Ya Like A Sister"/>
                <a:ea typeface="Love Ya Like A Sister"/>
                <a:cs typeface="Love Ya Like A Sister"/>
                <a:sym typeface="Love Ya Like A Sister"/>
              </a:endParaRPr>
            </a:p>
          </p:txBody>
        </p:sp>
      </p:grpSp>
      <p:grpSp>
        <p:nvGrpSpPr>
          <p:cNvPr id="417" name="Google Shape;417;p28"/>
          <p:cNvGrpSpPr/>
          <p:nvPr/>
        </p:nvGrpSpPr>
        <p:grpSpPr>
          <a:xfrm>
            <a:off x="5343825" y="3279616"/>
            <a:ext cx="1871050" cy="618884"/>
            <a:chOff x="9403750" y="831291"/>
            <a:chExt cx="1871050" cy="618884"/>
          </a:xfrm>
        </p:grpSpPr>
        <p:pic>
          <p:nvPicPr>
            <p:cNvPr id="418" name="Google Shape;418;p28"/>
            <p:cNvPicPr preferRelativeResize="0"/>
            <p:nvPr/>
          </p:nvPicPr>
          <p:blipFill>
            <a:blip r:embed="rId8">
              <a:alphaModFix/>
            </a:blip>
            <a:stretch>
              <a:fillRect/>
            </a:stretch>
          </p:blipFill>
          <p:spPr>
            <a:xfrm>
              <a:off x="9403750" y="831291"/>
              <a:ext cx="1871050" cy="618884"/>
            </a:xfrm>
            <a:prstGeom prst="rect">
              <a:avLst/>
            </a:prstGeom>
            <a:noFill/>
            <a:ln>
              <a:noFill/>
            </a:ln>
          </p:spPr>
        </p:pic>
        <p:sp>
          <p:nvSpPr>
            <p:cNvPr id="419" name="Google Shape;419;p28"/>
            <p:cNvSpPr/>
            <p:nvPr/>
          </p:nvSpPr>
          <p:spPr>
            <a:xfrm>
              <a:off x="9928575" y="958800"/>
              <a:ext cx="1218600" cy="376500"/>
            </a:xfrm>
            <a:prstGeom prst="ellipse">
              <a:avLst/>
            </a:prstGeom>
            <a:solidFill>
              <a:srgbClr val="38761D"/>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latin typeface="Comic Sans MS"/>
                  <a:ea typeface="Comic Sans MS"/>
                  <a:cs typeface="Comic Sans MS"/>
                  <a:sym typeface="Comic Sans MS"/>
                </a:rPr>
                <a:t>beg</a:t>
              </a:r>
              <a:endParaRPr b="1" sz="2500">
                <a:latin typeface="Comic Sans MS"/>
                <a:ea typeface="Comic Sans MS"/>
                <a:cs typeface="Comic Sans MS"/>
                <a:sym typeface="Comic Sans MS"/>
              </a:endParaRPr>
            </a:p>
          </p:txBody>
        </p:sp>
      </p:grpSp>
      <p:grpSp>
        <p:nvGrpSpPr>
          <p:cNvPr id="420" name="Google Shape;420;p28"/>
          <p:cNvGrpSpPr/>
          <p:nvPr/>
        </p:nvGrpSpPr>
        <p:grpSpPr>
          <a:xfrm>
            <a:off x="5380350" y="3855066"/>
            <a:ext cx="1871050" cy="618884"/>
            <a:chOff x="9403750" y="831291"/>
            <a:chExt cx="1871050" cy="618884"/>
          </a:xfrm>
        </p:grpSpPr>
        <p:pic>
          <p:nvPicPr>
            <p:cNvPr id="421" name="Google Shape;421;p28"/>
            <p:cNvPicPr preferRelativeResize="0"/>
            <p:nvPr/>
          </p:nvPicPr>
          <p:blipFill>
            <a:blip r:embed="rId8">
              <a:alphaModFix/>
            </a:blip>
            <a:stretch>
              <a:fillRect/>
            </a:stretch>
          </p:blipFill>
          <p:spPr>
            <a:xfrm>
              <a:off x="9403750" y="831291"/>
              <a:ext cx="1871050" cy="618884"/>
            </a:xfrm>
            <a:prstGeom prst="rect">
              <a:avLst/>
            </a:prstGeom>
            <a:noFill/>
            <a:ln>
              <a:noFill/>
            </a:ln>
          </p:spPr>
        </p:pic>
        <p:sp>
          <p:nvSpPr>
            <p:cNvPr id="422" name="Google Shape;422;p28"/>
            <p:cNvSpPr/>
            <p:nvPr/>
          </p:nvSpPr>
          <p:spPr>
            <a:xfrm>
              <a:off x="9928575" y="958800"/>
              <a:ext cx="1218600" cy="376500"/>
            </a:xfrm>
            <a:prstGeom prst="ellipse">
              <a:avLst/>
            </a:prstGeom>
            <a:solidFill>
              <a:srgbClr val="38761D"/>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latin typeface="Comic Sans MS"/>
                  <a:ea typeface="Comic Sans MS"/>
                  <a:cs typeface="Comic Sans MS"/>
                  <a:sym typeface="Comic Sans MS"/>
                </a:rPr>
                <a:t>tov</a:t>
              </a:r>
              <a:endParaRPr b="1" sz="2500">
                <a:latin typeface="Comic Sans MS"/>
                <a:ea typeface="Comic Sans MS"/>
                <a:cs typeface="Comic Sans MS"/>
                <a:sym typeface="Comic Sans MS"/>
              </a:endParaRPr>
            </a:p>
          </p:txBody>
        </p:sp>
      </p:grpSp>
      <p:grpSp>
        <p:nvGrpSpPr>
          <p:cNvPr id="423" name="Google Shape;423;p28"/>
          <p:cNvGrpSpPr/>
          <p:nvPr/>
        </p:nvGrpSpPr>
        <p:grpSpPr>
          <a:xfrm>
            <a:off x="7251409" y="3236211"/>
            <a:ext cx="1872641" cy="618875"/>
            <a:chOff x="9343884" y="1017736"/>
            <a:chExt cx="1872641" cy="618875"/>
          </a:xfrm>
        </p:grpSpPr>
        <p:pic>
          <p:nvPicPr>
            <p:cNvPr id="424" name="Google Shape;424;p28"/>
            <p:cNvPicPr preferRelativeResize="0"/>
            <p:nvPr/>
          </p:nvPicPr>
          <p:blipFill>
            <a:blip r:embed="rId9">
              <a:alphaModFix/>
            </a:blip>
            <a:stretch>
              <a:fillRect/>
            </a:stretch>
          </p:blipFill>
          <p:spPr>
            <a:xfrm>
              <a:off x="9343884" y="1017736"/>
              <a:ext cx="1872641" cy="618875"/>
            </a:xfrm>
            <a:prstGeom prst="rect">
              <a:avLst/>
            </a:prstGeom>
            <a:noFill/>
            <a:ln>
              <a:noFill/>
            </a:ln>
          </p:spPr>
        </p:pic>
        <p:sp>
          <p:nvSpPr>
            <p:cNvPr id="425" name="Google Shape;425;p28"/>
            <p:cNvSpPr/>
            <p:nvPr/>
          </p:nvSpPr>
          <p:spPr>
            <a:xfrm>
              <a:off x="9838950" y="1173875"/>
              <a:ext cx="1290300" cy="412200"/>
            </a:xfrm>
            <a:prstGeom prst="ellipse">
              <a:avLst/>
            </a:prstGeom>
            <a:solidFill>
              <a:srgbClr val="3C78D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latin typeface="Comic Sans MS"/>
                  <a:ea typeface="Comic Sans MS"/>
                  <a:cs typeface="Comic Sans MS"/>
                  <a:sym typeface="Comic Sans MS"/>
                </a:rPr>
                <a:t>map</a:t>
              </a:r>
              <a:endParaRPr b="1" sz="2500">
                <a:latin typeface="Comic Sans MS"/>
                <a:ea typeface="Comic Sans MS"/>
                <a:cs typeface="Comic Sans MS"/>
                <a:sym typeface="Comic Sans MS"/>
              </a:endParaRPr>
            </a:p>
          </p:txBody>
        </p:sp>
      </p:grpSp>
      <p:grpSp>
        <p:nvGrpSpPr>
          <p:cNvPr id="426" name="Google Shape;426;p28"/>
          <p:cNvGrpSpPr/>
          <p:nvPr/>
        </p:nvGrpSpPr>
        <p:grpSpPr>
          <a:xfrm>
            <a:off x="7287934" y="3809761"/>
            <a:ext cx="1872641" cy="618875"/>
            <a:chOff x="9343884" y="1017736"/>
            <a:chExt cx="1872641" cy="618875"/>
          </a:xfrm>
        </p:grpSpPr>
        <p:pic>
          <p:nvPicPr>
            <p:cNvPr id="427" name="Google Shape;427;p28"/>
            <p:cNvPicPr preferRelativeResize="0"/>
            <p:nvPr/>
          </p:nvPicPr>
          <p:blipFill>
            <a:blip r:embed="rId9">
              <a:alphaModFix/>
            </a:blip>
            <a:stretch>
              <a:fillRect/>
            </a:stretch>
          </p:blipFill>
          <p:spPr>
            <a:xfrm>
              <a:off x="9343884" y="1017736"/>
              <a:ext cx="1872641" cy="618875"/>
            </a:xfrm>
            <a:prstGeom prst="rect">
              <a:avLst/>
            </a:prstGeom>
            <a:noFill/>
            <a:ln>
              <a:noFill/>
            </a:ln>
          </p:spPr>
        </p:pic>
        <p:sp>
          <p:nvSpPr>
            <p:cNvPr id="428" name="Google Shape;428;p28"/>
            <p:cNvSpPr/>
            <p:nvPr/>
          </p:nvSpPr>
          <p:spPr>
            <a:xfrm>
              <a:off x="9838950" y="1173875"/>
              <a:ext cx="1290300" cy="412200"/>
            </a:xfrm>
            <a:prstGeom prst="ellipse">
              <a:avLst/>
            </a:prstGeom>
            <a:solidFill>
              <a:srgbClr val="3C78D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latin typeface="Comic Sans MS"/>
                  <a:ea typeface="Comic Sans MS"/>
                  <a:cs typeface="Comic Sans MS"/>
                  <a:sym typeface="Comic Sans MS"/>
                </a:rPr>
                <a:t>dof</a:t>
              </a:r>
              <a:endParaRPr b="1" sz="2500">
                <a:latin typeface="Comic Sans MS"/>
                <a:ea typeface="Comic Sans MS"/>
                <a:cs typeface="Comic Sans MS"/>
                <a:sym typeface="Comic Sans MS"/>
              </a:endParaRPr>
            </a:p>
          </p:txBody>
        </p:sp>
      </p:grpSp>
      <p:grpSp>
        <p:nvGrpSpPr>
          <p:cNvPr id="429" name="Google Shape;429;p28"/>
          <p:cNvGrpSpPr/>
          <p:nvPr/>
        </p:nvGrpSpPr>
        <p:grpSpPr>
          <a:xfrm>
            <a:off x="2307863" y="4517375"/>
            <a:ext cx="1810474" cy="572700"/>
            <a:chOff x="9467563" y="579775"/>
            <a:chExt cx="1810474" cy="572700"/>
          </a:xfrm>
        </p:grpSpPr>
        <p:pic>
          <p:nvPicPr>
            <p:cNvPr id="430" name="Google Shape;430;p28"/>
            <p:cNvPicPr preferRelativeResize="0"/>
            <p:nvPr/>
          </p:nvPicPr>
          <p:blipFill>
            <a:blip r:embed="rId10">
              <a:alphaModFix/>
            </a:blip>
            <a:stretch>
              <a:fillRect/>
            </a:stretch>
          </p:blipFill>
          <p:spPr>
            <a:xfrm>
              <a:off x="9467563" y="579775"/>
              <a:ext cx="1810474" cy="572700"/>
            </a:xfrm>
            <a:prstGeom prst="rect">
              <a:avLst/>
            </a:prstGeom>
            <a:noFill/>
            <a:ln>
              <a:noFill/>
            </a:ln>
          </p:spPr>
        </p:pic>
        <p:sp>
          <p:nvSpPr>
            <p:cNvPr id="431" name="Google Shape;431;p28"/>
            <p:cNvSpPr/>
            <p:nvPr/>
          </p:nvSpPr>
          <p:spPr>
            <a:xfrm>
              <a:off x="9955450" y="618300"/>
              <a:ext cx="1209600" cy="447900"/>
            </a:xfrm>
            <a:prstGeom prst="ellipse">
              <a:avLst/>
            </a:prstGeom>
            <a:solidFill>
              <a:srgbClr val="8E7CC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latin typeface="Comic Sans MS"/>
                  <a:ea typeface="Comic Sans MS"/>
                  <a:cs typeface="Comic Sans MS"/>
                  <a:sym typeface="Comic Sans MS"/>
                </a:rPr>
                <a:t>pit</a:t>
              </a:r>
              <a:endParaRPr b="1" sz="2500">
                <a:latin typeface="Comic Sans MS"/>
                <a:ea typeface="Comic Sans MS"/>
                <a:cs typeface="Comic Sans MS"/>
                <a:sym typeface="Comic Sans MS"/>
              </a:endParaRPr>
            </a:p>
          </p:txBody>
        </p:sp>
      </p:grpSp>
      <p:grpSp>
        <p:nvGrpSpPr>
          <p:cNvPr id="432" name="Google Shape;432;p28"/>
          <p:cNvGrpSpPr/>
          <p:nvPr/>
        </p:nvGrpSpPr>
        <p:grpSpPr>
          <a:xfrm>
            <a:off x="4422663" y="4517375"/>
            <a:ext cx="1810474" cy="572700"/>
            <a:chOff x="9467563" y="579775"/>
            <a:chExt cx="1810474" cy="572700"/>
          </a:xfrm>
        </p:grpSpPr>
        <p:pic>
          <p:nvPicPr>
            <p:cNvPr id="433" name="Google Shape;433;p28"/>
            <p:cNvPicPr preferRelativeResize="0"/>
            <p:nvPr/>
          </p:nvPicPr>
          <p:blipFill>
            <a:blip r:embed="rId10">
              <a:alphaModFix/>
            </a:blip>
            <a:stretch>
              <a:fillRect/>
            </a:stretch>
          </p:blipFill>
          <p:spPr>
            <a:xfrm>
              <a:off x="9467563" y="579775"/>
              <a:ext cx="1810474" cy="572700"/>
            </a:xfrm>
            <a:prstGeom prst="rect">
              <a:avLst/>
            </a:prstGeom>
            <a:noFill/>
            <a:ln>
              <a:noFill/>
            </a:ln>
          </p:spPr>
        </p:pic>
        <p:sp>
          <p:nvSpPr>
            <p:cNvPr id="434" name="Google Shape;434;p28"/>
            <p:cNvSpPr/>
            <p:nvPr/>
          </p:nvSpPr>
          <p:spPr>
            <a:xfrm>
              <a:off x="9955450" y="618300"/>
              <a:ext cx="1209600" cy="447900"/>
            </a:xfrm>
            <a:prstGeom prst="ellipse">
              <a:avLst/>
            </a:prstGeom>
            <a:solidFill>
              <a:srgbClr val="8E7CC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latin typeface="Comic Sans MS"/>
                  <a:ea typeface="Comic Sans MS"/>
                  <a:cs typeface="Comic Sans MS"/>
                  <a:sym typeface="Comic Sans MS"/>
                </a:rPr>
                <a:t>fip</a:t>
              </a:r>
              <a:endParaRPr b="1" sz="2500">
                <a:latin typeface="Comic Sans MS"/>
                <a:ea typeface="Comic Sans MS"/>
                <a:cs typeface="Comic Sans MS"/>
                <a:sym typeface="Comic Sans MS"/>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40" name="Google Shape;440;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41" name="Google Shape;441;p29"/>
          <p:cNvPicPr preferRelativeResize="0"/>
          <p:nvPr/>
        </p:nvPicPr>
        <p:blipFill>
          <a:blip r:embed="rId3">
            <a:alphaModFix/>
          </a:blip>
          <a:stretch>
            <a:fillRect/>
          </a:stretch>
        </p:blipFill>
        <p:spPr>
          <a:xfrm>
            <a:off x="-12713" y="-20837"/>
            <a:ext cx="9144000" cy="5185175"/>
          </a:xfrm>
          <a:prstGeom prst="rect">
            <a:avLst/>
          </a:prstGeom>
          <a:noFill/>
          <a:ln cap="flat" cmpd="sng" w="152400">
            <a:solidFill>
              <a:srgbClr val="FF0000"/>
            </a:solidFill>
            <a:prstDash val="solid"/>
            <a:round/>
            <a:headEnd len="sm" w="sm" type="none"/>
            <a:tailEnd len="sm" w="sm" type="none"/>
          </a:ln>
        </p:spPr>
      </p:pic>
      <p:pic>
        <p:nvPicPr>
          <p:cNvPr descr="Jason Derulo - Colors (Lyrics) FIFA World Cup 2018 Song&#10;✖ Follow me on Instagram for awesome pictures: https://instagram.com/unique_vibes_official/&#10;✖ Follow my Spotify playlist: https://open.spotify.com/user/2qbbpjmv4ce9t5etpucu8pbkk/playlist/3RlWZ8rqCBPtWDZ92OFpCh&#10;&#10;► Soundcloud: https://soundcloud.com/unique_vibes&#10;► Instagram: https://instagram.com/unique_vibes_official/&#10;► Subscribe: https://youtube.com/c/UniqueVibesMusic&#10;&#10;Download:&#10;&#10;► Jason Derulo&#10;http://www.jasonderulo.com/&#10;https://www.instagram.com/jasonderulo/?hl=de&#10;https://www.facebook.com/jasonderulo/&#10;https://twitter.com/jasonderulo&#10;&#10;[Verse 1]&#10;Oh, what a feeling&#10;Look what we've overcome&#10;Oh, I'm gonna wave-a-wave my flag&#10;And count all the reasons&#10;We are the champions&#10;There ain't no turning, turning back&#10;&#10;[Pre-Chorus]&#10;Saying &quot;Oh, can't you taste the feeling, feeling&quot;&#10;Saying &quot;Oh, we all together singing&quot;&#10;&#10;[Chorus]&#10;Look at how far we've come&#10;Now, now, now, now&#10;There's beauty in our unity we've found&#10;I'm ready, I'm ready&#10;We still got a lil way&#10;But look at how far we've come&#10;Now, now, now, now&#10;Hands up for your colors&#10;&#10;[Verse 2]&#10;Ready the people&#10;A new day has just begun&#10;And I wear my colors on my back (celebrate, celebrate)&#10;We're created equal&#10;One race, and that's human&#10;Can't wait to they [?] dance&#10;&#10;[Pre-Chorus]&#10;Saying &quot;Oh, can't you taste the feeling, feeling&quot;&#10;Saying &quot;Oh, we all together singing&quot;&#10;&#10;[Chorus]&#10;Look at how far we've come&#10;Now, now, now, now (there's beauty)&#10;There's beauty in our unity we've found&#10;I'm ready, I'm ready&#10;We still got a lil way&#10;But look at how far we've come&#10;Now, now, now, now&#10;Hands up for your colors&#10;One hand, two hands for your colors&#10;Show your true colors&#10;&#10;[Bridge]&#10;Here we go (here we go)&#10;Let's put on a show (let's put on a show right now)&#10;Let me see your hands up&#10;Let me see your hands up&#10;Here we go&#10;&#10;[Chorus]&#10;Look at how far we've come&#10;Now, now, now, now&#10;There's beauty in our unity we've found&#10;I'm ready, I'm ready&#10;We still got a lil way&#10;But look at how far we've come&#10;Now, now, now, now&#10;Hands up for your colors&#10;There's beauty in our unity we've found&#10;One hand, two hands for your colors&#10;There's beauty in our unity we've found&#10;Show your true colors&#10;&#10;[Outro]&#10;Here we go (here we go)&#10;Let's put on a show&#10;Hands up for your colors&#10;Represent your country&#10;Raise your flag&#10;Show your true colors&#10;&#10;Wallpaper: unsplash.com&#10;Art: https://society6.com/uniquevibes&#10;&#10;I don't own the music in this video. Please contact the artist/label if you want to use it.&#10;If you need a song removed from my channel, please contact me here: &#10;uniquevibesofficial@gmail.com&#10;&#10;#jasonderulo #colors #fifa #worldcup #worldcupsong" id="442" name="Google Shape;442;p29" title="Jason Derulo - Colors (Lyrics)">
            <a:hlinkClick r:id="rId4"/>
          </p:cNvPr>
          <p:cNvPicPr preferRelativeResize="0"/>
          <p:nvPr/>
        </p:nvPicPr>
        <p:blipFill>
          <a:blip r:embed="rId5">
            <a:alphaModFix/>
          </a:blip>
          <a:stretch>
            <a:fillRect/>
          </a:stretch>
        </p:blipFill>
        <p:spPr>
          <a:xfrm>
            <a:off x="2004675" y="616275"/>
            <a:ext cx="5109200" cy="3831900"/>
          </a:xfrm>
          <a:prstGeom prst="rect">
            <a:avLst/>
          </a:prstGeom>
          <a:noFill/>
          <a:ln cap="flat" cmpd="sng" w="114300">
            <a:solidFill>
              <a:srgbClr val="FFFF00"/>
            </a:solidFill>
            <a:prstDash val="solid"/>
            <a:round/>
            <a:headEnd len="sm" w="sm" type="none"/>
            <a:tailEnd len="sm" w="sm" type="none"/>
          </a:ln>
        </p:spPr>
      </p:pic>
      <p:sp>
        <p:nvSpPr>
          <p:cNvPr id="443" name="Google Shape;443;p29"/>
          <p:cNvSpPr/>
          <p:nvPr/>
        </p:nvSpPr>
        <p:spPr>
          <a:xfrm rot="-1319382">
            <a:off x="634083" y="314491"/>
            <a:ext cx="2152815" cy="1476342"/>
          </a:xfrm>
          <a:prstGeom prst="heart">
            <a:avLst/>
          </a:prstGeom>
          <a:solidFill>
            <a:srgbClr val="FF0000"/>
          </a:solidFill>
          <a:ln cap="flat" cmpd="sng" w="1143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solidFill>
                  <a:srgbClr val="FFFFFF"/>
                </a:solidFill>
                <a:latin typeface="Love Ya Like A Sister"/>
                <a:ea typeface="Love Ya Like A Sister"/>
                <a:cs typeface="Love Ya Like A Sister"/>
                <a:sym typeface="Love Ya Like A Sister"/>
              </a:rPr>
              <a:t>You are so loved!</a:t>
            </a:r>
            <a:endParaRPr b="1" sz="2100">
              <a:solidFill>
                <a:srgbClr val="FFFFFF"/>
              </a:solidFill>
              <a:latin typeface="Love Ya Like A Sister"/>
              <a:ea typeface="Love Ya Like A Sister"/>
              <a:cs typeface="Love Ya Like A Sister"/>
              <a:sym typeface="Love Ya Like A Sister"/>
            </a:endParaRPr>
          </a:p>
        </p:txBody>
      </p:sp>
      <p:sp>
        <p:nvSpPr>
          <p:cNvPr id="444" name="Google Shape;444;p29"/>
          <p:cNvSpPr/>
          <p:nvPr/>
        </p:nvSpPr>
        <p:spPr>
          <a:xfrm rot="479">
            <a:off x="6114382" y="3342848"/>
            <a:ext cx="2152800" cy="1476300"/>
          </a:xfrm>
          <a:prstGeom prst="heart">
            <a:avLst/>
          </a:prstGeom>
          <a:solidFill>
            <a:srgbClr val="FF0000"/>
          </a:solidFill>
          <a:ln cap="flat" cmpd="sng" w="1143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solidFill>
                  <a:srgbClr val="FFFFFF"/>
                </a:solidFill>
                <a:latin typeface="Love Ya Like A Sister"/>
                <a:ea typeface="Love Ya Like A Sister"/>
                <a:cs typeface="Love Ya Like A Sister"/>
                <a:sym typeface="Love Ya Like A Sister"/>
              </a:rPr>
              <a:t>You are perfectly YOU!</a:t>
            </a:r>
            <a:endParaRPr b="1" sz="2100">
              <a:solidFill>
                <a:srgbClr val="FFFFFF"/>
              </a:solidFill>
              <a:latin typeface="Love Ya Like A Sister"/>
              <a:ea typeface="Love Ya Like A Sister"/>
              <a:cs typeface="Love Ya Like A Sister"/>
              <a:sym typeface="Love Ya Like A Sist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2"/>
                                        </p:tgtEl>
                                        <p:attrNameLst>
                                          <p:attrName>style.visibility</p:attrName>
                                        </p:attrNameLst>
                                      </p:cBhvr>
                                      <p:to>
                                        <p:strVal val="visible"/>
                                      </p:to>
                                    </p:set>
                                    <p:animEffect filter="fade" transition="in">
                                      <p:cBhvr>
                                        <p:cTn dur="1000"/>
                                        <p:tgtEl>
                                          <p:spTgt spid="4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50" name="Google Shape;450;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51" name="Google Shape;451;p30"/>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FF0000"/>
            </a:solidFill>
            <a:prstDash val="solid"/>
            <a:round/>
            <a:headEnd len="sm" w="sm" type="none"/>
            <a:tailEnd len="sm" w="sm" type="none"/>
          </a:ln>
        </p:spPr>
      </p:pic>
      <p:pic>
        <p:nvPicPr>
          <p:cNvPr descr="🎵 Follow 7clouds on Spotify : http://bit.ly/7CLOUDS&#10;🎧 Alesso, Tove Lo - Heroes (Lyrics) we could be&#10;⏬ Download / Stream: https://spoti.fi/3e8qT05&#10;🔔 Turn on notifications to stay updated with new uploads!&#10; &#10;👉Alesso&#10;http://facebook.com/AlessoOfficial&#10;http://instagram.com/Alesso&#10;http://soundcloud.com/Alesso&#10;http://twitter.com/Alesso&#10;&#10;👉  Tove Lo:&#10;https://tove-lo.com/&#10;https://instagram.com/tovelo&#10;https://facebook.com/tovelo&#10;https://twitter.com/tovelo&#10;&#10;❤️ Follow our Spotify playlists: http://bit.ly/7cloudsSpotify&#10;&#10;☁️ 7clouds:&#10;https://open.spotify.com/user/7cloudsmusic&#10;https://instagram.com/7cloudsmusic&#10;https://facebook.com/7cloudsmusic&#10;https://twitter.com/7cloudsmusic&#10;&#10;.........&#10;🎤 Lyrics: Alesso - Heroes (we could be) ft. Tove Lo&#10;&#10;We could hide away in daylight&#10;We go undercover, wait out the sun&#10;Got a secret side in plain sight&#10;Where the streets are empty, that’s where we run&#10;&#10;Everyday people do everyday things but I&#10;Can't be one of them&#10;I know you hear me now, we are a different kind&#10;We can do anything&#10;&#10;We could be heroes&#10;We could be heroes, me and you&#10;We could be heroes&#10;We could be heroes, me and you&#10;We could be&#10;&#10;Anybody’s got the power&#10;They don't see it cause they don't understand&#10;Spin around and round for hours&#10;You and me, we got the world in our hands&#10;&#10;Everyday people do everyday things but I&#10;Can't be one of them&#10;I know you hear me now, we are a different kind&#10;We can do anything&#10;&#10;We could be heroes&#10;We could be heroes, me and you&#10;We could be heroes&#10;We could be heroes, me and you&#10;We could be&#10;&#10;We could be heroes&#10;We could be heroes&#10;Me and you...&#10;We could be&#10;&#10;All we're looking for is love and a little light&#10;Love and a little light&#10;(We could be)&#10;All we're looking for is love and a little light&#10;Love and a little light&#10;&#10;We could be heroes&#10;We could be heroes&#10;Me and you...&#10;We could be&#10;&#10;&#10;.........&#10;📷 Wallpaper: https://unsplash.com/&#10;.........&#10;📧 Contact / Demo Submissions: contact@7clouds.org&#10;.........&#10;💌 Demos / Music Submissions: https://7clouds.edmdistrict.com&#10;.........&#10;&#10;#Alesso #ToveLo #Heroes #Lyrics #wecouldbe #alesso #tovelo #heroes #WeCouldBe #WeCouldBeHeroes #AlessoLyrics #7clouds&#10;&#10;Alesso, Tove Lo - Heroes (Lyrics) we could be&#10;&#10;Alesso, Tove Lo - Heroes (Lyrics) we could be&#10;&#10;Alesso, Tove Lo - Heroes (Lyrics) we could be&#10;&#10;heroes,heroes lyrics,lyrics heroes,alesso,tove lo,lyrics,we could be,alesso heroes,heroes alesso,alesso heroes lyrics,lyrics alesso heroes,alesso lyrics heroes,heroes lyrics alesso,lyrics heroes alesso,heroes alesso lyrics,we could be heroes,we could be heroes lyrics,lyrics we could be heroes,tove lo heroes,heroes tove lo,tove lo heroes lyrics,alesso tove lo heroes,alesso tove lo heroes we could be,heroes we could be,heroes we could be lyrics,music,pop" id="452" name="Google Shape;452;p30" title="Alesso, Tove Lo - Heroes (Lyrics) we could be">
            <a:hlinkClick r:id="rId4"/>
          </p:cNvPr>
          <p:cNvPicPr preferRelativeResize="0"/>
          <p:nvPr/>
        </p:nvPicPr>
        <p:blipFill>
          <a:blip r:embed="rId5">
            <a:alphaModFix/>
          </a:blip>
          <a:stretch>
            <a:fillRect/>
          </a:stretch>
        </p:blipFill>
        <p:spPr>
          <a:xfrm>
            <a:off x="1852300" y="2364800"/>
            <a:ext cx="2938775" cy="2204075"/>
          </a:xfrm>
          <a:prstGeom prst="rect">
            <a:avLst/>
          </a:prstGeom>
          <a:noFill/>
          <a:ln cap="flat" cmpd="sng" w="114300">
            <a:solidFill>
              <a:srgbClr val="FF0000"/>
            </a:solidFill>
            <a:prstDash val="solid"/>
            <a:round/>
            <a:headEnd len="sm" w="sm" type="none"/>
            <a:tailEnd len="sm" w="sm" type="none"/>
          </a:ln>
        </p:spPr>
      </p:pic>
      <p:pic>
        <p:nvPicPr>
          <p:cNvPr id="453" name="Google Shape;453;p30"/>
          <p:cNvPicPr preferRelativeResize="0"/>
          <p:nvPr/>
        </p:nvPicPr>
        <p:blipFill>
          <a:blip r:embed="rId6">
            <a:alphaModFix/>
          </a:blip>
          <a:stretch>
            <a:fillRect/>
          </a:stretch>
        </p:blipFill>
        <p:spPr>
          <a:xfrm>
            <a:off x="2617537" y="129075"/>
            <a:ext cx="4254074" cy="1903850"/>
          </a:xfrm>
          <a:prstGeom prst="rect">
            <a:avLst/>
          </a:prstGeom>
          <a:noFill/>
          <a:ln cap="flat" cmpd="sng" w="76200">
            <a:solidFill>
              <a:srgbClr val="FF0000"/>
            </a:solidFill>
            <a:prstDash val="solid"/>
            <a:round/>
            <a:headEnd len="sm" w="sm" type="none"/>
            <a:tailEnd len="sm" w="sm" type="none"/>
          </a:ln>
        </p:spPr>
      </p:pic>
      <p:pic>
        <p:nvPicPr>
          <p:cNvPr id="454" name="Google Shape;454;p30"/>
          <p:cNvPicPr preferRelativeResize="0"/>
          <p:nvPr/>
        </p:nvPicPr>
        <p:blipFill>
          <a:blip r:embed="rId7">
            <a:alphaModFix/>
          </a:blip>
          <a:stretch>
            <a:fillRect/>
          </a:stretch>
        </p:blipFill>
        <p:spPr>
          <a:xfrm>
            <a:off x="5270839" y="2364800"/>
            <a:ext cx="1700287" cy="2204075"/>
          </a:xfrm>
          <a:prstGeom prst="rect">
            <a:avLst/>
          </a:prstGeom>
          <a:noFill/>
          <a:ln cap="flat" cmpd="sng" w="114300">
            <a:solidFill>
              <a:srgbClr val="FF0000"/>
            </a:solidFill>
            <a:prstDash val="solid"/>
            <a:round/>
            <a:headEnd len="sm" w="sm" type="none"/>
            <a:tailEnd len="sm" w="sm" type="none"/>
          </a:ln>
        </p:spPr>
      </p:pic>
      <p:pic>
        <p:nvPicPr>
          <p:cNvPr id="455" name="Google Shape;455;p30"/>
          <p:cNvPicPr preferRelativeResize="0"/>
          <p:nvPr/>
        </p:nvPicPr>
        <p:blipFill>
          <a:blip r:embed="rId8">
            <a:alphaModFix/>
          </a:blip>
          <a:stretch>
            <a:fillRect/>
          </a:stretch>
        </p:blipFill>
        <p:spPr>
          <a:xfrm rot="-1931319">
            <a:off x="-11411" y="53266"/>
            <a:ext cx="1697671" cy="1697671"/>
          </a:xfrm>
          <a:prstGeom prst="rect">
            <a:avLst/>
          </a:prstGeom>
          <a:noFill/>
          <a:ln>
            <a:noFill/>
          </a:ln>
        </p:spPr>
      </p:pic>
      <p:pic>
        <p:nvPicPr>
          <p:cNvPr id="456" name="Google Shape;456;p30"/>
          <p:cNvPicPr preferRelativeResize="0"/>
          <p:nvPr/>
        </p:nvPicPr>
        <p:blipFill>
          <a:blip r:embed="rId8">
            <a:alphaModFix/>
          </a:blip>
          <a:stretch>
            <a:fillRect/>
          </a:stretch>
        </p:blipFill>
        <p:spPr>
          <a:xfrm>
            <a:off x="-11411" y="1722916"/>
            <a:ext cx="1697672" cy="1697672"/>
          </a:xfrm>
          <a:prstGeom prst="rect">
            <a:avLst/>
          </a:prstGeom>
          <a:noFill/>
          <a:ln>
            <a:noFill/>
          </a:ln>
        </p:spPr>
      </p:pic>
      <p:pic>
        <p:nvPicPr>
          <p:cNvPr id="457" name="Google Shape;457;p30"/>
          <p:cNvPicPr preferRelativeResize="0"/>
          <p:nvPr/>
        </p:nvPicPr>
        <p:blipFill>
          <a:blip r:embed="rId8">
            <a:alphaModFix/>
          </a:blip>
          <a:stretch>
            <a:fillRect/>
          </a:stretch>
        </p:blipFill>
        <p:spPr>
          <a:xfrm rot="2452339">
            <a:off x="-11411" y="3289229"/>
            <a:ext cx="1697674" cy="1697674"/>
          </a:xfrm>
          <a:prstGeom prst="rect">
            <a:avLst/>
          </a:prstGeom>
          <a:noFill/>
          <a:ln>
            <a:noFill/>
          </a:ln>
        </p:spPr>
      </p:pic>
      <p:pic>
        <p:nvPicPr>
          <p:cNvPr id="458" name="Google Shape;458;p30"/>
          <p:cNvPicPr preferRelativeResize="0"/>
          <p:nvPr/>
        </p:nvPicPr>
        <p:blipFill>
          <a:blip r:embed="rId8">
            <a:alphaModFix/>
          </a:blip>
          <a:stretch>
            <a:fillRect/>
          </a:stretch>
        </p:blipFill>
        <p:spPr>
          <a:xfrm rot="-1931319">
            <a:off x="7445239" y="53266"/>
            <a:ext cx="1697671" cy="1697671"/>
          </a:xfrm>
          <a:prstGeom prst="rect">
            <a:avLst/>
          </a:prstGeom>
          <a:noFill/>
          <a:ln>
            <a:noFill/>
          </a:ln>
        </p:spPr>
      </p:pic>
      <p:pic>
        <p:nvPicPr>
          <p:cNvPr id="459" name="Google Shape;459;p30"/>
          <p:cNvPicPr preferRelativeResize="0"/>
          <p:nvPr/>
        </p:nvPicPr>
        <p:blipFill>
          <a:blip r:embed="rId8">
            <a:alphaModFix/>
          </a:blip>
          <a:stretch>
            <a:fillRect/>
          </a:stretch>
        </p:blipFill>
        <p:spPr>
          <a:xfrm>
            <a:off x="7381864" y="1770278"/>
            <a:ext cx="1697672" cy="1697672"/>
          </a:xfrm>
          <a:prstGeom prst="rect">
            <a:avLst/>
          </a:prstGeom>
          <a:noFill/>
          <a:ln>
            <a:noFill/>
          </a:ln>
        </p:spPr>
      </p:pic>
      <p:pic>
        <p:nvPicPr>
          <p:cNvPr id="460" name="Google Shape;460;p30"/>
          <p:cNvPicPr preferRelativeResize="0"/>
          <p:nvPr/>
        </p:nvPicPr>
        <p:blipFill>
          <a:blip r:embed="rId8">
            <a:alphaModFix/>
          </a:blip>
          <a:stretch>
            <a:fillRect/>
          </a:stretch>
        </p:blipFill>
        <p:spPr>
          <a:xfrm rot="2452339">
            <a:off x="7319614" y="3344129"/>
            <a:ext cx="1697674" cy="169767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52"/>
                                        </p:tgtEl>
                                        <p:attrNameLst>
                                          <p:attrName>style.visibility</p:attrName>
                                        </p:attrNameLst>
                                      </p:cBhvr>
                                      <p:to>
                                        <p:strVal val="visible"/>
                                      </p:to>
                                    </p:set>
                                    <p:animEffect filter="fade" transition="in">
                                      <p:cBhvr>
                                        <p:cTn dur="1000"/>
                                        <p:tgtEl>
                                          <p:spTgt spid="4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66" name="Google Shape;466;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67" name="Google Shape;467;p31"/>
          <p:cNvPicPr preferRelativeResize="0"/>
          <p:nvPr/>
        </p:nvPicPr>
        <p:blipFill>
          <a:blip r:embed="rId3">
            <a:alphaModFix/>
          </a:blip>
          <a:stretch>
            <a:fillRect/>
          </a:stretch>
        </p:blipFill>
        <p:spPr>
          <a:xfrm>
            <a:off x="0" y="76200"/>
            <a:ext cx="9144000" cy="5143500"/>
          </a:xfrm>
          <a:prstGeom prst="rect">
            <a:avLst/>
          </a:prstGeom>
          <a:noFill/>
          <a:ln cap="flat" cmpd="sng" w="152400">
            <a:solidFill>
              <a:srgbClr val="FF0000"/>
            </a:solidFill>
            <a:prstDash val="solid"/>
            <a:round/>
            <a:headEnd len="sm" w="sm" type="none"/>
            <a:tailEnd len="sm" w="sm" type="none"/>
          </a:ln>
        </p:spPr>
      </p:pic>
      <p:pic>
        <p:nvPicPr>
          <p:cNvPr descr="The Girl Who Thought In Pictures by Julia Finley Mosca, illustrated by Daniel Rieley | Read Aloud for Kids | The Reading Booth&#10;&#10;Book Description (from the author): NONFICTION - Meet Dr. Temple Grandin—one of the world’s quirkiest science heroes! When young Temple was diagnosed with autism, no one expected her to talk, let alone become one of the most powerful voices in modern science. Yet, the determined visual thinker did just that. Her unique mind allowed her to connect with animals in a special way, helping her invent groundbreaking improvements for farms around the world.&#10;&#10;Use this book to teach readers about: Grit, Courage, Bravery, Perseverance, Resilience, Problem-Solving, Visual Thinking, Autism&#10;&#10;Reading level age range (approximate): Late Second Grade through Early Third Grade&#10;Fountas and Pinnell (F&amp;P) Reading Level: M&#10;&#10;—&#10;&#10;Thank you so very much for watching this read aloud on The Reading Booth YouTube channel! Don't forget to subscribe to stay up-to-date on the latest read aloud videos for kids.&#10;&#10;Visit &amp; subscribe here to learn more about The Reading Booth: https://www.youtube.com/channel/UC4aJIJCXHGzfc5OE07iHj0w/&#10;&#10;—&#10;&#10;If you are the publisher of this book &amp; would like the video taken down, please contact me directly at the-reading-boo-0310@pages.plusgoogle.com and I will remove the video immediately. Thank you kindly." id="468" name="Google Shape;468;p31" title="The Girl Who Thought In Pictures by Julia Finley Mosca | Read Aloud for Kids | The Reading Booth">
            <a:hlinkClick r:id="rId4"/>
          </p:cNvPr>
          <p:cNvPicPr preferRelativeResize="0"/>
          <p:nvPr/>
        </p:nvPicPr>
        <p:blipFill>
          <a:blip r:embed="rId5">
            <a:alphaModFix/>
          </a:blip>
          <a:stretch>
            <a:fillRect/>
          </a:stretch>
        </p:blipFill>
        <p:spPr>
          <a:xfrm>
            <a:off x="311700" y="1536700"/>
            <a:ext cx="4572000" cy="3429000"/>
          </a:xfrm>
          <a:prstGeom prst="rect">
            <a:avLst/>
          </a:prstGeom>
          <a:noFill/>
          <a:ln cap="flat" cmpd="sng" w="114300">
            <a:solidFill>
              <a:srgbClr val="FF0000"/>
            </a:solidFill>
            <a:prstDash val="solid"/>
            <a:round/>
            <a:headEnd len="sm" w="sm" type="none"/>
            <a:tailEnd len="sm" w="sm" type="none"/>
          </a:ln>
        </p:spPr>
      </p:pic>
      <p:sp>
        <p:nvSpPr>
          <p:cNvPr id="469" name="Google Shape;469;p31"/>
          <p:cNvSpPr txBox="1"/>
          <p:nvPr/>
        </p:nvSpPr>
        <p:spPr>
          <a:xfrm>
            <a:off x="257175" y="-64525"/>
            <a:ext cx="44292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200">
                <a:latin typeface="Love Ya Like A Sister"/>
                <a:ea typeface="Love Ya Like A Sister"/>
                <a:cs typeface="Love Ya Like A Sister"/>
                <a:sym typeface="Love Ya Like A Sister"/>
              </a:rPr>
              <a:t>Day 2</a:t>
            </a:r>
            <a:endParaRPr b="1" sz="4200">
              <a:latin typeface="Love Ya Like A Sister"/>
              <a:ea typeface="Love Ya Like A Sister"/>
              <a:cs typeface="Love Ya Like A Sister"/>
              <a:sym typeface="Love Ya Like A Sister"/>
            </a:endParaRPr>
          </a:p>
          <a:p>
            <a:pPr indent="0" lvl="0" marL="0" rtl="0" algn="ctr">
              <a:spcBef>
                <a:spcPts val="0"/>
              </a:spcBef>
              <a:spcAft>
                <a:spcPts val="0"/>
              </a:spcAft>
              <a:buNone/>
            </a:pPr>
            <a:r>
              <a:rPr b="1" lang="en" sz="4200">
                <a:latin typeface="Love Ya Like A Sister"/>
                <a:ea typeface="Love Ya Like A Sister"/>
                <a:cs typeface="Love Ya Like A Sister"/>
                <a:sym typeface="Love Ya Like A Sister"/>
              </a:rPr>
              <a:t>Temple Grandin</a:t>
            </a:r>
            <a:endParaRPr b="1" sz="4200">
              <a:latin typeface="Love Ya Like A Sister"/>
              <a:ea typeface="Love Ya Like A Sister"/>
              <a:cs typeface="Love Ya Like A Sister"/>
              <a:sym typeface="Love Ya Like A Sister"/>
            </a:endParaRPr>
          </a:p>
        </p:txBody>
      </p:sp>
      <p:sp>
        <p:nvSpPr>
          <p:cNvPr id="470" name="Google Shape;470;p31"/>
          <p:cNvSpPr txBox="1"/>
          <p:nvPr/>
        </p:nvSpPr>
        <p:spPr>
          <a:xfrm>
            <a:off x="5298600" y="600750"/>
            <a:ext cx="3533700" cy="3848100"/>
          </a:xfrm>
          <a:prstGeom prst="rect">
            <a:avLst/>
          </a:prstGeom>
          <a:solidFill>
            <a:srgbClr val="134F5C"/>
          </a:solidFill>
          <a:ln cap="flat" cmpd="sng" w="76200">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2600">
                <a:solidFill>
                  <a:srgbClr val="FFFFFF"/>
                </a:solidFill>
                <a:latin typeface="Love Ya Like A Sister"/>
                <a:ea typeface="Love Ya Like A Sister"/>
                <a:cs typeface="Love Ya Like A Sister"/>
                <a:sym typeface="Love Ya Like A Sister"/>
              </a:rPr>
              <a:t>“We all are YOUnique”</a:t>
            </a:r>
            <a:endParaRPr sz="2600">
              <a:solidFill>
                <a:srgbClr val="FFFFFF"/>
              </a:solidFill>
              <a:latin typeface="Love Ya Like A Sister"/>
              <a:ea typeface="Love Ya Like A Sister"/>
              <a:cs typeface="Love Ya Like A Sister"/>
              <a:sym typeface="Love Ya Like A Sister"/>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
                <a:solidFill>
                  <a:srgbClr val="FFFFFF"/>
                </a:solidFill>
              </a:rPr>
              <a:t>T</a:t>
            </a:r>
            <a:r>
              <a:rPr lang="en" sz="1200">
                <a:solidFill>
                  <a:srgbClr val="FFFFFF"/>
                </a:solidFill>
              </a:rPr>
              <a:t>he way you think is just as unique as the color of your skin.</a:t>
            </a:r>
            <a:endParaRPr sz="1200">
              <a:solidFill>
                <a:srgbClr val="FFFFFF"/>
              </a:solidFill>
            </a:endParaRPr>
          </a:p>
          <a:p>
            <a:pPr indent="0" lvl="0" marL="0" rtl="0" algn="l">
              <a:spcBef>
                <a:spcPts val="0"/>
              </a:spcBef>
              <a:spcAft>
                <a:spcPts val="0"/>
              </a:spcAft>
              <a:buNone/>
            </a:pPr>
            <a:r>
              <a:t/>
            </a:r>
            <a:endParaRPr sz="1200">
              <a:solidFill>
                <a:srgbClr val="FFFFFF"/>
              </a:solidFill>
            </a:endParaRPr>
          </a:p>
          <a:p>
            <a:pPr indent="0" lvl="0" marL="0" rtl="0" algn="l">
              <a:spcBef>
                <a:spcPts val="0"/>
              </a:spcBef>
              <a:spcAft>
                <a:spcPts val="0"/>
              </a:spcAft>
              <a:buNone/>
            </a:pPr>
            <a:r>
              <a:rPr lang="en" sz="1200">
                <a:solidFill>
                  <a:srgbClr val="FFFFFF"/>
                </a:solidFill>
              </a:rPr>
              <a:t>Some people </a:t>
            </a:r>
            <a:r>
              <a:rPr lang="en" sz="1300">
                <a:solidFill>
                  <a:srgbClr val="FFFFFF"/>
                </a:solidFill>
              </a:rPr>
              <a:t>can solve problems fast and others don’t know where to begin.</a:t>
            </a:r>
            <a:endParaRPr sz="1300">
              <a:solidFill>
                <a:srgbClr val="FFFFFF"/>
              </a:solidFill>
            </a:endParaRPr>
          </a:p>
          <a:p>
            <a:pPr indent="0" lvl="0" marL="0" rtl="0" algn="l">
              <a:spcBef>
                <a:spcPts val="0"/>
              </a:spcBef>
              <a:spcAft>
                <a:spcPts val="0"/>
              </a:spcAft>
              <a:buNone/>
            </a:pPr>
            <a:r>
              <a:t/>
            </a:r>
            <a:endParaRPr sz="1300">
              <a:solidFill>
                <a:srgbClr val="FFFFFF"/>
              </a:solidFill>
            </a:endParaRPr>
          </a:p>
          <a:p>
            <a:pPr indent="0" lvl="0" marL="0" rtl="0" algn="l">
              <a:spcBef>
                <a:spcPts val="0"/>
              </a:spcBef>
              <a:spcAft>
                <a:spcPts val="0"/>
              </a:spcAft>
              <a:buNone/>
            </a:pPr>
            <a:r>
              <a:rPr lang="en" sz="1300">
                <a:solidFill>
                  <a:srgbClr val="FFFFFF"/>
                </a:solidFill>
              </a:rPr>
              <a:t>The fact  we all think differently truly is quite exciting because you may be good at math and I may be good at writing.</a:t>
            </a:r>
            <a:endParaRPr sz="1300">
              <a:solidFill>
                <a:srgbClr val="FFFFFF"/>
              </a:solidFill>
            </a:endParaRPr>
          </a:p>
          <a:p>
            <a:pPr indent="0" lvl="0" marL="0" rtl="0" algn="l">
              <a:spcBef>
                <a:spcPts val="0"/>
              </a:spcBef>
              <a:spcAft>
                <a:spcPts val="0"/>
              </a:spcAft>
              <a:buNone/>
            </a:pPr>
            <a:r>
              <a:t/>
            </a:r>
            <a:endParaRPr sz="1300">
              <a:solidFill>
                <a:srgbClr val="FFFFFF"/>
              </a:solidFill>
            </a:endParaRPr>
          </a:p>
          <a:p>
            <a:pPr indent="0" lvl="0" marL="0" rtl="0" algn="l">
              <a:spcBef>
                <a:spcPts val="0"/>
              </a:spcBef>
              <a:spcAft>
                <a:spcPts val="0"/>
              </a:spcAft>
              <a:buNone/>
            </a:pPr>
            <a:r>
              <a:rPr lang="en" sz="1300">
                <a:solidFill>
                  <a:srgbClr val="FFFFFF"/>
                </a:solidFill>
              </a:rPr>
              <a:t>With the gifts that we’ve been given, we can help to change the world starting with every child; every boy and every girl.</a:t>
            </a:r>
            <a:endParaRPr sz="1300">
              <a:solidFill>
                <a:srgbClr val="FFFFFF"/>
              </a:solidFill>
            </a:endParaRPr>
          </a:p>
          <a:p>
            <a:pPr indent="0" lvl="0" marL="0" rtl="0" algn="l">
              <a:spcBef>
                <a:spcPts val="0"/>
              </a:spcBef>
              <a:spcAft>
                <a:spcPts val="0"/>
              </a:spcAft>
              <a:buNone/>
            </a:pPr>
            <a:r>
              <a:t/>
            </a:r>
            <a:endParaRPr sz="1500">
              <a:solidFill>
                <a:srgbClr val="FFFFFF"/>
              </a:solidFill>
            </a:endParaRPr>
          </a:p>
          <a:p>
            <a:pPr indent="0" lvl="0" marL="0" rtl="0" algn="l">
              <a:spcBef>
                <a:spcPts val="0"/>
              </a:spcBef>
              <a:spcAft>
                <a:spcPts val="0"/>
              </a:spcAft>
              <a:buNone/>
            </a:pPr>
            <a:r>
              <a:rPr lang="en" sz="1500">
                <a:solidFill>
                  <a:srgbClr val="FFFFFF"/>
                </a:solidFill>
              </a:rPr>
              <a:t> ~ Mrs. Ganoe</a:t>
            </a:r>
            <a:endParaRPr sz="1500">
              <a:solidFill>
                <a:srgbClr val="FFFFFF"/>
              </a:solidFill>
            </a:endParaRPr>
          </a:p>
        </p:txBody>
      </p:sp>
      <p:sp>
        <p:nvSpPr>
          <p:cNvPr id="471" name="Google Shape;471;p31"/>
          <p:cNvSpPr/>
          <p:nvPr/>
        </p:nvSpPr>
        <p:spPr>
          <a:xfrm>
            <a:off x="6781800" y="4006750"/>
            <a:ext cx="419100" cy="400200"/>
          </a:xfrm>
          <a:prstGeom prst="heart">
            <a:avLst/>
          </a:prstGeom>
          <a:solidFill>
            <a:srgbClr val="FF0000"/>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2" name="Google Shape;472;p31" title="We all are Uni.mp3">
            <a:hlinkClick r:id="rId6"/>
          </p:cNvPr>
          <p:cNvPicPr preferRelativeResize="0"/>
          <p:nvPr/>
        </p:nvPicPr>
        <p:blipFill>
          <a:blip r:embed="rId7">
            <a:alphaModFix/>
          </a:blip>
          <a:stretch>
            <a:fillRect/>
          </a:stretch>
        </p:blipFill>
        <p:spPr>
          <a:xfrm>
            <a:off x="4467225" y="257175"/>
            <a:ext cx="647700" cy="6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gtEl>
                                        <p:attrNameLst>
                                          <p:attrName>style.visibility</p:attrName>
                                        </p:attrNameLst>
                                      </p:cBhvr>
                                      <p:to>
                                        <p:strVal val="visible"/>
                                      </p:to>
                                    </p:set>
                                    <p:animEffect filter="fade" transition="in">
                                      <p:cBhvr>
                                        <p:cTn dur="1000"/>
                                        <p:tgtEl>
                                          <p:spTgt spid="4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78" name="Google Shape;478;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79" name="Google Shape;479;p32"/>
          <p:cNvPicPr preferRelativeResize="0"/>
          <p:nvPr/>
        </p:nvPicPr>
        <p:blipFill>
          <a:blip r:embed="rId3">
            <a:alphaModFix/>
          </a:blip>
          <a:stretch>
            <a:fillRect/>
          </a:stretch>
        </p:blipFill>
        <p:spPr>
          <a:xfrm>
            <a:off x="0" y="76200"/>
            <a:ext cx="9144000" cy="5143500"/>
          </a:xfrm>
          <a:prstGeom prst="rect">
            <a:avLst/>
          </a:prstGeom>
          <a:noFill/>
          <a:ln cap="flat" cmpd="sng" w="152400">
            <a:solidFill>
              <a:srgbClr val="FF0000"/>
            </a:solidFill>
            <a:prstDash val="solid"/>
            <a:round/>
            <a:headEnd len="sm" w="sm" type="none"/>
            <a:tailEnd len="sm" w="sm" type="none"/>
          </a:ln>
        </p:spPr>
      </p:pic>
      <p:pic>
        <p:nvPicPr>
          <p:cNvPr id="480" name="Google Shape;480;p32"/>
          <p:cNvPicPr preferRelativeResize="0"/>
          <p:nvPr/>
        </p:nvPicPr>
        <p:blipFill>
          <a:blip r:embed="rId4">
            <a:alphaModFix/>
          </a:blip>
          <a:stretch>
            <a:fillRect/>
          </a:stretch>
        </p:blipFill>
        <p:spPr>
          <a:xfrm>
            <a:off x="1409700" y="1358925"/>
            <a:ext cx="6353175" cy="3560750"/>
          </a:xfrm>
          <a:prstGeom prst="rect">
            <a:avLst/>
          </a:prstGeom>
          <a:noFill/>
          <a:ln cap="flat" cmpd="sng" w="76200">
            <a:solidFill>
              <a:srgbClr val="000000"/>
            </a:solidFill>
            <a:prstDash val="solid"/>
            <a:round/>
            <a:headEnd len="sm" w="sm" type="none"/>
            <a:tailEnd len="sm" w="sm" type="none"/>
          </a:ln>
        </p:spPr>
      </p:pic>
      <p:sp>
        <p:nvSpPr>
          <p:cNvPr id="481" name="Google Shape;481;p32"/>
          <p:cNvSpPr txBox="1"/>
          <p:nvPr/>
        </p:nvSpPr>
        <p:spPr>
          <a:xfrm>
            <a:off x="1723988" y="246563"/>
            <a:ext cx="5724600" cy="969600"/>
          </a:xfrm>
          <a:prstGeom prst="rect">
            <a:avLst/>
          </a:prstGeom>
          <a:solidFill>
            <a:srgbClr val="FF0000"/>
          </a:solidFill>
          <a:ln cap="flat" cmpd="sng" w="76200">
            <a:solidFill>
              <a:srgbClr val="073763"/>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FFFFFF"/>
                </a:solidFill>
              </a:rPr>
              <a:t>Temple never gave up on herself and her goals once she figured out what she was passionate about.  What happened because she never gave up?</a:t>
            </a:r>
            <a:endParaRPr b="1" sz="1700">
              <a:solidFill>
                <a:srgbClr val="FFFFFF"/>
              </a:solidFill>
            </a:endParaRPr>
          </a:p>
        </p:txBody>
      </p:sp>
      <p:sp>
        <p:nvSpPr>
          <p:cNvPr id="482" name="Google Shape;482;p32"/>
          <p:cNvSpPr txBox="1"/>
          <p:nvPr/>
        </p:nvSpPr>
        <p:spPr>
          <a:xfrm>
            <a:off x="1514475" y="1463050"/>
            <a:ext cx="2619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Type here.</a:t>
            </a:r>
            <a:endParaRPr b="1" sz="1600"/>
          </a:p>
        </p:txBody>
      </p:sp>
      <p:pic>
        <p:nvPicPr>
          <p:cNvPr id="483" name="Google Shape;483;p32"/>
          <p:cNvPicPr preferRelativeResize="0"/>
          <p:nvPr/>
        </p:nvPicPr>
        <p:blipFill>
          <a:blip r:embed="rId5">
            <a:alphaModFix/>
          </a:blip>
          <a:stretch>
            <a:fillRect/>
          </a:stretch>
        </p:blipFill>
        <p:spPr>
          <a:xfrm rot="-1931316">
            <a:off x="106119" y="139373"/>
            <a:ext cx="1183985" cy="1183985"/>
          </a:xfrm>
          <a:prstGeom prst="rect">
            <a:avLst/>
          </a:prstGeom>
          <a:noFill/>
          <a:ln>
            <a:noFill/>
          </a:ln>
        </p:spPr>
      </p:pic>
      <p:pic>
        <p:nvPicPr>
          <p:cNvPr id="484" name="Google Shape;484;p32"/>
          <p:cNvPicPr preferRelativeResize="0"/>
          <p:nvPr/>
        </p:nvPicPr>
        <p:blipFill>
          <a:blip r:embed="rId5">
            <a:alphaModFix/>
          </a:blip>
          <a:stretch>
            <a:fillRect/>
          </a:stretch>
        </p:blipFill>
        <p:spPr>
          <a:xfrm rot="-1931316">
            <a:off x="106119" y="1863398"/>
            <a:ext cx="1183985" cy="1183985"/>
          </a:xfrm>
          <a:prstGeom prst="rect">
            <a:avLst/>
          </a:prstGeom>
          <a:noFill/>
          <a:ln>
            <a:noFill/>
          </a:ln>
        </p:spPr>
      </p:pic>
      <p:pic>
        <p:nvPicPr>
          <p:cNvPr id="485" name="Google Shape;485;p32"/>
          <p:cNvPicPr preferRelativeResize="0"/>
          <p:nvPr/>
        </p:nvPicPr>
        <p:blipFill>
          <a:blip r:embed="rId5">
            <a:alphaModFix/>
          </a:blip>
          <a:stretch>
            <a:fillRect/>
          </a:stretch>
        </p:blipFill>
        <p:spPr>
          <a:xfrm rot="-1931316">
            <a:off x="106119" y="3735148"/>
            <a:ext cx="1183985" cy="1183985"/>
          </a:xfrm>
          <a:prstGeom prst="rect">
            <a:avLst/>
          </a:prstGeom>
          <a:noFill/>
          <a:ln>
            <a:noFill/>
          </a:ln>
        </p:spPr>
      </p:pic>
      <p:pic>
        <p:nvPicPr>
          <p:cNvPr id="486" name="Google Shape;486;p32"/>
          <p:cNvPicPr preferRelativeResize="0"/>
          <p:nvPr/>
        </p:nvPicPr>
        <p:blipFill>
          <a:blip r:embed="rId5">
            <a:alphaModFix/>
          </a:blip>
          <a:stretch>
            <a:fillRect/>
          </a:stretch>
        </p:blipFill>
        <p:spPr>
          <a:xfrm rot="-1931316">
            <a:off x="14679369" y="2973135"/>
            <a:ext cx="1183985" cy="1183985"/>
          </a:xfrm>
          <a:prstGeom prst="rect">
            <a:avLst/>
          </a:prstGeom>
          <a:noFill/>
          <a:ln>
            <a:noFill/>
          </a:ln>
        </p:spPr>
      </p:pic>
      <p:pic>
        <p:nvPicPr>
          <p:cNvPr id="487" name="Google Shape;487;p32"/>
          <p:cNvPicPr preferRelativeResize="0"/>
          <p:nvPr/>
        </p:nvPicPr>
        <p:blipFill>
          <a:blip r:embed="rId5">
            <a:alphaModFix/>
          </a:blip>
          <a:stretch>
            <a:fillRect/>
          </a:stretch>
        </p:blipFill>
        <p:spPr>
          <a:xfrm rot="-1931316">
            <a:off x="7811844" y="1863398"/>
            <a:ext cx="1183985" cy="1183985"/>
          </a:xfrm>
          <a:prstGeom prst="rect">
            <a:avLst/>
          </a:prstGeom>
          <a:noFill/>
          <a:ln>
            <a:noFill/>
          </a:ln>
        </p:spPr>
      </p:pic>
      <p:pic>
        <p:nvPicPr>
          <p:cNvPr id="488" name="Google Shape;488;p32"/>
          <p:cNvPicPr preferRelativeResize="0"/>
          <p:nvPr/>
        </p:nvPicPr>
        <p:blipFill>
          <a:blip r:embed="rId5">
            <a:alphaModFix/>
          </a:blip>
          <a:stretch>
            <a:fillRect/>
          </a:stretch>
        </p:blipFill>
        <p:spPr>
          <a:xfrm rot="-1931316">
            <a:off x="7811844" y="3735148"/>
            <a:ext cx="1183985" cy="1183985"/>
          </a:xfrm>
          <a:prstGeom prst="rect">
            <a:avLst/>
          </a:prstGeom>
          <a:noFill/>
          <a:ln>
            <a:noFill/>
          </a:ln>
        </p:spPr>
      </p:pic>
      <p:pic>
        <p:nvPicPr>
          <p:cNvPr id="489" name="Google Shape;489;p32"/>
          <p:cNvPicPr preferRelativeResize="0"/>
          <p:nvPr/>
        </p:nvPicPr>
        <p:blipFill>
          <a:blip r:embed="rId5">
            <a:alphaModFix/>
          </a:blip>
          <a:stretch>
            <a:fillRect/>
          </a:stretch>
        </p:blipFill>
        <p:spPr>
          <a:xfrm rot="-1931316">
            <a:off x="7735644" y="139373"/>
            <a:ext cx="1183985" cy="118398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95" name="Google Shape;495;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96" name="Google Shape;496;p33"/>
          <p:cNvPicPr preferRelativeResize="0"/>
          <p:nvPr/>
        </p:nvPicPr>
        <p:blipFill>
          <a:blip r:embed="rId3">
            <a:alphaModFix/>
          </a:blip>
          <a:stretch>
            <a:fillRect/>
          </a:stretch>
        </p:blipFill>
        <p:spPr>
          <a:xfrm>
            <a:off x="0" y="76200"/>
            <a:ext cx="9144000" cy="5143500"/>
          </a:xfrm>
          <a:prstGeom prst="rect">
            <a:avLst/>
          </a:prstGeom>
          <a:noFill/>
          <a:ln cap="flat" cmpd="sng" w="152400">
            <a:solidFill>
              <a:srgbClr val="FF0000"/>
            </a:solidFill>
            <a:prstDash val="solid"/>
            <a:round/>
            <a:headEnd len="sm" w="sm" type="none"/>
            <a:tailEnd len="sm" w="sm" type="none"/>
          </a:ln>
        </p:spPr>
      </p:pic>
      <p:pic>
        <p:nvPicPr>
          <p:cNvPr id="497" name="Google Shape;497;p33"/>
          <p:cNvPicPr preferRelativeResize="0"/>
          <p:nvPr/>
        </p:nvPicPr>
        <p:blipFill>
          <a:blip r:embed="rId4">
            <a:alphaModFix/>
          </a:blip>
          <a:stretch>
            <a:fillRect/>
          </a:stretch>
        </p:blipFill>
        <p:spPr>
          <a:xfrm>
            <a:off x="1409700" y="1358925"/>
            <a:ext cx="6353175" cy="3560750"/>
          </a:xfrm>
          <a:prstGeom prst="rect">
            <a:avLst/>
          </a:prstGeom>
          <a:noFill/>
          <a:ln cap="flat" cmpd="sng" w="76200">
            <a:solidFill>
              <a:srgbClr val="000000"/>
            </a:solidFill>
            <a:prstDash val="solid"/>
            <a:round/>
            <a:headEnd len="sm" w="sm" type="none"/>
            <a:tailEnd len="sm" w="sm" type="none"/>
          </a:ln>
        </p:spPr>
      </p:pic>
      <p:sp>
        <p:nvSpPr>
          <p:cNvPr id="498" name="Google Shape;498;p33"/>
          <p:cNvSpPr txBox="1"/>
          <p:nvPr/>
        </p:nvSpPr>
        <p:spPr>
          <a:xfrm>
            <a:off x="1723988" y="246563"/>
            <a:ext cx="5724600" cy="969600"/>
          </a:xfrm>
          <a:prstGeom prst="rect">
            <a:avLst/>
          </a:prstGeom>
          <a:solidFill>
            <a:srgbClr val="FF0000"/>
          </a:solidFill>
          <a:ln cap="flat" cmpd="sng" w="76200">
            <a:solidFill>
              <a:srgbClr val="073763"/>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FFFFFF"/>
                </a:solidFill>
              </a:rPr>
              <a:t>Temple was different and that’s what made her special.  What makes you special?  Why do you think this way?</a:t>
            </a:r>
            <a:endParaRPr b="1" sz="1700">
              <a:solidFill>
                <a:srgbClr val="FFFFFF"/>
              </a:solidFill>
            </a:endParaRPr>
          </a:p>
        </p:txBody>
      </p:sp>
      <p:sp>
        <p:nvSpPr>
          <p:cNvPr id="499" name="Google Shape;499;p33"/>
          <p:cNvSpPr txBox="1"/>
          <p:nvPr/>
        </p:nvSpPr>
        <p:spPr>
          <a:xfrm>
            <a:off x="1514475" y="1463050"/>
            <a:ext cx="2619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Type here.</a:t>
            </a:r>
            <a:endParaRPr b="1" sz="1600"/>
          </a:p>
        </p:txBody>
      </p:sp>
      <p:pic>
        <p:nvPicPr>
          <p:cNvPr id="500" name="Google Shape;500;p33"/>
          <p:cNvPicPr preferRelativeResize="0"/>
          <p:nvPr/>
        </p:nvPicPr>
        <p:blipFill>
          <a:blip r:embed="rId5">
            <a:alphaModFix/>
          </a:blip>
          <a:stretch>
            <a:fillRect/>
          </a:stretch>
        </p:blipFill>
        <p:spPr>
          <a:xfrm rot="-1931316">
            <a:off x="106119" y="139373"/>
            <a:ext cx="1183985" cy="1183985"/>
          </a:xfrm>
          <a:prstGeom prst="rect">
            <a:avLst/>
          </a:prstGeom>
          <a:noFill/>
          <a:ln>
            <a:noFill/>
          </a:ln>
        </p:spPr>
      </p:pic>
      <p:pic>
        <p:nvPicPr>
          <p:cNvPr id="501" name="Google Shape;501;p33"/>
          <p:cNvPicPr preferRelativeResize="0"/>
          <p:nvPr/>
        </p:nvPicPr>
        <p:blipFill>
          <a:blip r:embed="rId5">
            <a:alphaModFix/>
          </a:blip>
          <a:stretch>
            <a:fillRect/>
          </a:stretch>
        </p:blipFill>
        <p:spPr>
          <a:xfrm rot="-1931316">
            <a:off x="106119" y="1863398"/>
            <a:ext cx="1183985" cy="1183985"/>
          </a:xfrm>
          <a:prstGeom prst="rect">
            <a:avLst/>
          </a:prstGeom>
          <a:noFill/>
          <a:ln>
            <a:noFill/>
          </a:ln>
        </p:spPr>
      </p:pic>
      <p:pic>
        <p:nvPicPr>
          <p:cNvPr id="502" name="Google Shape;502;p33"/>
          <p:cNvPicPr preferRelativeResize="0"/>
          <p:nvPr/>
        </p:nvPicPr>
        <p:blipFill>
          <a:blip r:embed="rId5">
            <a:alphaModFix/>
          </a:blip>
          <a:stretch>
            <a:fillRect/>
          </a:stretch>
        </p:blipFill>
        <p:spPr>
          <a:xfrm rot="-1931316">
            <a:off x="106119" y="3735148"/>
            <a:ext cx="1183985" cy="1183985"/>
          </a:xfrm>
          <a:prstGeom prst="rect">
            <a:avLst/>
          </a:prstGeom>
          <a:noFill/>
          <a:ln>
            <a:noFill/>
          </a:ln>
        </p:spPr>
      </p:pic>
      <p:pic>
        <p:nvPicPr>
          <p:cNvPr id="503" name="Google Shape;503;p33"/>
          <p:cNvPicPr preferRelativeResize="0"/>
          <p:nvPr/>
        </p:nvPicPr>
        <p:blipFill>
          <a:blip r:embed="rId5">
            <a:alphaModFix/>
          </a:blip>
          <a:stretch>
            <a:fillRect/>
          </a:stretch>
        </p:blipFill>
        <p:spPr>
          <a:xfrm rot="-1931316">
            <a:off x="14679369" y="2973135"/>
            <a:ext cx="1183985" cy="1183985"/>
          </a:xfrm>
          <a:prstGeom prst="rect">
            <a:avLst/>
          </a:prstGeom>
          <a:noFill/>
          <a:ln>
            <a:noFill/>
          </a:ln>
        </p:spPr>
      </p:pic>
      <p:pic>
        <p:nvPicPr>
          <p:cNvPr id="504" name="Google Shape;504;p33"/>
          <p:cNvPicPr preferRelativeResize="0"/>
          <p:nvPr/>
        </p:nvPicPr>
        <p:blipFill>
          <a:blip r:embed="rId5">
            <a:alphaModFix/>
          </a:blip>
          <a:stretch>
            <a:fillRect/>
          </a:stretch>
        </p:blipFill>
        <p:spPr>
          <a:xfrm rot="-1931316">
            <a:off x="7811844" y="1863398"/>
            <a:ext cx="1183985" cy="1183985"/>
          </a:xfrm>
          <a:prstGeom prst="rect">
            <a:avLst/>
          </a:prstGeom>
          <a:noFill/>
          <a:ln>
            <a:noFill/>
          </a:ln>
        </p:spPr>
      </p:pic>
      <p:pic>
        <p:nvPicPr>
          <p:cNvPr id="505" name="Google Shape;505;p33"/>
          <p:cNvPicPr preferRelativeResize="0"/>
          <p:nvPr/>
        </p:nvPicPr>
        <p:blipFill>
          <a:blip r:embed="rId5">
            <a:alphaModFix/>
          </a:blip>
          <a:stretch>
            <a:fillRect/>
          </a:stretch>
        </p:blipFill>
        <p:spPr>
          <a:xfrm rot="-1931316">
            <a:off x="7811844" y="3735148"/>
            <a:ext cx="1183985" cy="1183985"/>
          </a:xfrm>
          <a:prstGeom prst="rect">
            <a:avLst/>
          </a:prstGeom>
          <a:noFill/>
          <a:ln>
            <a:noFill/>
          </a:ln>
        </p:spPr>
      </p:pic>
      <p:pic>
        <p:nvPicPr>
          <p:cNvPr id="506" name="Google Shape;506;p33"/>
          <p:cNvPicPr preferRelativeResize="0"/>
          <p:nvPr/>
        </p:nvPicPr>
        <p:blipFill>
          <a:blip r:embed="rId5">
            <a:alphaModFix/>
          </a:blip>
          <a:stretch>
            <a:fillRect/>
          </a:stretch>
        </p:blipFill>
        <p:spPr>
          <a:xfrm rot="-1931316">
            <a:off x="7735644" y="139373"/>
            <a:ext cx="1183985" cy="118398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512" name="Google Shape;512;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13" name="Google Shape;513;p34"/>
          <p:cNvPicPr preferRelativeResize="0"/>
          <p:nvPr/>
        </p:nvPicPr>
        <p:blipFill>
          <a:blip r:embed="rId3">
            <a:alphaModFix/>
          </a:blip>
          <a:stretch>
            <a:fillRect/>
          </a:stretch>
        </p:blipFill>
        <p:spPr>
          <a:xfrm>
            <a:off x="0" y="76200"/>
            <a:ext cx="9144000" cy="5143500"/>
          </a:xfrm>
          <a:prstGeom prst="rect">
            <a:avLst/>
          </a:prstGeom>
          <a:noFill/>
          <a:ln cap="flat" cmpd="sng" w="152400">
            <a:solidFill>
              <a:srgbClr val="FF0000"/>
            </a:solidFill>
            <a:prstDash val="solid"/>
            <a:round/>
            <a:headEnd len="sm" w="sm" type="none"/>
            <a:tailEnd len="sm" w="sm" type="none"/>
          </a:ln>
        </p:spPr>
      </p:pic>
      <p:pic>
        <p:nvPicPr>
          <p:cNvPr id="514" name="Google Shape;514;p34"/>
          <p:cNvPicPr preferRelativeResize="0"/>
          <p:nvPr/>
        </p:nvPicPr>
        <p:blipFill>
          <a:blip r:embed="rId4">
            <a:alphaModFix/>
          </a:blip>
          <a:stretch>
            <a:fillRect/>
          </a:stretch>
        </p:blipFill>
        <p:spPr>
          <a:xfrm>
            <a:off x="1111629" y="2365975"/>
            <a:ext cx="2003046" cy="2596550"/>
          </a:xfrm>
          <a:prstGeom prst="rect">
            <a:avLst/>
          </a:prstGeom>
          <a:noFill/>
          <a:ln cap="flat" cmpd="sng" w="76200">
            <a:solidFill>
              <a:srgbClr val="FF0000"/>
            </a:solidFill>
            <a:prstDash val="solid"/>
            <a:round/>
            <a:headEnd len="sm" w="sm" type="none"/>
            <a:tailEnd len="sm" w="sm" type="none"/>
          </a:ln>
        </p:spPr>
      </p:pic>
      <p:pic>
        <p:nvPicPr>
          <p:cNvPr id="515" name="Google Shape;515;p34"/>
          <p:cNvPicPr preferRelativeResize="0"/>
          <p:nvPr/>
        </p:nvPicPr>
        <p:blipFill>
          <a:blip r:embed="rId5">
            <a:alphaModFix/>
          </a:blip>
          <a:stretch>
            <a:fillRect/>
          </a:stretch>
        </p:blipFill>
        <p:spPr>
          <a:xfrm>
            <a:off x="4629151" y="483875"/>
            <a:ext cx="3414950" cy="4478650"/>
          </a:xfrm>
          <a:prstGeom prst="rect">
            <a:avLst/>
          </a:prstGeom>
          <a:noFill/>
          <a:ln cap="flat" cmpd="sng" w="76200">
            <a:solidFill>
              <a:srgbClr val="FF0000"/>
            </a:solidFill>
            <a:prstDash val="solid"/>
            <a:round/>
            <a:headEnd len="sm" w="sm" type="none"/>
            <a:tailEnd len="sm" w="sm" type="none"/>
          </a:ln>
        </p:spPr>
      </p:pic>
      <p:sp>
        <p:nvSpPr>
          <p:cNvPr id="516" name="Google Shape;516;p34"/>
          <p:cNvSpPr/>
          <p:nvPr/>
        </p:nvSpPr>
        <p:spPr>
          <a:xfrm rot="557998">
            <a:off x="32556" y="26262"/>
            <a:ext cx="4348648" cy="2094221"/>
          </a:xfrm>
          <a:prstGeom prst="irregularSeal2">
            <a:avLst/>
          </a:prstGeom>
          <a:solidFill>
            <a:schemeClr val="lt2"/>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4"/>
          <p:cNvSpPr txBox="1"/>
          <p:nvPr/>
        </p:nvSpPr>
        <p:spPr>
          <a:xfrm>
            <a:off x="859125" y="519275"/>
            <a:ext cx="26955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t>What was Temple’s</a:t>
            </a:r>
            <a:endParaRPr b="1" sz="1500"/>
          </a:p>
          <a:p>
            <a:pPr indent="0" lvl="0" marL="0" rtl="0" algn="l">
              <a:spcBef>
                <a:spcPts val="0"/>
              </a:spcBef>
              <a:spcAft>
                <a:spcPts val="0"/>
              </a:spcAft>
              <a:buNone/>
            </a:pPr>
            <a:r>
              <a:rPr b="1" lang="en" sz="1500"/>
              <a:t>u</a:t>
            </a:r>
            <a:r>
              <a:rPr b="1" lang="en" sz="1500"/>
              <a:t>nique idea? How did she use it to help change the world for the better?</a:t>
            </a:r>
            <a:endParaRPr b="1" sz="1500"/>
          </a:p>
        </p:txBody>
      </p:sp>
      <p:pic>
        <p:nvPicPr>
          <p:cNvPr id="518" name="Google Shape;518;p34"/>
          <p:cNvPicPr preferRelativeResize="0"/>
          <p:nvPr/>
        </p:nvPicPr>
        <p:blipFill>
          <a:blip r:embed="rId6">
            <a:alphaModFix/>
          </a:blip>
          <a:stretch>
            <a:fillRect/>
          </a:stretch>
        </p:blipFill>
        <p:spPr>
          <a:xfrm rot="-1931316">
            <a:off x="601419" y="3160523"/>
            <a:ext cx="1183985" cy="118398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524" name="Google Shape;524;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25" name="Google Shape;525;p35"/>
          <p:cNvPicPr preferRelativeResize="0"/>
          <p:nvPr/>
        </p:nvPicPr>
        <p:blipFill>
          <a:blip r:embed="rId3">
            <a:alphaModFix/>
          </a:blip>
          <a:stretch>
            <a:fillRect/>
          </a:stretch>
        </p:blipFill>
        <p:spPr>
          <a:xfrm>
            <a:off x="0" y="76200"/>
            <a:ext cx="9144000" cy="5143500"/>
          </a:xfrm>
          <a:prstGeom prst="rect">
            <a:avLst/>
          </a:prstGeom>
          <a:noFill/>
          <a:ln cap="flat" cmpd="sng" w="152400">
            <a:solidFill>
              <a:srgbClr val="FF0000"/>
            </a:solidFill>
            <a:prstDash val="solid"/>
            <a:round/>
            <a:headEnd len="sm" w="sm" type="none"/>
            <a:tailEnd len="sm" w="sm" type="none"/>
          </a:ln>
        </p:spPr>
      </p:pic>
      <p:pic>
        <p:nvPicPr>
          <p:cNvPr descr="Have you ever made something wonderful but were too afraid to share it?" id="526" name="Google Shape;526;p35" title="Holiday — Share Your Gifts — Apple">
            <a:hlinkClick r:id="rId4"/>
          </p:cNvPr>
          <p:cNvPicPr preferRelativeResize="0"/>
          <p:nvPr/>
        </p:nvPicPr>
        <p:blipFill>
          <a:blip r:embed="rId5">
            <a:alphaModFix/>
          </a:blip>
          <a:stretch>
            <a:fillRect/>
          </a:stretch>
        </p:blipFill>
        <p:spPr>
          <a:xfrm>
            <a:off x="525700" y="1737300"/>
            <a:ext cx="4046300" cy="3034725"/>
          </a:xfrm>
          <a:prstGeom prst="rect">
            <a:avLst/>
          </a:prstGeom>
          <a:noFill/>
          <a:ln cap="flat" cmpd="sng" w="114300">
            <a:solidFill>
              <a:srgbClr val="FF0000"/>
            </a:solidFill>
            <a:prstDash val="solid"/>
            <a:round/>
            <a:headEnd len="sm" w="sm" type="none"/>
            <a:tailEnd len="sm" w="sm" type="none"/>
          </a:ln>
        </p:spPr>
      </p:pic>
      <p:sp>
        <p:nvSpPr>
          <p:cNvPr id="527" name="Google Shape;527;p35"/>
          <p:cNvSpPr txBox="1"/>
          <p:nvPr/>
        </p:nvSpPr>
        <p:spPr>
          <a:xfrm>
            <a:off x="0" y="445025"/>
            <a:ext cx="88323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latin typeface="Love Ya Like A Sister"/>
                <a:ea typeface="Love Ya Like A Sister"/>
                <a:cs typeface="Love Ya Like A Sister"/>
                <a:sym typeface="Love Ya Like A Sister"/>
              </a:rPr>
              <a:t>Don’t Hide Your Gifts - Share them with the World !</a:t>
            </a:r>
            <a:r>
              <a:rPr b="1" lang="en" sz="4000">
                <a:latin typeface="Love Ya Like A Sister"/>
                <a:ea typeface="Love Ya Like A Sister"/>
                <a:cs typeface="Love Ya Like A Sister"/>
                <a:sym typeface="Love Ya Like A Sister"/>
              </a:rPr>
              <a:t> </a:t>
            </a:r>
            <a:endParaRPr b="1" sz="4000">
              <a:latin typeface="Love Ya Like A Sister"/>
              <a:ea typeface="Love Ya Like A Sister"/>
              <a:cs typeface="Love Ya Like A Sister"/>
              <a:sym typeface="Love Ya Like A Sister"/>
            </a:endParaRPr>
          </a:p>
        </p:txBody>
      </p:sp>
      <p:pic>
        <p:nvPicPr>
          <p:cNvPr id="528" name="Google Shape;528;p35"/>
          <p:cNvPicPr preferRelativeResize="0"/>
          <p:nvPr/>
        </p:nvPicPr>
        <p:blipFill>
          <a:blip r:embed="rId6">
            <a:alphaModFix/>
          </a:blip>
          <a:stretch>
            <a:fillRect/>
          </a:stretch>
        </p:blipFill>
        <p:spPr>
          <a:xfrm>
            <a:off x="5476875" y="1933575"/>
            <a:ext cx="2524124" cy="2524124"/>
          </a:xfrm>
          <a:prstGeom prst="rect">
            <a:avLst/>
          </a:prstGeom>
          <a:noFill/>
          <a:ln>
            <a:noFill/>
          </a:ln>
        </p:spPr>
      </p:pic>
      <p:pic>
        <p:nvPicPr>
          <p:cNvPr id="529" name="Google Shape;529;p35"/>
          <p:cNvPicPr preferRelativeResize="0"/>
          <p:nvPr/>
        </p:nvPicPr>
        <p:blipFill>
          <a:blip r:embed="rId7">
            <a:alphaModFix/>
          </a:blip>
          <a:stretch>
            <a:fillRect/>
          </a:stretch>
        </p:blipFill>
        <p:spPr>
          <a:xfrm>
            <a:off x="7054225" y="2332400"/>
            <a:ext cx="583749" cy="478699"/>
          </a:xfrm>
          <a:prstGeom prst="rect">
            <a:avLst/>
          </a:prstGeom>
          <a:noFill/>
          <a:ln>
            <a:noFill/>
          </a:ln>
        </p:spPr>
      </p:pic>
      <p:pic>
        <p:nvPicPr>
          <p:cNvPr id="530" name="Google Shape;530;p35"/>
          <p:cNvPicPr preferRelativeResize="0"/>
          <p:nvPr/>
        </p:nvPicPr>
        <p:blipFill>
          <a:blip r:embed="rId7">
            <a:alphaModFix/>
          </a:blip>
          <a:stretch>
            <a:fillRect/>
          </a:stretch>
        </p:blipFill>
        <p:spPr>
          <a:xfrm>
            <a:off x="6428300" y="2064825"/>
            <a:ext cx="583749" cy="478699"/>
          </a:xfrm>
          <a:prstGeom prst="rect">
            <a:avLst/>
          </a:prstGeom>
          <a:noFill/>
          <a:ln>
            <a:noFill/>
          </a:ln>
        </p:spPr>
      </p:pic>
      <p:pic>
        <p:nvPicPr>
          <p:cNvPr id="531" name="Google Shape;531;p35"/>
          <p:cNvPicPr preferRelativeResize="0"/>
          <p:nvPr/>
        </p:nvPicPr>
        <p:blipFill>
          <a:blip r:embed="rId7">
            <a:alphaModFix/>
          </a:blip>
          <a:stretch>
            <a:fillRect/>
          </a:stretch>
        </p:blipFill>
        <p:spPr>
          <a:xfrm>
            <a:off x="5644525" y="2741975"/>
            <a:ext cx="583749" cy="478699"/>
          </a:xfrm>
          <a:prstGeom prst="rect">
            <a:avLst/>
          </a:prstGeom>
          <a:noFill/>
          <a:ln>
            <a:noFill/>
          </a:ln>
        </p:spPr>
      </p:pic>
      <p:pic>
        <p:nvPicPr>
          <p:cNvPr id="532" name="Google Shape;532;p35"/>
          <p:cNvPicPr preferRelativeResize="0"/>
          <p:nvPr/>
        </p:nvPicPr>
        <p:blipFill>
          <a:blip r:embed="rId7">
            <a:alphaModFix/>
          </a:blip>
          <a:stretch>
            <a:fillRect/>
          </a:stretch>
        </p:blipFill>
        <p:spPr>
          <a:xfrm>
            <a:off x="6527625" y="2697525"/>
            <a:ext cx="583749" cy="478699"/>
          </a:xfrm>
          <a:prstGeom prst="rect">
            <a:avLst/>
          </a:prstGeom>
          <a:noFill/>
          <a:ln>
            <a:noFill/>
          </a:ln>
        </p:spPr>
      </p:pic>
      <p:pic>
        <p:nvPicPr>
          <p:cNvPr id="533" name="Google Shape;533;p35"/>
          <p:cNvPicPr preferRelativeResize="0"/>
          <p:nvPr/>
        </p:nvPicPr>
        <p:blipFill>
          <a:blip r:embed="rId7">
            <a:alphaModFix/>
          </a:blip>
          <a:stretch>
            <a:fillRect/>
          </a:stretch>
        </p:blipFill>
        <p:spPr>
          <a:xfrm>
            <a:off x="7254250" y="2956287"/>
            <a:ext cx="583749" cy="478699"/>
          </a:xfrm>
          <a:prstGeom prst="rect">
            <a:avLst/>
          </a:prstGeom>
          <a:noFill/>
          <a:ln>
            <a:noFill/>
          </a:ln>
        </p:spPr>
      </p:pic>
      <p:pic>
        <p:nvPicPr>
          <p:cNvPr id="534" name="Google Shape;534;p35"/>
          <p:cNvPicPr preferRelativeResize="0"/>
          <p:nvPr/>
        </p:nvPicPr>
        <p:blipFill>
          <a:blip r:embed="rId7">
            <a:alphaModFix/>
          </a:blip>
          <a:stretch>
            <a:fillRect/>
          </a:stretch>
        </p:blipFill>
        <p:spPr>
          <a:xfrm>
            <a:off x="6606550" y="3590625"/>
            <a:ext cx="583749" cy="478699"/>
          </a:xfrm>
          <a:prstGeom prst="rect">
            <a:avLst/>
          </a:prstGeom>
          <a:noFill/>
          <a:ln>
            <a:noFill/>
          </a:ln>
        </p:spPr>
      </p:pic>
      <p:pic>
        <p:nvPicPr>
          <p:cNvPr id="535" name="Google Shape;535;p35"/>
          <p:cNvPicPr preferRelativeResize="0"/>
          <p:nvPr/>
        </p:nvPicPr>
        <p:blipFill>
          <a:blip r:embed="rId7">
            <a:alphaModFix/>
          </a:blip>
          <a:stretch>
            <a:fillRect/>
          </a:stretch>
        </p:blipFill>
        <p:spPr>
          <a:xfrm>
            <a:off x="5844550" y="3313475"/>
            <a:ext cx="583749" cy="478699"/>
          </a:xfrm>
          <a:prstGeom prst="rect">
            <a:avLst/>
          </a:prstGeom>
          <a:noFill/>
          <a:ln>
            <a:noFill/>
          </a:ln>
        </p:spPr>
      </p:pic>
      <p:pic>
        <p:nvPicPr>
          <p:cNvPr id="536" name="Google Shape;536;p35"/>
          <p:cNvPicPr preferRelativeResize="0"/>
          <p:nvPr/>
        </p:nvPicPr>
        <p:blipFill>
          <a:blip r:embed="rId8">
            <a:alphaModFix/>
          </a:blip>
          <a:stretch>
            <a:fillRect/>
          </a:stretch>
        </p:blipFill>
        <p:spPr>
          <a:xfrm>
            <a:off x="5904062" y="2102000"/>
            <a:ext cx="1669750" cy="1669750"/>
          </a:xfrm>
          <a:prstGeom prst="rect">
            <a:avLst/>
          </a:prstGeom>
          <a:noFill/>
          <a:ln>
            <a:noFill/>
          </a:ln>
        </p:spPr>
      </p:pic>
      <p:pic>
        <p:nvPicPr>
          <p:cNvPr id="537" name="Google Shape;537;p35"/>
          <p:cNvPicPr preferRelativeResize="0"/>
          <p:nvPr/>
        </p:nvPicPr>
        <p:blipFill>
          <a:blip r:embed="rId8">
            <a:alphaModFix/>
          </a:blip>
          <a:stretch>
            <a:fillRect/>
          </a:stretch>
        </p:blipFill>
        <p:spPr>
          <a:xfrm>
            <a:off x="5520562" y="2625875"/>
            <a:ext cx="1669750" cy="1669750"/>
          </a:xfrm>
          <a:prstGeom prst="rect">
            <a:avLst/>
          </a:prstGeom>
          <a:noFill/>
          <a:ln>
            <a:noFill/>
          </a:ln>
        </p:spPr>
      </p:pic>
      <p:pic>
        <p:nvPicPr>
          <p:cNvPr id="538" name="Google Shape;538;p35"/>
          <p:cNvPicPr preferRelativeResize="0"/>
          <p:nvPr/>
        </p:nvPicPr>
        <p:blipFill>
          <a:blip r:embed="rId8">
            <a:alphaModFix/>
          </a:blip>
          <a:stretch>
            <a:fillRect/>
          </a:stretch>
        </p:blipFill>
        <p:spPr>
          <a:xfrm>
            <a:off x="6208862" y="2406800"/>
            <a:ext cx="1669750" cy="1669750"/>
          </a:xfrm>
          <a:prstGeom prst="rect">
            <a:avLst/>
          </a:prstGeom>
          <a:noFill/>
          <a:ln>
            <a:noFill/>
          </a:ln>
        </p:spPr>
      </p:pic>
      <p:pic>
        <p:nvPicPr>
          <p:cNvPr id="539" name="Google Shape;539;p35"/>
          <p:cNvPicPr preferRelativeResize="0"/>
          <p:nvPr/>
        </p:nvPicPr>
        <p:blipFill>
          <a:blip r:embed="rId8">
            <a:alphaModFix/>
          </a:blip>
          <a:stretch>
            <a:fillRect/>
          </a:stretch>
        </p:blipFill>
        <p:spPr>
          <a:xfrm>
            <a:off x="5904075" y="2851500"/>
            <a:ext cx="1669750" cy="16697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545" name="Google Shape;545;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46" name="Google Shape;546;p36"/>
          <p:cNvPicPr preferRelativeResize="0"/>
          <p:nvPr/>
        </p:nvPicPr>
        <p:blipFill>
          <a:blip r:embed="rId3">
            <a:alphaModFix/>
          </a:blip>
          <a:stretch>
            <a:fillRect/>
          </a:stretch>
        </p:blipFill>
        <p:spPr>
          <a:xfrm>
            <a:off x="0" y="76200"/>
            <a:ext cx="9144000" cy="5143500"/>
          </a:xfrm>
          <a:prstGeom prst="rect">
            <a:avLst/>
          </a:prstGeom>
          <a:noFill/>
          <a:ln cap="flat" cmpd="sng" w="152400">
            <a:solidFill>
              <a:srgbClr val="FF0000"/>
            </a:solidFill>
            <a:prstDash val="solid"/>
            <a:round/>
            <a:headEnd len="sm" w="sm" type="none"/>
            <a:tailEnd len="sm" w="sm" type="none"/>
          </a:ln>
        </p:spPr>
      </p:pic>
      <p:pic>
        <p:nvPicPr>
          <p:cNvPr id="547" name="Google Shape;547;p36"/>
          <p:cNvPicPr preferRelativeResize="0"/>
          <p:nvPr/>
        </p:nvPicPr>
        <p:blipFill>
          <a:blip r:embed="rId4">
            <a:alphaModFix/>
          </a:blip>
          <a:stretch>
            <a:fillRect/>
          </a:stretch>
        </p:blipFill>
        <p:spPr>
          <a:xfrm>
            <a:off x="5543551" y="519275"/>
            <a:ext cx="3414950" cy="4478650"/>
          </a:xfrm>
          <a:prstGeom prst="rect">
            <a:avLst/>
          </a:prstGeom>
          <a:noFill/>
          <a:ln cap="flat" cmpd="sng" w="76200">
            <a:solidFill>
              <a:srgbClr val="FF0000"/>
            </a:solidFill>
            <a:prstDash val="solid"/>
            <a:round/>
            <a:headEnd len="sm" w="sm" type="none"/>
            <a:tailEnd len="sm" w="sm" type="none"/>
          </a:ln>
        </p:spPr>
      </p:pic>
      <p:sp>
        <p:nvSpPr>
          <p:cNvPr id="548" name="Google Shape;548;p36"/>
          <p:cNvSpPr/>
          <p:nvPr/>
        </p:nvSpPr>
        <p:spPr>
          <a:xfrm rot="557998">
            <a:off x="635556" y="343887"/>
            <a:ext cx="4348648" cy="2094221"/>
          </a:xfrm>
          <a:prstGeom prst="irregularSeal2">
            <a:avLst/>
          </a:prstGeom>
          <a:solidFill>
            <a:schemeClr val="lt2"/>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6"/>
          <p:cNvSpPr txBox="1"/>
          <p:nvPr/>
        </p:nvSpPr>
        <p:spPr>
          <a:xfrm>
            <a:off x="1404975" y="836900"/>
            <a:ext cx="26955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t>What gift or passion do YOU have?  How can you use it to help change the world for the better?</a:t>
            </a:r>
            <a:endParaRPr b="1" sz="1500"/>
          </a:p>
        </p:txBody>
      </p:sp>
      <p:sp>
        <p:nvSpPr>
          <p:cNvPr id="550" name="Google Shape;550;p36"/>
          <p:cNvSpPr txBox="1"/>
          <p:nvPr/>
        </p:nvSpPr>
        <p:spPr>
          <a:xfrm>
            <a:off x="800100" y="2390775"/>
            <a:ext cx="3771900" cy="2632200"/>
          </a:xfrm>
          <a:prstGeom prst="rect">
            <a:avLst/>
          </a:prstGeom>
          <a:solidFill>
            <a:srgbClr val="00FFFF"/>
          </a:solidFill>
          <a:ln cap="flat" cmpd="sng" w="76200">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latin typeface="Love Ya Like A Sister"/>
                <a:ea typeface="Love Ya Like A Sister"/>
                <a:cs typeface="Love Ya Like A Sister"/>
                <a:sym typeface="Love Ya Like A Sister"/>
              </a:rPr>
              <a:t>“Meant to be Shared”</a:t>
            </a:r>
            <a:endParaRPr b="1" sz="1900">
              <a:latin typeface="Love Ya Like A Sister"/>
              <a:ea typeface="Love Ya Like A Sister"/>
              <a:cs typeface="Love Ya Like A Sister"/>
              <a:sym typeface="Love Ya Like A Siste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We each have gifts we’re meant to share; each one is so unique.  Some may have the gift of compassion and others the gift to speak.  It’s important to share our gifts with everyone we know </a:t>
            </a:r>
            <a:r>
              <a:rPr b="1" lang="en"/>
              <a:t>because</a:t>
            </a:r>
            <a:r>
              <a:rPr b="1" lang="en"/>
              <a:t> that is how to change our world and watch kindness begin to grow.</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 Mrs. Ganoe</a:t>
            </a:r>
            <a:endParaRPr b="1"/>
          </a:p>
        </p:txBody>
      </p:sp>
      <p:sp>
        <p:nvSpPr>
          <p:cNvPr id="551" name="Google Shape;551;p36"/>
          <p:cNvSpPr txBox="1"/>
          <p:nvPr/>
        </p:nvSpPr>
        <p:spPr>
          <a:xfrm>
            <a:off x="6000750" y="1160150"/>
            <a:ext cx="2486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Type here.</a:t>
            </a:r>
            <a:endParaRPr b="1" sz="1800"/>
          </a:p>
        </p:txBody>
      </p:sp>
      <p:pic>
        <p:nvPicPr>
          <p:cNvPr id="552" name="Google Shape;552;p36" title="Meant to Share.mp3">
            <a:hlinkClick r:id="rId5"/>
          </p:cNvPr>
          <p:cNvPicPr preferRelativeResize="0"/>
          <p:nvPr/>
        </p:nvPicPr>
        <p:blipFill>
          <a:blip r:embed="rId6">
            <a:alphaModFix/>
          </a:blip>
          <a:stretch>
            <a:fillRect/>
          </a:stretch>
        </p:blipFill>
        <p:spPr>
          <a:xfrm>
            <a:off x="26675" y="1317538"/>
            <a:ext cx="773425" cy="7734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558" name="Google Shape;558;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59" name="Google Shape;559;p37"/>
          <p:cNvPicPr preferRelativeResize="0"/>
          <p:nvPr/>
        </p:nvPicPr>
        <p:blipFill>
          <a:blip r:embed="rId3">
            <a:alphaModFix/>
          </a:blip>
          <a:stretch>
            <a:fillRect/>
          </a:stretch>
        </p:blipFill>
        <p:spPr>
          <a:xfrm>
            <a:off x="0" y="76200"/>
            <a:ext cx="9144000" cy="5143500"/>
          </a:xfrm>
          <a:prstGeom prst="rect">
            <a:avLst/>
          </a:prstGeom>
          <a:noFill/>
          <a:ln cap="flat" cmpd="sng" w="152400">
            <a:solidFill>
              <a:srgbClr val="FF0000"/>
            </a:solidFill>
            <a:prstDash val="solid"/>
            <a:round/>
            <a:headEnd len="sm" w="sm" type="none"/>
            <a:tailEnd len="sm" w="sm" type="none"/>
          </a:ln>
        </p:spPr>
      </p:pic>
      <p:pic>
        <p:nvPicPr>
          <p:cNvPr id="560" name="Google Shape;560;p37"/>
          <p:cNvPicPr preferRelativeResize="0"/>
          <p:nvPr/>
        </p:nvPicPr>
        <p:blipFill>
          <a:blip r:embed="rId4">
            <a:alphaModFix/>
          </a:blip>
          <a:stretch>
            <a:fillRect/>
          </a:stretch>
        </p:blipFill>
        <p:spPr>
          <a:xfrm>
            <a:off x="3429842" y="1251250"/>
            <a:ext cx="2284319" cy="2641000"/>
          </a:xfrm>
          <a:prstGeom prst="rect">
            <a:avLst/>
          </a:prstGeom>
          <a:noFill/>
          <a:ln cap="flat" cmpd="sng" w="76200">
            <a:solidFill>
              <a:srgbClr val="FF0000"/>
            </a:solidFill>
            <a:prstDash val="solid"/>
            <a:round/>
            <a:headEnd len="sm" w="sm" type="none"/>
            <a:tailEnd len="sm" w="sm" type="none"/>
          </a:ln>
        </p:spPr>
      </p:pic>
      <p:sp>
        <p:nvSpPr>
          <p:cNvPr id="561" name="Google Shape;561;p37"/>
          <p:cNvSpPr/>
          <p:nvPr/>
        </p:nvSpPr>
        <p:spPr>
          <a:xfrm>
            <a:off x="371474" y="76199"/>
            <a:ext cx="1767042" cy="1712610"/>
          </a:xfrm>
          <a:prstGeom prst="irregularSeal1">
            <a:avLst/>
          </a:prstGeom>
          <a:solidFill>
            <a:schemeClr val="lt2"/>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7"/>
          <p:cNvSpPr/>
          <p:nvPr/>
        </p:nvSpPr>
        <p:spPr>
          <a:xfrm>
            <a:off x="1409699" y="1715449"/>
            <a:ext cx="1767042" cy="1712610"/>
          </a:xfrm>
          <a:prstGeom prst="irregularSeal1">
            <a:avLst/>
          </a:prstGeom>
          <a:solidFill>
            <a:schemeClr val="lt2"/>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7"/>
          <p:cNvSpPr/>
          <p:nvPr/>
        </p:nvSpPr>
        <p:spPr>
          <a:xfrm>
            <a:off x="266699" y="3395662"/>
            <a:ext cx="1767042" cy="1712610"/>
          </a:xfrm>
          <a:prstGeom prst="irregularSeal1">
            <a:avLst/>
          </a:prstGeom>
          <a:solidFill>
            <a:schemeClr val="lt2"/>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7"/>
          <p:cNvSpPr/>
          <p:nvPr/>
        </p:nvSpPr>
        <p:spPr>
          <a:xfrm>
            <a:off x="7143749" y="190499"/>
            <a:ext cx="1767042" cy="1712610"/>
          </a:xfrm>
          <a:prstGeom prst="irregularSeal1">
            <a:avLst/>
          </a:prstGeom>
          <a:solidFill>
            <a:schemeClr val="lt2"/>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7"/>
          <p:cNvSpPr/>
          <p:nvPr/>
        </p:nvSpPr>
        <p:spPr>
          <a:xfrm>
            <a:off x="5967249" y="1857374"/>
            <a:ext cx="1767042" cy="1712610"/>
          </a:xfrm>
          <a:prstGeom prst="irregularSeal1">
            <a:avLst/>
          </a:prstGeom>
          <a:solidFill>
            <a:schemeClr val="lt2"/>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7"/>
          <p:cNvSpPr/>
          <p:nvPr/>
        </p:nvSpPr>
        <p:spPr>
          <a:xfrm>
            <a:off x="7267574" y="3395662"/>
            <a:ext cx="1767042" cy="1712610"/>
          </a:xfrm>
          <a:prstGeom prst="irregularSeal1">
            <a:avLst/>
          </a:prstGeom>
          <a:solidFill>
            <a:schemeClr val="lt2"/>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7"/>
          <p:cNvSpPr txBox="1"/>
          <p:nvPr/>
        </p:nvSpPr>
        <p:spPr>
          <a:xfrm>
            <a:off x="2274150" y="190500"/>
            <a:ext cx="48696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FF0000"/>
                </a:solidFill>
              </a:rPr>
              <a:t>What are some adjectives you can use to describe Temple Grandin?</a:t>
            </a:r>
            <a:endParaRPr b="1" sz="2200">
              <a:solidFill>
                <a:srgbClr val="FF0000"/>
              </a:solidFill>
            </a:endParaRPr>
          </a:p>
        </p:txBody>
      </p:sp>
      <p:sp>
        <p:nvSpPr>
          <p:cNvPr id="568" name="Google Shape;568;p37"/>
          <p:cNvSpPr txBox="1"/>
          <p:nvPr/>
        </p:nvSpPr>
        <p:spPr>
          <a:xfrm>
            <a:off x="657225" y="590550"/>
            <a:ext cx="1152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t>Type.</a:t>
            </a:r>
            <a:endParaRPr b="1" sz="1600"/>
          </a:p>
        </p:txBody>
      </p:sp>
      <p:sp>
        <p:nvSpPr>
          <p:cNvPr id="569" name="Google Shape;569;p37"/>
          <p:cNvSpPr txBox="1"/>
          <p:nvPr/>
        </p:nvSpPr>
        <p:spPr>
          <a:xfrm>
            <a:off x="1676400" y="2266950"/>
            <a:ext cx="1152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t>Type.</a:t>
            </a:r>
            <a:endParaRPr b="1" sz="1600"/>
          </a:p>
        </p:txBody>
      </p:sp>
      <p:sp>
        <p:nvSpPr>
          <p:cNvPr id="570" name="Google Shape;570;p37"/>
          <p:cNvSpPr txBox="1"/>
          <p:nvPr/>
        </p:nvSpPr>
        <p:spPr>
          <a:xfrm>
            <a:off x="573925" y="3943350"/>
            <a:ext cx="1152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t>Type.</a:t>
            </a:r>
            <a:endParaRPr b="1" sz="1600"/>
          </a:p>
        </p:txBody>
      </p:sp>
      <p:sp>
        <p:nvSpPr>
          <p:cNvPr id="571" name="Google Shape;571;p37"/>
          <p:cNvSpPr txBox="1"/>
          <p:nvPr/>
        </p:nvSpPr>
        <p:spPr>
          <a:xfrm>
            <a:off x="7450975" y="781050"/>
            <a:ext cx="1152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t>Type.</a:t>
            </a:r>
            <a:endParaRPr b="1" sz="1600"/>
          </a:p>
        </p:txBody>
      </p:sp>
      <p:sp>
        <p:nvSpPr>
          <p:cNvPr id="572" name="Google Shape;572;p37"/>
          <p:cNvSpPr txBox="1"/>
          <p:nvPr/>
        </p:nvSpPr>
        <p:spPr>
          <a:xfrm>
            <a:off x="6315000" y="2433825"/>
            <a:ext cx="1152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t>Type.</a:t>
            </a:r>
            <a:endParaRPr b="1" sz="1600"/>
          </a:p>
        </p:txBody>
      </p:sp>
      <p:sp>
        <p:nvSpPr>
          <p:cNvPr id="573" name="Google Shape;573;p37"/>
          <p:cNvSpPr txBox="1"/>
          <p:nvPr/>
        </p:nvSpPr>
        <p:spPr>
          <a:xfrm>
            <a:off x="7574800" y="3943350"/>
            <a:ext cx="1152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t>Type.</a:t>
            </a:r>
            <a:endParaRPr b="1" sz="16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579" name="Google Shape;579;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80" name="Google Shape;580;p38"/>
          <p:cNvPicPr preferRelativeResize="0"/>
          <p:nvPr/>
        </p:nvPicPr>
        <p:blipFill>
          <a:blip r:embed="rId3">
            <a:alphaModFix/>
          </a:blip>
          <a:stretch>
            <a:fillRect/>
          </a:stretch>
        </p:blipFill>
        <p:spPr>
          <a:xfrm>
            <a:off x="0" y="76200"/>
            <a:ext cx="9144000" cy="5143500"/>
          </a:xfrm>
          <a:prstGeom prst="rect">
            <a:avLst/>
          </a:prstGeom>
          <a:noFill/>
          <a:ln cap="flat" cmpd="sng" w="152400">
            <a:solidFill>
              <a:srgbClr val="FF0000"/>
            </a:solidFill>
            <a:prstDash val="solid"/>
            <a:round/>
            <a:headEnd len="sm" w="sm" type="none"/>
            <a:tailEnd len="sm" w="sm" type="none"/>
          </a:ln>
        </p:spPr>
      </p:pic>
      <p:grpSp>
        <p:nvGrpSpPr>
          <p:cNvPr id="581" name="Google Shape;581;p38"/>
          <p:cNvGrpSpPr/>
          <p:nvPr/>
        </p:nvGrpSpPr>
        <p:grpSpPr>
          <a:xfrm>
            <a:off x="161925" y="1017725"/>
            <a:ext cx="2663725" cy="1939525"/>
            <a:chOff x="9429750" y="632225"/>
            <a:chExt cx="2663725" cy="1939525"/>
          </a:xfrm>
        </p:grpSpPr>
        <p:pic>
          <p:nvPicPr>
            <p:cNvPr id="582" name="Google Shape;582;p38"/>
            <p:cNvPicPr preferRelativeResize="0"/>
            <p:nvPr/>
          </p:nvPicPr>
          <p:blipFill>
            <a:blip r:embed="rId4">
              <a:alphaModFix/>
            </a:blip>
            <a:stretch>
              <a:fillRect/>
            </a:stretch>
          </p:blipFill>
          <p:spPr>
            <a:xfrm>
              <a:off x="9429750" y="632225"/>
              <a:ext cx="2663725" cy="1939525"/>
            </a:xfrm>
            <a:prstGeom prst="rect">
              <a:avLst/>
            </a:prstGeom>
            <a:noFill/>
            <a:ln>
              <a:noFill/>
            </a:ln>
          </p:spPr>
        </p:pic>
        <p:sp>
          <p:nvSpPr>
            <p:cNvPr id="583" name="Google Shape;583;p38"/>
            <p:cNvSpPr txBox="1"/>
            <p:nvPr/>
          </p:nvSpPr>
          <p:spPr>
            <a:xfrm>
              <a:off x="10016500" y="952500"/>
              <a:ext cx="18306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rgbClr val="FFFFFF"/>
                  </a:solidFill>
                </a:rPr>
                <a:t>What made Temple different from other children her age?</a:t>
              </a:r>
              <a:endParaRPr b="1" sz="1300">
                <a:solidFill>
                  <a:srgbClr val="FFFFFF"/>
                </a:solidFill>
              </a:endParaRPr>
            </a:p>
          </p:txBody>
        </p:sp>
      </p:grpSp>
      <p:grpSp>
        <p:nvGrpSpPr>
          <p:cNvPr id="584" name="Google Shape;584;p38"/>
          <p:cNvGrpSpPr/>
          <p:nvPr/>
        </p:nvGrpSpPr>
        <p:grpSpPr>
          <a:xfrm>
            <a:off x="2906763" y="1017725"/>
            <a:ext cx="2663725" cy="1939525"/>
            <a:chOff x="9429750" y="632225"/>
            <a:chExt cx="2663725" cy="1939525"/>
          </a:xfrm>
        </p:grpSpPr>
        <p:pic>
          <p:nvPicPr>
            <p:cNvPr id="585" name="Google Shape;585;p38"/>
            <p:cNvPicPr preferRelativeResize="0"/>
            <p:nvPr/>
          </p:nvPicPr>
          <p:blipFill>
            <a:blip r:embed="rId4">
              <a:alphaModFix/>
            </a:blip>
            <a:stretch>
              <a:fillRect/>
            </a:stretch>
          </p:blipFill>
          <p:spPr>
            <a:xfrm>
              <a:off x="9429750" y="632225"/>
              <a:ext cx="2663725" cy="1939525"/>
            </a:xfrm>
            <a:prstGeom prst="rect">
              <a:avLst/>
            </a:prstGeom>
            <a:noFill/>
            <a:ln>
              <a:noFill/>
            </a:ln>
          </p:spPr>
        </p:pic>
        <p:sp>
          <p:nvSpPr>
            <p:cNvPr id="586" name="Google Shape;586;p38"/>
            <p:cNvSpPr txBox="1"/>
            <p:nvPr/>
          </p:nvSpPr>
          <p:spPr>
            <a:xfrm>
              <a:off x="10074900" y="895350"/>
              <a:ext cx="18306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FFFFFF"/>
                  </a:solidFill>
                </a:rPr>
                <a:t>Why do you think Temple’s mother said, “You should all be ashamed.”</a:t>
              </a:r>
              <a:endParaRPr b="1" sz="1200">
                <a:solidFill>
                  <a:srgbClr val="FFFFFF"/>
                </a:solidFill>
              </a:endParaRPr>
            </a:p>
          </p:txBody>
        </p:sp>
      </p:grpSp>
      <p:grpSp>
        <p:nvGrpSpPr>
          <p:cNvPr id="587" name="Google Shape;587;p38"/>
          <p:cNvGrpSpPr/>
          <p:nvPr/>
        </p:nvGrpSpPr>
        <p:grpSpPr>
          <a:xfrm>
            <a:off x="5916663" y="1093925"/>
            <a:ext cx="2663725" cy="1939525"/>
            <a:chOff x="9429750" y="632225"/>
            <a:chExt cx="2663725" cy="1939525"/>
          </a:xfrm>
        </p:grpSpPr>
        <p:pic>
          <p:nvPicPr>
            <p:cNvPr id="588" name="Google Shape;588;p38"/>
            <p:cNvPicPr preferRelativeResize="0"/>
            <p:nvPr/>
          </p:nvPicPr>
          <p:blipFill>
            <a:blip r:embed="rId4">
              <a:alphaModFix/>
            </a:blip>
            <a:stretch>
              <a:fillRect/>
            </a:stretch>
          </p:blipFill>
          <p:spPr>
            <a:xfrm>
              <a:off x="9429750" y="632225"/>
              <a:ext cx="2663725" cy="1939525"/>
            </a:xfrm>
            <a:prstGeom prst="rect">
              <a:avLst/>
            </a:prstGeom>
            <a:noFill/>
            <a:ln>
              <a:noFill/>
            </a:ln>
          </p:spPr>
        </p:pic>
        <p:sp>
          <p:nvSpPr>
            <p:cNvPr id="589" name="Google Shape;589;p38"/>
            <p:cNvSpPr txBox="1"/>
            <p:nvPr/>
          </p:nvSpPr>
          <p:spPr>
            <a:xfrm>
              <a:off x="10074900" y="895350"/>
              <a:ext cx="18306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FFFFFF"/>
                  </a:solidFill>
                </a:rPr>
                <a:t>How did Temple respond when other children were unkind to her?</a:t>
              </a:r>
              <a:endParaRPr b="1" sz="1200">
                <a:solidFill>
                  <a:srgbClr val="FFFFFF"/>
                </a:solidFill>
              </a:endParaRPr>
            </a:p>
          </p:txBody>
        </p:sp>
      </p:grpSp>
      <p:grpSp>
        <p:nvGrpSpPr>
          <p:cNvPr id="590" name="Google Shape;590;p38"/>
          <p:cNvGrpSpPr/>
          <p:nvPr/>
        </p:nvGrpSpPr>
        <p:grpSpPr>
          <a:xfrm>
            <a:off x="311688" y="3203975"/>
            <a:ext cx="2663725" cy="1939525"/>
            <a:chOff x="9429750" y="632225"/>
            <a:chExt cx="2663725" cy="1939525"/>
          </a:xfrm>
        </p:grpSpPr>
        <p:pic>
          <p:nvPicPr>
            <p:cNvPr id="591" name="Google Shape;591;p38"/>
            <p:cNvPicPr preferRelativeResize="0"/>
            <p:nvPr/>
          </p:nvPicPr>
          <p:blipFill>
            <a:blip r:embed="rId4">
              <a:alphaModFix/>
            </a:blip>
            <a:stretch>
              <a:fillRect/>
            </a:stretch>
          </p:blipFill>
          <p:spPr>
            <a:xfrm>
              <a:off x="9429750" y="632225"/>
              <a:ext cx="2663725" cy="1939525"/>
            </a:xfrm>
            <a:prstGeom prst="rect">
              <a:avLst/>
            </a:prstGeom>
            <a:noFill/>
            <a:ln>
              <a:noFill/>
            </a:ln>
          </p:spPr>
        </p:pic>
        <p:sp>
          <p:nvSpPr>
            <p:cNvPr id="592" name="Google Shape;592;p38"/>
            <p:cNvSpPr txBox="1"/>
            <p:nvPr/>
          </p:nvSpPr>
          <p:spPr>
            <a:xfrm>
              <a:off x="10074900" y="895350"/>
              <a:ext cx="1830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FFFFFF"/>
                  </a:solidFill>
                </a:rPr>
                <a:t>Why did Temple need to go away to her aunt’s house?</a:t>
              </a:r>
              <a:endParaRPr b="1" sz="1200">
                <a:solidFill>
                  <a:srgbClr val="FFFFFF"/>
                </a:solidFill>
              </a:endParaRPr>
            </a:p>
          </p:txBody>
        </p:sp>
      </p:grpSp>
      <p:grpSp>
        <p:nvGrpSpPr>
          <p:cNvPr id="593" name="Google Shape;593;p38"/>
          <p:cNvGrpSpPr/>
          <p:nvPr/>
        </p:nvGrpSpPr>
        <p:grpSpPr>
          <a:xfrm>
            <a:off x="3042063" y="3203975"/>
            <a:ext cx="2663725" cy="1939525"/>
            <a:chOff x="9429750" y="632225"/>
            <a:chExt cx="2663725" cy="1939525"/>
          </a:xfrm>
        </p:grpSpPr>
        <p:pic>
          <p:nvPicPr>
            <p:cNvPr id="594" name="Google Shape;594;p38"/>
            <p:cNvPicPr preferRelativeResize="0"/>
            <p:nvPr/>
          </p:nvPicPr>
          <p:blipFill>
            <a:blip r:embed="rId4">
              <a:alphaModFix/>
            </a:blip>
            <a:stretch>
              <a:fillRect/>
            </a:stretch>
          </p:blipFill>
          <p:spPr>
            <a:xfrm>
              <a:off x="9429750" y="632225"/>
              <a:ext cx="2663725" cy="1939525"/>
            </a:xfrm>
            <a:prstGeom prst="rect">
              <a:avLst/>
            </a:prstGeom>
            <a:noFill/>
            <a:ln>
              <a:noFill/>
            </a:ln>
          </p:spPr>
        </p:pic>
        <p:sp>
          <p:nvSpPr>
            <p:cNvPr id="595" name="Google Shape;595;p38"/>
            <p:cNvSpPr txBox="1"/>
            <p:nvPr/>
          </p:nvSpPr>
          <p:spPr>
            <a:xfrm>
              <a:off x="10074900" y="895350"/>
              <a:ext cx="18306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FFFFFF"/>
                  </a:solidFill>
                </a:rPr>
                <a:t>Why does Temple like cows so much?  What do they have in common?</a:t>
              </a:r>
              <a:endParaRPr b="1" sz="1200">
                <a:solidFill>
                  <a:srgbClr val="FFFFFF"/>
                </a:solidFill>
              </a:endParaRPr>
            </a:p>
          </p:txBody>
        </p:sp>
      </p:grpSp>
      <p:grpSp>
        <p:nvGrpSpPr>
          <p:cNvPr id="596" name="Google Shape;596;p38"/>
          <p:cNvGrpSpPr/>
          <p:nvPr/>
        </p:nvGrpSpPr>
        <p:grpSpPr>
          <a:xfrm>
            <a:off x="6168588" y="3109650"/>
            <a:ext cx="2663725" cy="1939525"/>
            <a:chOff x="9429750" y="632225"/>
            <a:chExt cx="2663725" cy="1939525"/>
          </a:xfrm>
        </p:grpSpPr>
        <p:pic>
          <p:nvPicPr>
            <p:cNvPr id="597" name="Google Shape;597;p38"/>
            <p:cNvPicPr preferRelativeResize="0"/>
            <p:nvPr/>
          </p:nvPicPr>
          <p:blipFill>
            <a:blip r:embed="rId4">
              <a:alphaModFix/>
            </a:blip>
            <a:stretch>
              <a:fillRect/>
            </a:stretch>
          </p:blipFill>
          <p:spPr>
            <a:xfrm>
              <a:off x="9429750" y="632225"/>
              <a:ext cx="2663725" cy="1939525"/>
            </a:xfrm>
            <a:prstGeom prst="rect">
              <a:avLst/>
            </a:prstGeom>
            <a:noFill/>
            <a:ln>
              <a:noFill/>
            </a:ln>
          </p:spPr>
        </p:pic>
        <p:sp>
          <p:nvSpPr>
            <p:cNvPr id="598" name="Google Shape;598;p38"/>
            <p:cNvSpPr txBox="1"/>
            <p:nvPr/>
          </p:nvSpPr>
          <p:spPr>
            <a:xfrm>
              <a:off x="10074900" y="895350"/>
              <a:ext cx="1830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FFFFFF"/>
                  </a:solidFill>
                </a:rPr>
                <a:t>How do you think Temple’s teachers encouraged her?</a:t>
              </a:r>
              <a:endParaRPr b="1" sz="1200">
                <a:solidFill>
                  <a:srgbClr val="FFFFFF"/>
                </a:solidFill>
              </a:endParaRPr>
            </a:p>
          </p:txBody>
        </p:sp>
      </p:grpSp>
      <p:sp>
        <p:nvSpPr>
          <p:cNvPr id="599" name="Google Shape;599;p38"/>
          <p:cNvSpPr txBox="1"/>
          <p:nvPr/>
        </p:nvSpPr>
        <p:spPr>
          <a:xfrm>
            <a:off x="633450" y="0"/>
            <a:ext cx="7877100" cy="939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900">
                <a:solidFill>
                  <a:srgbClr val="FF0000"/>
                </a:solidFill>
                <a:latin typeface="Love Ya Like A Sister"/>
                <a:ea typeface="Love Ya Like A Sister"/>
                <a:cs typeface="Love Ya Like A Sister"/>
                <a:sym typeface="Love Ya Like A Sister"/>
              </a:rPr>
              <a:t>About Temple Grandin</a:t>
            </a:r>
            <a:endParaRPr b="1" sz="4900">
              <a:solidFill>
                <a:srgbClr val="FF0000"/>
              </a:solidFill>
              <a:latin typeface="Love Ya Like A Sister"/>
              <a:ea typeface="Love Ya Like A Sister"/>
              <a:cs typeface="Love Ya Like A Sister"/>
              <a:sym typeface="Love Ya Like A Siste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05" name="Google Shape;605;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06" name="Google Shape;606;p39"/>
          <p:cNvPicPr preferRelativeResize="0"/>
          <p:nvPr/>
        </p:nvPicPr>
        <p:blipFill>
          <a:blip r:embed="rId3">
            <a:alphaModFix/>
          </a:blip>
          <a:stretch>
            <a:fillRect/>
          </a:stretch>
        </p:blipFill>
        <p:spPr>
          <a:xfrm>
            <a:off x="0" y="76200"/>
            <a:ext cx="9144000" cy="5143500"/>
          </a:xfrm>
          <a:prstGeom prst="rect">
            <a:avLst/>
          </a:prstGeom>
          <a:noFill/>
          <a:ln cap="flat" cmpd="sng" w="152400">
            <a:solidFill>
              <a:srgbClr val="FF0000"/>
            </a:solidFill>
            <a:prstDash val="solid"/>
            <a:round/>
            <a:headEnd len="sm" w="sm" type="none"/>
            <a:tailEnd len="sm" w="sm" type="none"/>
          </a:ln>
        </p:spPr>
      </p:pic>
      <p:grpSp>
        <p:nvGrpSpPr>
          <p:cNvPr id="607" name="Google Shape;607;p39"/>
          <p:cNvGrpSpPr/>
          <p:nvPr/>
        </p:nvGrpSpPr>
        <p:grpSpPr>
          <a:xfrm>
            <a:off x="311700" y="1169213"/>
            <a:ext cx="2663725" cy="1939525"/>
            <a:chOff x="9429750" y="632225"/>
            <a:chExt cx="2663725" cy="1939525"/>
          </a:xfrm>
        </p:grpSpPr>
        <p:pic>
          <p:nvPicPr>
            <p:cNvPr id="608" name="Google Shape;608;p39"/>
            <p:cNvPicPr preferRelativeResize="0"/>
            <p:nvPr/>
          </p:nvPicPr>
          <p:blipFill>
            <a:blip r:embed="rId4">
              <a:alphaModFix/>
            </a:blip>
            <a:stretch>
              <a:fillRect/>
            </a:stretch>
          </p:blipFill>
          <p:spPr>
            <a:xfrm>
              <a:off x="9429750" y="632225"/>
              <a:ext cx="2663725" cy="1939525"/>
            </a:xfrm>
            <a:prstGeom prst="rect">
              <a:avLst/>
            </a:prstGeom>
            <a:noFill/>
            <a:ln>
              <a:noFill/>
            </a:ln>
          </p:spPr>
        </p:pic>
        <p:sp>
          <p:nvSpPr>
            <p:cNvPr id="609" name="Google Shape;609;p39"/>
            <p:cNvSpPr txBox="1"/>
            <p:nvPr/>
          </p:nvSpPr>
          <p:spPr>
            <a:xfrm>
              <a:off x="10016500" y="952500"/>
              <a:ext cx="18306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rgbClr val="FFFFFF"/>
                  </a:solidFill>
                </a:rPr>
                <a:t>What problem did Temple want to solve?</a:t>
              </a:r>
              <a:endParaRPr b="1" sz="1300">
                <a:solidFill>
                  <a:srgbClr val="FFFFFF"/>
                </a:solidFill>
              </a:endParaRPr>
            </a:p>
          </p:txBody>
        </p:sp>
      </p:grpSp>
      <p:grpSp>
        <p:nvGrpSpPr>
          <p:cNvPr id="610" name="Google Shape;610;p39"/>
          <p:cNvGrpSpPr/>
          <p:nvPr/>
        </p:nvGrpSpPr>
        <p:grpSpPr>
          <a:xfrm>
            <a:off x="3878313" y="1169213"/>
            <a:ext cx="2663725" cy="1939525"/>
            <a:chOff x="9429750" y="632225"/>
            <a:chExt cx="2663725" cy="1939525"/>
          </a:xfrm>
        </p:grpSpPr>
        <p:pic>
          <p:nvPicPr>
            <p:cNvPr id="611" name="Google Shape;611;p39"/>
            <p:cNvPicPr preferRelativeResize="0"/>
            <p:nvPr/>
          </p:nvPicPr>
          <p:blipFill>
            <a:blip r:embed="rId4">
              <a:alphaModFix/>
            </a:blip>
            <a:stretch>
              <a:fillRect/>
            </a:stretch>
          </p:blipFill>
          <p:spPr>
            <a:xfrm>
              <a:off x="9429750" y="632225"/>
              <a:ext cx="2663725" cy="1939525"/>
            </a:xfrm>
            <a:prstGeom prst="rect">
              <a:avLst/>
            </a:prstGeom>
            <a:noFill/>
            <a:ln>
              <a:noFill/>
            </a:ln>
          </p:spPr>
        </p:pic>
        <p:sp>
          <p:nvSpPr>
            <p:cNvPr id="612" name="Google Shape;612;p39"/>
            <p:cNvSpPr txBox="1"/>
            <p:nvPr/>
          </p:nvSpPr>
          <p:spPr>
            <a:xfrm>
              <a:off x="10074900" y="895350"/>
              <a:ext cx="1830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FFFFFF"/>
                  </a:solidFill>
                </a:rPr>
                <a:t>How was Temple different than other women at that time?</a:t>
              </a:r>
              <a:endParaRPr b="1" sz="1200">
                <a:solidFill>
                  <a:srgbClr val="FFFFFF"/>
                </a:solidFill>
              </a:endParaRPr>
            </a:p>
          </p:txBody>
        </p:sp>
      </p:grpSp>
      <p:grpSp>
        <p:nvGrpSpPr>
          <p:cNvPr id="613" name="Google Shape;613;p39"/>
          <p:cNvGrpSpPr/>
          <p:nvPr/>
        </p:nvGrpSpPr>
        <p:grpSpPr>
          <a:xfrm>
            <a:off x="6364338" y="3014400"/>
            <a:ext cx="2663725" cy="1939525"/>
            <a:chOff x="9429750" y="632225"/>
            <a:chExt cx="2663725" cy="1939525"/>
          </a:xfrm>
        </p:grpSpPr>
        <p:pic>
          <p:nvPicPr>
            <p:cNvPr id="614" name="Google Shape;614;p39"/>
            <p:cNvPicPr preferRelativeResize="0"/>
            <p:nvPr/>
          </p:nvPicPr>
          <p:blipFill>
            <a:blip r:embed="rId4">
              <a:alphaModFix/>
            </a:blip>
            <a:stretch>
              <a:fillRect/>
            </a:stretch>
          </p:blipFill>
          <p:spPr>
            <a:xfrm>
              <a:off x="9429750" y="632225"/>
              <a:ext cx="2663725" cy="1939525"/>
            </a:xfrm>
            <a:prstGeom prst="rect">
              <a:avLst/>
            </a:prstGeom>
            <a:noFill/>
            <a:ln>
              <a:noFill/>
            </a:ln>
          </p:spPr>
        </p:pic>
        <p:sp>
          <p:nvSpPr>
            <p:cNvPr id="615" name="Google Shape;615;p39"/>
            <p:cNvSpPr txBox="1"/>
            <p:nvPr/>
          </p:nvSpPr>
          <p:spPr>
            <a:xfrm>
              <a:off x="10074900" y="895350"/>
              <a:ext cx="18306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FFFFFF"/>
                  </a:solidFill>
                </a:rPr>
                <a:t>How did Temple help farms?  What would have happened if she listened to peoples’ negativity?</a:t>
              </a:r>
              <a:endParaRPr b="1" sz="1000">
                <a:solidFill>
                  <a:srgbClr val="FFFFFF"/>
                </a:solidFill>
              </a:endParaRPr>
            </a:p>
          </p:txBody>
        </p:sp>
      </p:grpSp>
      <p:grpSp>
        <p:nvGrpSpPr>
          <p:cNvPr id="616" name="Google Shape;616;p39"/>
          <p:cNvGrpSpPr/>
          <p:nvPr/>
        </p:nvGrpSpPr>
        <p:grpSpPr>
          <a:xfrm>
            <a:off x="1949988" y="3156350"/>
            <a:ext cx="2663725" cy="1939525"/>
            <a:chOff x="9429750" y="632225"/>
            <a:chExt cx="2663725" cy="1939525"/>
          </a:xfrm>
        </p:grpSpPr>
        <p:pic>
          <p:nvPicPr>
            <p:cNvPr id="617" name="Google Shape;617;p39"/>
            <p:cNvPicPr preferRelativeResize="0"/>
            <p:nvPr/>
          </p:nvPicPr>
          <p:blipFill>
            <a:blip r:embed="rId4">
              <a:alphaModFix/>
            </a:blip>
            <a:stretch>
              <a:fillRect/>
            </a:stretch>
          </p:blipFill>
          <p:spPr>
            <a:xfrm>
              <a:off x="9429750" y="632225"/>
              <a:ext cx="2663725" cy="1939525"/>
            </a:xfrm>
            <a:prstGeom prst="rect">
              <a:avLst/>
            </a:prstGeom>
            <a:noFill/>
            <a:ln>
              <a:noFill/>
            </a:ln>
          </p:spPr>
        </p:pic>
        <p:sp>
          <p:nvSpPr>
            <p:cNvPr id="618" name="Google Shape;618;p39"/>
            <p:cNvSpPr txBox="1"/>
            <p:nvPr/>
          </p:nvSpPr>
          <p:spPr>
            <a:xfrm>
              <a:off x="10074900" y="895350"/>
              <a:ext cx="1830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FFFFFF"/>
                  </a:solidFill>
                </a:rPr>
                <a:t>How did Temple make a positive impact on our world?</a:t>
              </a:r>
              <a:endParaRPr b="1" sz="1200">
                <a:solidFill>
                  <a:srgbClr val="FFFFFF"/>
                </a:solidFill>
              </a:endParaRPr>
            </a:p>
          </p:txBody>
        </p:sp>
      </p:grpSp>
      <p:sp>
        <p:nvSpPr>
          <p:cNvPr id="619" name="Google Shape;619;p39"/>
          <p:cNvSpPr txBox="1"/>
          <p:nvPr/>
        </p:nvSpPr>
        <p:spPr>
          <a:xfrm>
            <a:off x="633450" y="0"/>
            <a:ext cx="7877100" cy="939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900">
                <a:solidFill>
                  <a:srgbClr val="FF0000"/>
                </a:solidFill>
                <a:latin typeface="Love Ya Like A Sister"/>
                <a:ea typeface="Love Ya Like A Sister"/>
                <a:cs typeface="Love Ya Like A Sister"/>
                <a:sym typeface="Love Ya Like A Sister"/>
              </a:rPr>
              <a:t>About Temple Grandin</a:t>
            </a:r>
            <a:endParaRPr b="1" sz="4900">
              <a:solidFill>
                <a:srgbClr val="FF0000"/>
              </a:solidFill>
              <a:latin typeface="Love Ya Like A Sister"/>
              <a:ea typeface="Love Ya Like A Sister"/>
              <a:cs typeface="Love Ya Like A Sister"/>
              <a:sym typeface="Love Ya Like A Siste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25" name="Google Shape;625;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26" name="Google Shape;626;p40"/>
          <p:cNvPicPr preferRelativeResize="0"/>
          <p:nvPr/>
        </p:nvPicPr>
        <p:blipFill>
          <a:blip r:embed="rId3">
            <a:alphaModFix/>
          </a:blip>
          <a:stretch>
            <a:fillRect/>
          </a:stretch>
        </p:blipFill>
        <p:spPr>
          <a:xfrm>
            <a:off x="0" y="76200"/>
            <a:ext cx="9144000" cy="5143500"/>
          </a:xfrm>
          <a:prstGeom prst="rect">
            <a:avLst/>
          </a:prstGeom>
          <a:noFill/>
          <a:ln cap="flat" cmpd="sng" w="152400">
            <a:solidFill>
              <a:srgbClr val="FF0000"/>
            </a:solidFill>
            <a:prstDash val="solid"/>
            <a:round/>
            <a:headEnd len="sm" w="sm" type="none"/>
            <a:tailEnd len="sm" w="sm" type="none"/>
          </a:ln>
        </p:spPr>
      </p:pic>
      <p:grpSp>
        <p:nvGrpSpPr>
          <p:cNvPr id="627" name="Google Shape;627;p40"/>
          <p:cNvGrpSpPr/>
          <p:nvPr/>
        </p:nvGrpSpPr>
        <p:grpSpPr>
          <a:xfrm>
            <a:off x="77773" y="1457688"/>
            <a:ext cx="2179951" cy="1966049"/>
            <a:chOff x="8977098" y="-99275"/>
            <a:chExt cx="2179951" cy="1966049"/>
          </a:xfrm>
        </p:grpSpPr>
        <p:pic>
          <p:nvPicPr>
            <p:cNvPr id="628" name="Google Shape;628;p40"/>
            <p:cNvPicPr preferRelativeResize="0"/>
            <p:nvPr/>
          </p:nvPicPr>
          <p:blipFill>
            <a:blip r:embed="rId4">
              <a:alphaModFix/>
            </a:blip>
            <a:stretch>
              <a:fillRect/>
            </a:stretch>
          </p:blipFill>
          <p:spPr>
            <a:xfrm>
              <a:off x="8977098" y="-99275"/>
              <a:ext cx="2179951" cy="1966049"/>
            </a:xfrm>
            <a:prstGeom prst="rect">
              <a:avLst/>
            </a:prstGeom>
            <a:noFill/>
            <a:ln>
              <a:noFill/>
            </a:ln>
          </p:spPr>
        </p:pic>
        <p:sp>
          <p:nvSpPr>
            <p:cNvPr id="629" name="Google Shape;629;p40"/>
            <p:cNvSpPr txBox="1"/>
            <p:nvPr/>
          </p:nvSpPr>
          <p:spPr>
            <a:xfrm>
              <a:off x="9542275" y="548725"/>
              <a:ext cx="13503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t>30 + 40</a:t>
              </a:r>
              <a:endParaRPr b="1" sz="2400"/>
            </a:p>
          </p:txBody>
        </p:sp>
      </p:grpSp>
      <p:grpSp>
        <p:nvGrpSpPr>
          <p:cNvPr id="630" name="Google Shape;630;p40"/>
          <p:cNvGrpSpPr/>
          <p:nvPr/>
        </p:nvGrpSpPr>
        <p:grpSpPr>
          <a:xfrm>
            <a:off x="2345036" y="1539075"/>
            <a:ext cx="2179951" cy="1966049"/>
            <a:chOff x="8977098" y="-99275"/>
            <a:chExt cx="2179951" cy="1966049"/>
          </a:xfrm>
        </p:grpSpPr>
        <p:pic>
          <p:nvPicPr>
            <p:cNvPr id="631" name="Google Shape;631;p40"/>
            <p:cNvPicPr preferRelativeResize="0"/>
            <p:nvPr/>
          </p:nvPicPr>
          <p:blipFill>
            <a:blip r:embed="rId4">
              <a:alphaModFix/>
            </a:blip>
            <a:stretch>
              <a:fillRect/>
            </a:stretch>
          </p:blipFill>
          <p:spPr>
            <a:xfrm>
              <a:off x="8977098" y="-99275"/>
              <a:ext cx="2179951" cy="1966049"/>
            </a:xfrm>
            <a:prstGeom prst="rect">
              <a:avLst/>
            </a:prstGeom>
            <a:noFill/>
            <a:ln>
              <a:noFill/>
            </a:ln>
          </p:spPr>
        </p:pic>
        <p:sp>
          <p:nvSpPr>
            <p:cNvPr id="632" name="Google Shape;632;p40"/>
            <p:cNvSpPr txBox="1"/>
            <p:nvPr/>
          </p:nvSpPr>
          <p:spPr>
            <a:xfrm>
              <a:off x="9542275" y="548725"/>
              <a:ext cx="13503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t>60 + 4</a:t>
              </a:r>
              <a:r>
                <a:rPr b="1" lang="en" sz="2400"/>
                <a:t>0</a:t>
              </a:r>
              <a:endParaRPr b="1" sz="2400"/>
            </a:p>
          </p:txBody>
        </p:sp>
      </p:grpSp>
      <p:grpSp>
        <p:nvGrpSpPr>
          <p:cNvPr id="633" name="Google Shape;633;p40"/>
          <p:cNvGrpSpPr/>
          <p:nvPr/>
        </p:nvGrpSpPr>
        <p:grpSpPr>
          <a:xfrm>
            <a:off x="4583523" y="1457688"/>
            <a:ext cx="2179951" cy="1966049"/>
            <a:chOff x="8977098" y="-99275"/>
            <a:chExt cx="2179951" cy="1966049"/>
          </a:xfrm>
        </p:grpSpPr>
        <p:pic>
          <p:nvPicPr>
            <p:cNvPr id="634" name="Google Shape;634;p40"/>
            <p:cNvPicPr preferRelativeResize="0"/>
            <p:nvPr/>
          </p:nvPicPr>
          <p:blipFill>
            <a:blip r:embed="rId4">
              <a:alphaModFix/>
            </a:blip>
            <a:stretch>
              <a:fillRect/>
            </a:stretch>
          </p:blipFill>
          <p:spPr>
            <a:xfrm>
              <a:off x="8977098" y="-99275"/>
              <a:ext cx="2179951" cy="1966049"/>
            </a:xfrm>
            <a:prstGeom prst="rect">
              <a:avLst/>
            </a:prstGeom>
            <a:noFill/>
            <a:ln>
              <a:noFill/>
            </a:ln>
          </p:spPr>
        </p:pic>
        <p:sp>
          <p:nvSpPr>
            <p:cNvPr id="635" name="Google Shape;635;p40"/>
            <p:cNvSpPr txBox="1"/>
            <p:nvPr/>
          </p:nvSpPr>
          <p:spPr>
            <a:xfrm>
              <a:off x="9542275" y="548725"/>
              <a:ext cx="13503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t>20+30</a:t>
              </a:r>
              <a:endParaRPr b="1" sz="2400"/>
            </a:p>
          </p:txBody>
        </p:sp>
      </p:grpSp>
      <p:grpSp>
        <p:nvGrpSpPr>
          <p:cNvPr id="636" name="Google Shape;636;p40"/>
          <p:cNvGrpSpPr/>
          <p:nvPr/>
        </p:nvGrpSpPr>
        <p:grpSpPr>
          <a:xfrm>
            <a:off x="6894273" y="1539075"/>
            <a:ext cx="2179951" cy="1966049"/>
            <a:chOff x="8977098" y="-99275"/>
            <a:chExt cx="2179951" cy="1966049"/>
          </a:xfrm>
        </p:grpSpPr>
        <p:pic>
          <p:nvPicPr>
            <p:cNvPr id="637" name="Google Shape;637;p40"/>
            <p:cNvPicPr preferRelativeResize="0"/>
            <p:nvPr/>
          </p:nvPicPr>
          <p:blipFill>
            <a:blip r:embed="rId4">
              <a:alphaModFix/>
            </a:blip>
            <a:stretch>
              <a:fillRect/>
            </a:stretch>
          </p:blipFill>
          <p:spPr>
            <a:xfrm>
              <a:off x="8977098" y="-99275"/>
              <a:ext cx="2179951" cy="1966049"/>
            </a:xfrm>
            <a:prstGeom prst="rect">
              <a:avLst/>
            </a:prstGeom>
            <a:noFill/>
            <a:ln>
              <a:noFill/>
            </a:ln>
          </p:spPr>
        </p:pic>
        <p:sp>
          <p:nvSpPr>
            <p:cNvPr id="638" name="Google Shape;638;p40"/>
            <p:cNvSpPr txBox="1"/>
            <p:nvPr/>
          </p:nvSpPr>
          <p:spPr>
            <a:xfrm>
              <a:off x="9542275" y="548725"/>
              <a:ext cx="13503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t>10+40</a:t>
              </a:r>
              <a:endParaRPr b="1" sz="2400"/>
            </a:p>
          </p:txBody>
        </p:sp>
      </p:grpSp>
      <p:grpSp>
        <p:nvGrpSpPr>
          <p:cNvPr id="639" name="Google Shape;639;p40"/>
          <p:cNvGrpSpPr/>
          <p:nvPr/>
        </p:nvGrpSpPr>
        <p:grpSpPr>
          <a:xfrm>
            <a:off x="116123" y="3177450"/>
            <a:ext cx="2179951" cy="1966049"/>
            <a:chOff x="8977098" y="-99275"/>
            <a:chExt cx="2179951" cy="1966049"/>
          </a:xfrm>
        </p:grpSpPr>
        <p:pic>
          <p:nvPicPr>
            <p:cNvPr id="640" name="Google Shape;640;p40"/>
            <p:cNvPicPr preferRelativeResize="0"/>
            <p:nvPr/>
          </p:nvPicPr>
          <p:blipFill>
            <a:blip r:embed="rId4">
              <a:alphaModFix/>
            </a:blip>
            <a:stretch>
              <a:fillRect/>
            </a:stretch>
          </p:blipFill>
          <p:spPr>
            <a:xfrm>
              <a:off x="8977098" y="-99275"/>
              <a:ext cx="2179951" cy="1966049"/>
            </a:xfrm>
            <a:prstGeom prst="rect">
              <a:avLst/>
            </a:prstGeom>
            <a:noFill/>
            <a:ln>
              <a:noFill/>
            </a:ln>
          </p:spPr>
        </p:pic>
        <p:sp>
          <p:nvSpPr>
            <p:cNvPr id="641" name="Google Shape;641;p40"/>
            <p:cNvSpPr txBox="1"/>
            <p:nvPr/>
          </p:nvSpPr>
          <p:spPr>
            <a:xfrm>
              <a:off x="9542275" y="548725"/>
              <a:ext cx="13503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t>70+20</a:t>
              </a:r>
              <a:endParaRPr b="1" sz="2400"/>
            </a:p>
          </p:txBody>
        </p:sp>
      </p:grpSp>
      <p:grpSp>
        <p:nvGrpSpPr>
          <p:cNvPr id="642" name="Google Shape;642;p40"/>
          <p:cNvGrpSpPr/>
          <p:nvPr/>
        </p:nvGrpSpPr>
        <p:grpSpPr>
          <a:xfrm>
            <a:off x="2296073" y="3253650"/>
            <a:ext cx="2179951" cy="1966049"/>
            <a:chOff x="8977098" y="-99275"/>
            <a:chExt cx="2179951" cy="1966049"/>
          </a:xfrm>
        </p:grpSpPr>
        <p:pic>
          <p:nvPicPr>
            <p:cNvPr id="643" name="Google Shape;643;p40"/>
            <p:cNvPicPr preferRelativeResize="0"/>
            <p:nvPr/>
          </p:nvPicPr>
          <p:blipFill>
            <a:blip r:embed="rId4">
              <a:alphaModFix/>
            </a:blip>
            <a:stretch>
              <a:fillRect/>
            </a:stretch>
          </p:blipFill>
          <p:spPr>
            <a:xfrm>
              <a:off x="8977098" y="-99275"/>
              <a:ext cx="2179951" cy="1966049"/>
            </a:xfrm>
            <a:prstGeom prst="rect">
              <a:avLst/>
            </a:prstGeom>
            <a:noFill/>
            <a:ln>
              <a:noFill/>
            </a:ln>
          </p:spPr>
        </p:pic>
        <p:sp>
          <p:nvSpPr>
            <p:cNvPr id="644" name="Google Shape;644;p40"/>
            <p:cNvSpPr txBox="1"/>
            <p:nvPr/>
          </p:nvSpPr>
          <p:spPr>
            <a:xfrm>
              <a:off x="9542275" y="548725"/>
              <a:ext cx="13503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t>80+10</a:t>
              </a:r>
              <a:endParaRPr b="1" sz="2400"/>
            </a:p>
          </p:txBody>
        </p:sp>
      </p:grpSp>
      <p:grpSp>
        <p:nvGrpSpPr>
          <p:cNvPr id="645" name="Google Shape;645;p40"/>
          <p:cNvGrpSpPr/>
          <p:nvPr/>
        </p:nvGrpSpPr>
        <p:grpSpPr>
          <a:xfrm>
            <a:off x="4476023" y="3253650"/>
            <a:ext cx="2179951" cy="1966049"/>
            <a:chOff x="8977098" y="-99275"/>
            <a:chExt cx="2179951" cy="1966049"/>
          </a:xfrm>
        </p:grpSpPr>
        <p:pic>
          <p:nvPicPr>
            <p:cNvPr id="646" name="Google Shape;646;p40"/>
            <p:cNvPicPr preferRelativeResize="0"/>
            <p:nvPr/>
          </p:nvPicPr>
          <p:blipFill>
            <a:blip r:embed="rId4">
              <a:alphaModFix/>
            </a:blip>
            <a:stretch>
              <a:fillRect/>
            </a:stretch>
          </p:blipFill>
          <p:spPr>
            <a:xfrm>
              <a:off x="8977098" y="-99275"/>
              <a:ext cx="2179951" cy="1966049"/>
            </a:xfrm>
            <a:prstGeom prst="rect">
              <a:avLst/>
            </a:prstGeom>
            <a:noFill/>
            <a:ln>
              <a:noFill/>
            </a:ln>
          </p:spPr>
        </p:pic>
        <p:sp>
          <p:nvSpPr>
            <p:cNvPr id="647" name="Google Shape;647;p40"/>
            <p:cNvSpPr txBox="1"/>
            <p:nvPr/>
          </p:nvSpPr>
          <p:spPr>
            <a:xfrm>
              <a:off x="9542275" y="548725"/>
              <a:ext cx="13503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t>50+30</a:t>
              </a:r>
              <a:endParaRPr b="1" sz="2400"/>
            </a:p>
          </p:txBody>
        </p:sp>
      </p:grpSp>
      <p:grpSp>
        <p:nvGrpSpPr>
          <p:cNvPr id="648" name="Google Shape;648;p40"/>
          <p:cNvGrpSpPr/>
          <p:nvPr/>
        </p:nvGrpSpPr>
        <p:grpSpPr>
          <a:xfrm>
            <a:off x="6725473" y="3253650"/>
            <a:ext cx="2179951" cy="1966049"/>
            <a:chOff x="8977098" y="-99275"/>
            <a:chExt cx="2179951" cy="1966049"/>
          </a:xfrm>
        </p:grpSpPr>
        <p:pic>
          <p:nvPicPr>
            <p:cNvPr id="649" name="Google Shape;649;p40"/>
            <p:cNvPicPr preferRelativeResize="0"/>
            <p:nvPr/>
          </p:nvPicPr>
          <p:blipFill>
            <a:blip r:embed="rId4">
              <a:alphaModFix/>
            </a:blip>
            <a:stretch>
              <a:fillRect/>
            </a:stretch>
          </p:blipFill>
          <p:spPr>
            <a:xfrm>
              <a:off x="8977098" y="-99275"/>
              <a:ext cx="2179951" cy="1966049"/>
            </a:xfrm>
            <a:prstGeom prst="rect">
              <a:avLst/>
            </a:prstGeom>
            <a:noFill/>
            <a:ln>
              <a:noFill/>
            </a:ln>
          </p:spPr>
        </p:pic>
        <p:sp>
          <p:nvSpPr>
            <p:cNvPr id="650" name="Google Shape;650;p40"/>
            <p:cNvSpPr txBox="1"/>
            <p:nvPr/>
          </p:nvSpPr>
          <p:spPr>
            <a:xfrm>
              <a:off x="9542275" y="548725"/>
              <a:ext cx="13503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t>90+10</a:t>
              </a:r>
              <a:endParaRPr b="1" sz="2400"/>
            </a:p>
          </p:txBody>
        </p:sp>
      </p:grpSp>
      <p:grpSp>
        <p:nvGrpSpPr>
          <p:cNvPr id="651" name="Google Shape;651;p40"/>
          <p:cNvGrpSpPr/>
          <p:nvPr/>
        </p:nvGrpSpPr>
        <p:grpSpPr>
          <a:xfrm>
            <a:off x="3656148" y="769625"/>
            <a:ext cx="791825" cy="1055476"/>
            <a:chOff x="-1320602" y="203638"/>
            <a:chExt cx="791825" cy="1055476"/>
          </a:xfrm>
        </p:grpSpPr>
        <p:pic>
          <p:nvPicPr>
            <p:cNvPr id="652" name="Google Shape;652;p40"/>
            <p:cNvPicPr preferRelativeResize="0"/>
            <p:nvPr/>
          </p:nvPicPr>
          <p:blipFill>
            <a:blip r:embed="rId5">
              <a:alphaModFix/>
            </a:blip>
            <a:stretch>
              <a:fillRect/>
            </a:stretch>
          </p:blipFill>
          <p:spPr>
            <a:xfrm>
              <a:off x="-1320602" y="203638"/>
              <a:ext cx="791825" cy="1055476"/>
            </a:xfrm>
            <a:prstGeom prst="rect">
              <a:avLst/>
            </a:prstGeom>
            <a:noFill/>
            <a:ln>
              <a:noFill/>
            </a:ln>
          </p:spPr>
        </p:pic>
        <p:sp>
          <p:nvSpPr>
            <p:cNvPr id="653" name="Google Shape;653;p40"/>
            <p:cNvSpPr txBox="1"/>
            <p:nvPr/>
          </p:nvSpPr>
          <p:spPr>
            <a:xfrm>
              <a:off x="-1227537" y="545175"/>
              <a:ext cx="605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rgbClr val="FFFFFF"/>
                  </a:solidFill>
                </a:rPr>
                <a:t>70</a:t>
              </a:r>
              <a:endParaRPr b="1" sz="2500">
                <a:solidFill>
                  <a:srgbClr val="FFFFFF"/>
                </a:solidFill>
              </a:endParaRPr>
            </a:p>
          </p:txBody>
        </p:sp>
      </p:grpSp>
      <p:grpSp>
        <p:nvGrpSpPr>
          <p:cNvPr id="654" name="Google Shape;654;p40"/>
          <p:cNvGrpSpPr/>
          <p:nvPr/>
        </p:nvGrpSpPr>
        <p:grpSpPr>
          <a:xfrm>
            <a:off x="4797387" y="726900"/>
            <a:ext cx="852300" cy="1055476"/>
            <a:chOff x="-1350825" y="203638"/>
            <a:chExt cx="852300" cy="1055476"/>
          </a:xfrm>
        </p:grpSpPr>
        <p:pic>
          <p:nvPicPr>
            <p:cNvPr id="655" name="Google Shape;655;p40"/>
            <p:cNvPicPr preferRelativeResize="0"/>
            <p:nvPr/>
          </p:nvPicPr>
          <p:blipFill>
            <a:blip r:embed="rId5">
              <a:alphaModFix/>
            </a:blip>
            <a:stretch>
              <a:fillRect/>
            </a:stretch>
          </p:blipFill>
          <p:spPr>
            <a:xfrm>
              <a:off x="-1320602" y="203638"/>
              <a:ext cx="791825" cy="1055476"/>
            </a:xfrm>
            <a:prstGeom prst="rect">
              <a:avLst/>
            </a:prstGeom>
            <a:noFill/>
            <a:ln>
              <a:noFill/>
            </a:ln>
          </p:spPr>
        </p:pic>
        <p:sp>
          <p:nvSpPr>
            <p:cNvPr id="656" name="Google Shape;656;p40"/>
            <p:cNvSpPr txBox="1"/>
            <p:nvPr/>
          </p:nvSpPr>
          <p:spPr>
            <a:xfrm>
              <a:off x="-1350825" y="575750"/>
              <a:ext cx="8523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rgbClr val="FFFFFF"/>
                  </a:solidFill>
                </a:rPr>
                <a:t>100</a:t>
              </a:r>
              <a:endParaRPr b="1" sz="2500">
                <a:solidFill>
                  <a:srgbClr val="FFFFFF"/>
                </a:solidFill>
              </a:endParaRPr>
            </a:p>
          </p:txBody>
        </p:sp>
      </p:grpSp>
      <p:grpSp>
        <p:nvGrpSpPr>
          <p:cNvPr id="657" name="Google Shape;657;p40"/>
          <p:cNvGrpSpPr/>
          <p:nvPr/>
        </p:nvGrpSpPr>
        <p:grpSpPr>
          <a:xfrm>
            <a:off x="6025023" y="726900"/>
            <a:ext cx="791825" cy="1055476"/>
            <a:chOff x="-1320602" y="203638"/>
            <a:chExt cx="791825" cy="1055476"/>
          </a:xfrm>
        </p:grpSpPr>
        <p:pic>
          <p:nvPicPr>
            <p:cNvPr id="658" name="Google Shape;658;p40"/>
            <p:cNvPicPr preferRelativeResize="0"/>
            <p:nvPr/>
          </p:nvPicPr>
          <p:blipFill>
            <a:blip r:embed="rId5">
              <a:alphaModFix/>
            </a:blip>
            <a:stretch>
              <a:fillRect/>
            </a:stretch>
          </p:blipFill>
          <p:spPr>
            <a:xfrm>
              <a:off x="-1320602" y="203638"/>
              <a:ext cx="791825" cy="1055476"/>
            </a:xfrm>
            <a:prstGeom prst="rect">
              <a:avLst/>
            </a:prstGeom>
            <a:noFill/>
            <a:ln>
              <a:noFill/>
            </a:ln>
          </p:spPr>
        </p:pic>
        <p:sp>
          <p:nvSpPr>
            <p:cNvPr id="659" name="Google Shape;659;p40"/>
            <p:cNvSpPr txBox="1"/>
            <p:nvPr/>
          </p:nvSpPr>
          <p:spPr>
            <a:xfrm>
              <a:off x="-1227537" y="545175"/>
              <a:ext cx="605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rgbClr val="FFFFFF"/>
                  </a:solidFill>
                </a:rPr>
                <a:t>80</a:t>
              </a:r>
              <a:endParaRPr b="1" sz="2500">
                <a:solidFill>
                  <a:srgbClr val="FFFFFF"/>
                </a:solidFill>
              </a:endParaRPr>
            </a:p>
          </p:txBody>
        </p:sp>
      </p:grpSp>
      <p:grpSp>
        <p:nvGrpSpPr>
          <p:cNvPr id="660" name="Google Shape;660;p40"/>
          <p:cNvGrpSpPr/>
          <p:nvPr/>
        </p:nvGrpSpPr>
        <p:grpSpPr>
          <a:xfrm>
            <a:off x="7145223" y="726888"/>
            <a:ext cx="791825" cy="1055476"/>
            <a:chOff x="-1320602" y="203638"/>
            <a:chExt cx="791825" cy="1055476"/>
          </a:xfrm>
        </p:grpSpPr>
        <p:pic>
          <p:nvPicPr>
            <p:cNvPr id="661" name="Google Shape;661;p40"/>
            <p:cNvPicPr preferRelativeResize="0"/>
            <p:nvPr/>
          </p:nvPicPr>
          <p:blipFill>
            <a:blip r:embed="rId5">
              <a:alphaModFix/>
            </a:blip>
            <a:stretch>
              <a:fillRect/>
            </a:stretch>
          </p:blipFill>
          <p:spPr>
            <a:xfrm>
              <a:off x="-1320602" y="203638"/>
              <a:ext cx="791825" cy="1055476"/>
            </a:xfrm>
            <a:prstGeom prst="rect">
              <a:avLst/>
            </a:prstGeom>
            <a:noFill/>
            <a:ln>
              <a:noFill/>
            </a:ln>
          </p:spPr>
        </p:pic>
        <p:sp>
          <p:nvSpPr>
            <p:cNvPr id="662" name="Google Shape;662;p40"/>
            <p:cNvSpPr txBox="1"/>
            <p:nvPr/>
          </p:nvSpPr>
          <p:spPr>
            <a:xfrm>
              <a:off x="-1227537" y="545175"/>
              <a:ext cx="605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rgbClr val="FFFFFF"/>
                  </a:solidFill>
                </a:rPr>
                <a:t>90</a:t>
              </a:r>
              <a:endParaRPr b="1" sz="2500">
                <a:solidFill>
                  <a:srgbClr val="FFFFFF"/>
                </a:solidFill>
              </a:endParaRPr>
            </a:p>
          </p:txBody>
        </p:sp>
      </p:grpSp>
      <p:grpSp>
        <p:nvGrpSpPr>
          <p:cNvPr id="663" name="Google Shape;663;p40"/>
          <p:cNvGrpSpPr/>
          <p:nvPr/>
        </p:nvGrpSpPr>
        <p:grpSpPr>
          <a:xfrm>
            <a:off x="2510010" y="769613"/>
            <a:ext cx="791825" cy="1055476"/>
            <a:chOff x="-1320602" y="203638"/>
            <a:chExt cx="791825" cy="1055476"/>
          </a:xfrm>
        </p:grpSpPr>
        <p:pic>
          <p:nvPicPr>
            <p:cNvPr id="664" name="Google Shape;664;p40"/>
            <p:cNvPicPr preferRelativeResize="0"/>
            <p:nvPr/>
          </p:nvPicPr>
          <p:blipFill>
            <a:blip r:embed="rId5">
              <a:alphaModFix/>
            </a:blip>
            <a:stretch>
              <a:fillRect/>
            </a:stretch>
          </p:blipFill>
          <p:spPr>
            <a:xfrm>
              <a:off x="-1320602" y="203638"/>
              <a:ext cx="791825" cy="1055476"/>
            </a:xfrm>
            <a:prstGeom prst="rect">
              <a:avLst/>
            </a:prstGeom>
            <a:noFill/>
            <a:ln>
              <a:noFill/>
            </a:ln>
          </p:spPr>
        </p:pic>
        <p:sp>
          <p:nvSpPr>
            <p:cNvPr id="665" name="Google Shape;665;p40"/>
            <p:cNvSpPr txBox="1"/>
            <p:nvPr/>
          </p:nvSpPr>
          <p:spPr>
            <a:xfrm>
              <a:off x="-1227537" y="545175"/>
              <a:ext cx="605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rgbClr val="FFFFFF"/>
                  </a:solidFill>
                </a:rPr>
                <a:t>90</a:t>
              </a:r>
              <a:endParaRPr b="1" sz="2500">
                <a:solidFill>
                  <a:srgbClr val="FFFFFF"/>
                </a:solidFill>
              </a:endParaRPr>
            </a:p>
          </p:txBody>
        </p:sp>
      </p:grpSp>
      <p:grpSp>
        <p:nvGrpSpPr>
          <p:cNvPr id="666" name="Google Shape;666;p40"/>
          <p:cNvGrpSpPr/>
          <p:nvPr/>
        </p:nvGrpSpPr>
        <p:grpSpPr>
          <a:xfrm>
            <a:off x="8189348" y="726900"/>
            <a:ext cx="791825" cy="1055476"/>
            <a:chOff x="-1320602" y="203638"/>
            <a:chExt cx="791825" cy="1055476"/>
          </a:xfrm>
        </p:grpSpPr>
        <p:pic>
          <p:nvPicPr>
            <p:cNvPr id="667" name="Google Shape;667;p40"/>
            <p:cNvPicPr preferRelativeResize="0"/>
            <p:nvPr/>
          </p:nvPicPr>
          <p:blipFill>
            <a:blip r:embed="rId5">
              <a:alphaModFix/>
            </a:blip>
            <a:stretch>
              <a:fillRect/>
            </a:stretch>
          </p:blipFill>
          <p:spPr>
            <a:xfrm>
              <a:off x="-1320602" y="203638"/>
              <a:ext cx="791825" cy="1055476"/>
            </a:xfrm>
            <a:prstGeom prst="rect">
              <a:avLst/>
            </a:prstGeom>
            <a:noFill/>
            <a:ln>
              <a:noFill/>
            </a:ln>
          </p:spPr>
        </p:pic>
        <p:sp>
          <p:nvSpPr>
            <p:cNvPr id="668" name="Google Shape;668;p40"/>
            <p:cNvSpPr txBox="1"/>
            <p:nvPr/>
          </p:nvSpPr>
          <p:spPr>
            <a:xfrm>
              <a:off x="-1227537" y="545175"/>
              <a:ext cx="605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rgbClr val="FFFFFF"/>
                  </a:solidFill>
                </a:rPr>
                <a:t>50</a:t>
              </a:r>
              <a:endParaRPr b="1" sz="2500">
                <a:solidFill>
                  <a:srgbClr val="FFFFFF"/>
                </a:solidFill>
              </a:endParaRPr>
            </a:p>
          </p:txBody>
        </p:sp>
      </p:grpSp>
      <p:grpSp>
        <p:nvGrpSpPr>
          <p:cNvPr id="669" name="Google Shape;669;p40"/>
          <p:cNvGrpSpPr/>
          <p:nvPr/>
        </p:nvGrpSpPr>
        <p:grpSpPr>
          <a:xfrm>
            <a:off x="1363860" y="769625"/>
            <a:ext cx="791825" cy="1055476"/>
            <a:chOff x="-1320602" y="203638"/>
            <a:chExt cx="791825" cy="1055476"/>
          </a:xfrm>
        </p:grpSpPr>
        <p:pic>
          <p:nvPicPr>
            <p:cNvPr id="670" name="Google Shape;670;p40"/>
            <p:cNvPicPr preferRelativeResize="0"/>
            <p:nvPr/>
          </p:nvPicPr>
          <p:blipFill>
            <a:blip r:embed="rId5">
              <a:alphaModFix/>
            </a:blip>
            <a:stretch>
              <a:fillRect/>
            </a:stretch>
          </p:blipFill>
          <p:spPr>
            <a:xfrm>
              <a:off x="-1320602" y="203638"/>
              <a:ext cx="791825" cy="1055476"/>
            </a:xfrm>
            <a:prstGeom prst="rect">
              <a:avLst/>
            </a:prstGeom>
            <a:noFill/>
            <a:ln>
              <a:noFill/>
            </a:ln>
          </p:spPr>
        </p:pic>
        <p:sp>
          <p:nvSpPr>
            <p:cNvPr id="671" name="Google Shape;671;p40"/>
            <p:cNvSpPr txBox="1"/>
            <p:nvPr/>
          </p:nvSpPr>
          <p:spPr>
            <a:xfrm>
              <a:off x="-1227537" y="545175"/>
              <a:ext cx="605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rgbClr val="FFFFFF"/>
                  </a:solidFill>
                </a:rPr>
                <a:t>70</a:t>
              </a:r>
              <a:endParaRPr b="1" sz="2500">
                <a:solidFill>
                  <a:srgbClr val="FFFFFF"/>
                </a:solidFill>
              </a:endParaRPr>
            </a:p>
          </p:txBody>
        </p:sp>
      </p:grpSp>
      <p:grpSp>
        <p:nvGrpSpPr>
          <p:cNvPr id="672" name="Google Shape;672;p40"/>
          <p:cNvGrpSpPr/>
          <p:nvPr/>
        </p:nvGrpSpPr>
        <p:grpSpPr>
          <a:xfrm>
            <a:off x="116125" y="769625"/>
            <a:ext cx="852300" cy="1055476"/>
            <a:chOff x="-1350825" y="203638"/>
            <a:chExt cx="852300" cy="1055476"/>
          </a:xfrm>
        </p:grpSpPr>
        <p:pic>
          <p:nvPicPr>
            <p:cNvPr id="673" name="Google Shape;673;p40"/>
            <p:cNvPicPr preferRelativeResize="0"/>
            <p:nvPr/>
          </p:nvPicPr>
          <p:blipFill>
            <a:blip r:embed="rId5">
              <a:alphaModFix/>
            </a:blip>
            <a:stretch>
              <a:fillRect/>
            </a:stretch>
          </p:blipFill>
          <p:spPr>
            <a:xfrm>
              <a:off x="-1320602" y="203638"/>
              <a:ext cx="791825" cy="1055476"/>
            </a:xfrm>
            <a:prstGeom prst="rect">
              <a:avLst/>
            </a:prstGeom>
            <a:noFill/>
            <a:ln>
              <a:noFill/>
            </a:ln>
          </p:spPr>
        </p:pic>
        <p:sp>
          <p:nvSpPr>
            <p:cNvPr id="674" name="Google Shape;674;p40"/>
            <p:cNvSpPr txBox="1"/>
            <p:nvPr/>
          </p:nvSpPr>
          <p:spPr>
            <a:xfrm>
              <a:off x="-1350825" y="575750"/>
              <a:ext cx="8523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rgbClr val="FFFFFF"/>
                  </a:solidFill>
                </a:rPr>
                <a:t>100</a:t>
              </a:r>
              <a:endParaRPr b="1" sz="2500">
                <a:solidFill>
                  <a:srgbClr val="FFFFFF"/>
                </a:solidFill>
              </a:endParaRPr>
            </a:p>
          </p:txBody>
        </p:sp>
      </p:grpSp>
      <p:sp>
        <p:nvSpPr>
          <p:cNvPr id="675" name="Google Shape;675;p40"/>
          <p:cNvSpPr txBox="1"/>
          <p:nvPr/>
        </p:nvSpPr>
        <p:spPr>
          <a:xfrm>
            <a:off x="178725" y="158875"/>
            <a:ext cx="88023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t>Directions:  Solve the double digit addition equations either on paper by drawing the base ten blocks or by going to </a:t>
            </a:r>
            <a:r>
              <a:rPr b="1" lang="en" sz="1500" u="sng">
                <a:solidFill>
                  <a:schemeClr val="hlink"/>
                </a:solidFill>
                <a:highlight>
                  <a:srgbClr val="FFFF00"/>
                </a:highlight>
                <a:hlinkClick r:id="rId6"/>
              </a:rPr>
              <a:t>https://www.coolmath4kids.com/manipulatives/base-ten-blocks</a:t>
            </a:r>
            <a:r>
              <a:rPr b="1" lang="en" sz="1500">
                <a:highlight>
                  <a:srgbClr val="FFFF00"/>
                </a:highlight>
              </a:rPr>
              <a:t> .</a:t>
            </a:r>
            <a:r>
              <a:rPr b="1" lang="en" sz="1500"/>
              <a:t>  Find the apple with the sum and click and drag it to the pig’s mouth.  Pigs like eating fruit.  :)</a:t>
            </a:r>
            <a:endParaRPr b="1" sz="15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81" name="Google Shape;681;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82" name="Google Shape;682;p41"/>
          <p:cNvPicPr preferRelativeResize="0"/>
          <p:nvPr/>
        </p:nvPicPr>
        <p:blipFill>
          <a:blip r:embed="rId3">
            <a:alphaModFix/>
          </a:blip>
          <a:stretch>
            <a:fillRect/>
          </a:stretch>
        </p:blipFill>
        <p:spPr>
          <a:xfrm>
            <a:off x="0" y="76200"/>
            <a:ext cx="9144000" cy="5143500"/>
          </a:xfrm>
          <a:prstGeom prst="rect">
            <a:avLst/>
          </a:prstGeom>
          <a:noFill/>
          <a:ln cap="flat" cmpd="sng" w="152400">
            <a:solidFill>
              <a:srgbClr val="FF0000"/>
            </a:solidFill>
            <a:prstDash val="solid"/>
            <a:round/>
            <a:headEnd len="sm" w="sm" type="none"/>
            <a:tailEnd len="sm" w="sm" type="none"/>
          </a:ln>
        </p:spPr>
      </p:pic>
      <p:grpSp>
        <p:nvGrpSpPr>
          <p:cNvPr id="683" name="Google Shape;683;p41"/>
          <p:cNvGrpSpPr/>
          <p:nvPr/>
        </p:nvGrpSpPr>
        <p:grpSpPr>
          <a:xfrm>
            <a:off x="16843" y="1231912"/>
            <a:ext cx="2065496" cy="2112912"/>
            <a:chOff x="9144005" y="445037"/>
            <a:chExt cx="2065496" cy="2112912"/>
          </a:xfrm>
        </p:grpSpPr>
        <p:pic>
          <p:nvPicPr>
            <p:cNvPr id="684" name="Google Shape;684;p41"/>
            <p:cNvPicPr preferRelativeResize="0"/>
            <p:nvPr/>
          </p:nvPicPr>
          <p:blipFill>
            <a:blip r:embed="rId4">
              <a:alphaModFix/>
            </a:blip>
            <a:stretch>
              <a:fillRect/>
            </a:stretch>
          </p:blipFill>
          <p:spPr>
            <a:xfrm>
              <a:off x="9144005" y="445037"/>
              <a:ext cx="2065496" cy="2112912"/>
            </a:xfrm>
            <a:prstGeom prst="rect">
              <a:avLst/>
            </a:prstGeom>
            <a:noFill/>
            <a:ln>
              <a:noFill/>
            </a:ln>
          </p:spPr>
        </p:pic>
        <p:sp>
          <p:nvSpPr>
            <p:cNvPr id="685" name="Google Shape;685;p41"/>
            <p:cNvSpPr txBox="1"/>
            <p:nvPr/>
          </p:nvSpPr>
          <p:spPr>
            <a:xfrm>
              <a:off x="9768675" y="1122050"/>
              <a:ext cx="9633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trick</a:t>
              </a:r>
              <a:endParaRPr b="1" sz="2300">
                <a:solidFill>
                  <a:srgbClr val="FFFFFF"/>
                </a:solidFill>
              </a:endParaRPr>
            </a:p>
          </p:txBody>
        </p:sp>
      </p:grpSp>
      <p:grpSp>
        <p:nvGrpSpPr>
          <p:cNvPr id="686" name="Google Shape;686;p41"/>
          <p:cNvGrpSpPr/>
          <p:nvPr/>
        </p:nvGrpSpPr>
        <p:grpSpPr>
          <a:xfrm>
            <a:off x="2316730" y="1303112"/>
            <a:ext cx="2065496" cy="2112912"/>
            <a:chOff x="9144005" y="445037"/>
            <a:chExt cx="2065496" cy="2112912"/>
          </a:xfrm>
        </p:grpSpPr>
        <p:pic>
          <p:nvPicPr>
            <p:cNvPr id="687" name="Google Shape;687;p41"/>
            <p:cNvPicPr preferRelativeResize="0"/>
            <p:nvPr/>
          </p:nvPicPr>
          <p:blipFill>
            <a:blip r:embed="rId4">
              <a:alphaModFix/>
            </a:blip>
            <a:stretch>
              <a:fillRect/>
            </a:stretch>
          </p:blipFill>
          <p:spPr>
            <a:xfrm>
              <a:off x="9144005" y="445037"/>
              <a:ext cx="2065496" cy="2112912"/>
            </a:xfrm>
            <a:prstGeom prst="rect">
              <a:avLst/>
            </a:prstGeom>
            <a:noFill/>
            <a:ln>
              <a:noFill/>
            </a:ln>
          </p:spPr>
        </p:pic>
        <p:sp>
          <p:nvSpPr>
            <p:cNvPr id="688" name="Google Shape;688;p41"/>
            <p:cNvSpPr txBox="1"/>
            <p:nvPr/>
          </p:nvSpPr>
          <p:spPr>
            <a:xfrm>
              <a:off x="9768675" y="1122050"/>
              <a:ext cx="9633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buck</a:t>
              </a:r>
              <a:endParaRPr b="1" sz="2300">
                <a:solidFill>
                  <a:srgbClr val="FFFFFF"/>
                </a:solidFill>
              </a:endParaRPr>
            </a:p>
          </p:txBody>
        </p:sp>
      </p:grpSp>
      <p:grpSp>
        <p:nvGrpSpPr>
          <p:cNvPr id="689" name="Google Shape;689;p41"/>
          <p:cNvGrpSpPr/>
          <p:nvPr/>
        </p:nvGrpSpPr>
        <p:grpSpPr>
          <a:xfrm>
            <a:off x="4450918" y="1303112"/>
            <a:ext cx="2065496" cy="2112912"/>
            <a:chOff x="9859680" y="107225"/>
            <a:chExt cx="2065496" cy="2112912"/>
          </a:xfrm>
        </p:grpSpPr>
        <p:pic>
          <p:nvPicPr>
            <p:cNvPr id="690" name="Google Shape;690;p41"/>
            <p:cNvPicPr preferRelativeResize="0"/>
            <p:nvPr/>
          </p:nvPicPr>
          <p:blipFill>
            <a:blip r:embed="rId4">
              <a:alphaModFix/>
            </a:blip>
            <a:stretch>
              <a:fillRect/>
            </a:stretch>
          </p:blipFill>
          <p:spPr>
            <a:xfrm>
              <a:off x="9859680" y="107225"/>
              <a:ext cx="2065496" cy="2112912"/>
            </a:xfrm>
            <a:prstGeom prst="rect">
              <a:avLst/>
            </a:prstGeom>
            <a:noFill/>
            <a:ln>
              <a:noFill/>
            </a:ln>
          </p:spPr>
        </p:pic>
        <p:sp>
          <p:nvSpPr>
            <p:cNvPr id="691" name="Google Shape;691;p41"/>
            <p:cNvSpPr txBox="1"/>
            <p:nvPr/>
          </p:nvSpPr>
          <p:spPr>
            <a:xfrm>
              <a:off x="10361150" y="787413"/>
              <a:ext cx="9633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mall</a:t>
              </a:r>
              <a:endParaRPr b="1" sz="2300">
                <a:solidFill>
                  <a:srgbClr val="FFFFFF"/>
                </a:solidFill>
              </a:endParaRPr>
            </a:p>
          </p:txBody>
        </p:sp>
      </p:grpSp>
      <p:grpSp>
        <p:nvGrpSpPr>
          <p:cNvPr id="692" name="Google Shape;692;p41"/>
          <p:cNvGrpSpPr/>
          <p:nvPr/>
        </p:nvGrpSpPr>
        <p:grpSpPr>
          <a:xfrm>
            <a:off x="6701805" y="1303112"/>
            <a:ext cx="2065496" cy="2112912"/>
            <a:chOff x="9144005" y="445037"/>
            <a:chExt cx="2065496" cy="2112912"/>
          </a:xfrm>
        </p:grpSpPr>
        <p:pic>
          <p:nvPicPr>
            <p:cNvPr id="693" name="Google Shape;693;p41"/>
            <p:cNvPicPr preferRelativeResize="0"/>
            <p:nvPr/>
          </p:nvPicPr>
          <p:blipFill>
            <a:blip r:embed="rId4">
              <a:alphaModFix/>
            </a:blip>
            <a:stretch>
              <a:fillRect/>
            </a:stretch>
          </p:blipFill>
          <p:spPr>
            <a:xfrm>
              <a:off x="9144005" y="445037"/>
              <a:ext cx="2065496" cy="2112912"/>
            </a:xfrm>
            <a:prstGeom prst="rect">
              <a:avLst/>
            </a:prstGeom>
            <a:noFill/>
            <a:ln>
              <a:noFill/>
            </a:ln>
          </p:spPr>
        </p:pic>
        <p:sp>
          <p:nvSpPr>
            <p:cNvPr id="694" name="Google Shape;694;p41"/>
            <p:cNvSpPr txBox="1"/>
            <p:nvPr/>
          </p:nvSpPr>
          <p:spPr>
            <a:xfrm>
              <a:off x="9768675" y="1122050"/>
              <a:ext cx="9633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mass</a:t>
              </a:r>
              <a:endParaRPr b="1" sz="2300">
                <a:solidFill>
                  <a:srgbClr val="FFFFFF"/>
                </a:solidFill>
              </a:endParaRPr>
            </a:p>
          </p:txBody>
        </p:sp>
      </p:grpSp>
      <p:grpSp>
        <p:nvGrpSpPr>
          <p:cNvPr id="695" name="Google Shape;695;p41"/>
          <p:cNvGrpSpPr/>
          <p:nvPr/>
        </p:nvGrpSpPr>
        <p:grpSpPr>
          <a:xfrm>
            <a:off x="16855" y="3106787"/>
            <a:ext cx="2065496" cy="2112912"/>
            <a:chOff x="9144005" y="445037"/>
            <a:chExt cx="2065496" cy="2112912"/>
          </a:xfrm>
        </p:grpSpPr>
        <p:pic>
          <p:nvPicPr>
            <p:cNvPr id="696" name="Google Shape;696;p41"/>
            <p:cNvPicPr preferRelativeResize="0"/>
            <p:nvPr/>
          </p:nvPicPr>
          <p:blipFill>
            <a:blip r:embed="rId4">
              <a:alphaModFix/>
            </a:blip>
            <a:stretch>
              <a:fillRect/>
            </a:stretch>
          </p:blipFill>
          <p:spPr>
            <a:xfrm>
              <a:off x="9144005" y="445037"/>
              <a:ext cx="2065496" cy="2112912"/>
            </a:xfrm>
            <a:prstGeom prst="rect">
              <a:avLst/>
            </a:prstGeom>
            <a:noFill/>
            <a:ln>
              <a:noFill/>
            </a:ln>
          </p:spPr>
        </p:pic>
        <p:sp>
          <p:nvSpPr>
            <p:cNvPr id="697" name="Google Shape;697;p41"/>
            <p:cNvSpPr txBox="1"/>
            <p:nvPr/>
          </p:nvSpPr>
          <p:spPr>
            <a:xfrm>
              <a:off x="9768675" y="1122050"/>
              <a:ext cx="9633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black</a:t>
              </a:r>
              <a:endParaRPr b="1" sz="2300">
                <a:solidFill>
                  <a:srgbClr val="FFFFFF"/>
                </a:solidFill>
              </a:endParaRPr>
            </a:p>
          </p:txBody>
        </p:sp>
      </p:grpSp>
      <p:grpSp>
        <p:nvGrpSpPr>
          <p:cNvPr id="698" name="Google Shape;698;p41"/>
          <p:cNvGrpSpPr/>
          <p:nvPr/>
        </p:nvGrpSpPr>
        <p:grpSpPr>
          <a:xfrm>
            <a:off x="2361918" y="3189362"/>
            <a:ext cx="2065496" cy="2112912"/>
            <a:chOff x="9144005" y="445037"/>
            <a:chExt cx="2065496" cy="2112912"/>
          </a:xfrm>
        </p:grpSpPr>
        <p:pic>
          <p:nvPicPr>
            <p:cNvPr id="699" name="Google Shape;699;p41"/>
            <p:cNvPicPr preferRelativeResize="0"/>
            <p:nvPr/>
          </p:nvPicPr>
          <p:blipFill>
            <a:blip r:embed="rId4">
              <a:alphaModFix/>
            </a:blip>
            <a:stretch>
              <a:fillRect/>
            </a:stretch>
          </p:blipFill>
          <p:spPr>
            <a:xfrm>
              <a:off x="9144005" y="445037"/>
              <a:ext cx="2065496" cy="2112912"/>
            </a:xfrm>
            <a:prstGeom prst="rect">
              <a:avLst/>
            </a:prstGeom>
            <a:noFill/>
            <a:ln>
              <a:noFill/>
            </a:ln>
          </p:spPr>
        </p:pic>
        <p:sp>
          <p:nvSpPr>
            <p:cNvPr id="700" name="Google Shape;700;p41"/>
            <p:cNvSpPr txBox="1"/>
            <p:nvPr/>
          </p:nvSpPr>
          <p:spPr>
            <a:xfrm>
              <a:off x="9768675" y="1122050"/>
              <a:ext cx="9633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my</a:t>
              </a:r>
              <a:endParaRPr b="1" sz="2300">
                <a:solidFill>
                  <a:srgbClr val="FFFFFF"/>
                </a:solidFill>
              </a:endParaRPr>
            </a:p>
          </p:txBody>
        </p:sp>
      </p:grpSp>
      <p:grpSp>
        <p:nvGrpSpPr>
          <p:cNvPr id="701" name="Google Shape;701;p41"/>
          <p:cNvGrpSpPr/>
          <p:nvPr/>
        </p:nvGrpSpPr>
        <p:grpSpPr>
          <a:xfrm>
            <a:off x="4706993" y="3066287"/>
            <a:ext cx="2065496" cy="2112912"/>
            <a:chOff x="9144005" y="445037"/>
            <a:chExt cx="2065496" cy="2112912"/>
          </a:xfrm>
        </p:grpSpPr>
        <p:pic>
          <p:nvPicPr>
            <p:cNvPr id="702" name="Google Shape;702;p41"/>
            <p:cNvPicPr preferRelativeResize="0"/>
            <p:nvPr/>
          </p:nvPicPr>
          <p:blipFill>
            <a:blip r:embed="rId4">
              <a:alphaModFix/>
            </a:blip>
            <a:stretch>
              <a:fillRect/>
            </a:stretch>
          </p:blipFill>
          <p:spPr>
            <a:xfrm>
              <a:off x="9144005" y="445037"/>
              <a:ext cx="2065496" cy="2112912"/>
            </a:xfrm>
            <a:prstGeom prst="rect">
              <a:avLst/>
            </a:prstGeom>
            <a:noFill/>
            <a:ln>
              <a:noFill/>
            </a:ln>
          </p:spPr>
        </p:pic>
        <p:sp>
          <p:nvSpPr>
            <p:cNvPr id="703" name="Google Shape;703;p41"/>
            <p:cNvSpPr txBox="1"/>
            <p:nvPr/>
          </p:nvSpPr>
          <p:spPr>
            <a:xfrm>
              <a:off x="9768689" y="1122050"/>
              <a:ext cx="10824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friend</a:t>
              </a:r>
              <a:endParaRPr b="1" sz="2300">
                <a:solidFill>
                  <a:srgbClr val="FFFFFF"/>
                </a:solidFill>
              </a:endParaRPr>
            </a:p>
          </p:txBody>
        </p:sp>
      </p:grpSp>
      <p:grpSp>
        <p:nvGrpSpPr>
          <p:cNvPr id="704" name="Google Shape;704;p41"/>
          <p:cNvGrpSpPr/>
          <p:nvPr/>
        </p:nvGrpSpPr>
        <p:grpSpPr>
          <a:xfrm>
            <a:off x="6913030" y="3189362"/>
            <a:ext cx="2065496" cy="2112912"/>
            <a:chOff x="9144005" y="445037"/>
            <a:chExt cx="2065496" cy="2112912"/>
          </a:xfrm>
        </p:grpSpPr>
        <p:pic>
          <p:nvPicPr>
            <p:cNvPr id="705" name="Google Shape;705;p41"/>
            <p:cNvPicPr preferRelativeResize="0"/>
            <p:nvPr/>
          </p:nvPicPr>
          <p:blipFill>
            <a:blip r:embed="rId4">
              <a:alphaModFix/>
            </a:blip>
            <a:stretch>
              <a:fillRect/>
            </a:stretch>
          </p:blipFill>
          <p:spPr>
            <a:xfrm>
              <a:off x="9144005" y="445037"/>
              <a:ext cx="2065496" cy="2112912"/>
            </a:xfrm>
            <a:prstGeom prst="rect">
              <a:avLst/>
            </a:prstGeom>
            <a:noFill/>
            <a:ln>
              <a:noFill/>
            </a:ln>
          </p:spPr>
        </p:pic>
        <p:sp>
          <p:nvSpPr>
            <p:cNvPr id="706" name="Google Shape;706;p41"/>
            <p:cNvSpPr txBox="1"/>
            <p:nvPr/>
          </p:nvSpPr>
          <p:spPr>
            <a:xfrm>
              <a:off x="9768675" y="1122050"/>
              <a:ext cx="9633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boy</a:t>
              </a:r>
              <a:endParaRPr b="1" sz="2300">
                <a:solidFill>
                  <a:srgbClr val="FFFFFF"/>
                </a:solidFill>
              </a:endParaRPr>
            </a:p>
          </p:txBody>
        </p:sp>
      </p:grpSp>
      <p:grpSp>
        <p:nvGrpSpPr>
          <p:cNvPr id="707" name="Google Shape;707;p41"/>
          <p:cNvGrpSpPr/>
          <p:nvPr/>
        </p:nvGrpSpPr>
        <p:grpSpPr>
          <a:xfrm>
            <a:off x="-96931" y="746677"/>
            <a:ext cx="1359718" cy="675601"/>
            <a:chOff x="9609269" y="546902"/>
            <a:chExt cx="1359718" cy="675601"/>
          </a:xfrm>
        </p:grpSpPr>
        <p:pic>
          <p:nvPicPr>
            <p:cNvPr id="708" name="Google Shape;708;p41"/>
            <p:cNvPicPr preferRelativeResize="0"/>
            <p:nvPr/>
          </p:nvPicPr>
          <p:blipFill>
            <a:blip r:embed="rId5">
              <a:alphaModFix/>
            </a:blip>
            <a:stretch>
              <a:fillRect/>
            </a:stretch>
          </p:blipFill>
          <p:spPr>
            <a:xfrm>
              <a:off x="9609269" y="546902"/>
              <a:ext cx="1359718" cy="675601"/>
            </a:xfrm>
            <a:prstGeom prst="rect">
              <a:avLst/>
            </a:prstGeom>
            <a:noFill/>
            <a:ln>
              <a:noFill/>
            </a:ln>
          </p:spPr>
        </p:pic>
        <p:sp>
          <p:nvSpPr>
            <p:cNvPr id="709" name="Google Shape;709;p41"/>
            <p:cNvSpPr txBox="1"/>
            <p:nvPr/>
          </p:nvSpPr>
          <p:spPr>
            <a:xfrm>
              <a:off x="9744850" y="655350"/>
              <a:ext cx="1032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by</a:t>
              </a:r>
              <a:endParaRPr b="1" sz="2000">
                <a:solidFill>
                  <a:srgbClr val="FFFFFF"/>
                </a:solidFill>
              </a:endParaRPr>
            </a:p>
          </p:txBody>
        </p:sp>
      </p:grpSp>
      <p:grpSp>
        <p:nvGrpSpPr>
          <p:cNvPr id="710" name="Google Shape;710;p41"/>
          <p:cNvGrpSpPr/>
          <p:nvPr/>
        </p:nvGrpSpPr>
        <p:grpSpPr>
          <a:xfrm>
            <a:off x="956994" y="1017727"/>
            <a:ext cx="1359718" cy="675601"/>
            <a:chOff x="9609269" y="546902"/>
            <a:chExt cx="1359718" cy="675601"/>
          </a:xfrm>
        </p:grpSpPr>
        <p:pic>
          <p:nvPicPr>
            <p:cNvPr id="711" name="Google Shape;711;p41"/>
            <p:cNvPicPr preferRelativeResize="0"/>
            <p:nvPr/>
          </p:nvPicPr>
          <p:blipFill>
            <a:blip r:embed="rId5">
              <a:alphaModFix/>
            </a:blip>
            <a:stretch>
              <a:fillRect/>
            </a:stretch>
          </p:blipFill>
          <p:spPr>
            <a:xfrm>
              <a:off x="9609269" y="546902"/>
              <a:ext cx="1359718" cy="675601"/>
            </a:xfrm>
            <a:prstGeom prst="rect">
              <a:avLst/>
            </a:prstGeom>
            <a:noFill/>
            <a:ln>
              <a:noFill/>
            </a:ln>
          </p:spPr>
        </p:pic>
        <p:sp>
          <p:nvSpPr>
            <p:cNvPr id="712" name="Google Shape;712;p41"/>
            <p:cNvSpPr txBox="1"/>
            <p:nvPr/>
          </p:nvSpPr>
          <p:spPr>
            <a:xfrm>
              <a:off x="9744850" y="655350"/>
              <a:ext cx="1032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stall</a:t>
              </a:r>
              <a:endParaRPr b="1" sz="2000">
                <a:solidFill>
                  <a:srgbClr val="FFFFFF"/>
                </a:solidFill>
              </a:endParaRPr>
            </a:p>
          </p:txBody>
        </p:sp>
      </p:grpSp>
      <p:grpSp>
        <p:nvGrpSpPr>
          <p:cNvPr id="713" name="Google Shape;713;p41"/>
          <p:cNvGrpSpPr/>
          <p:nvPr/>
        </p:nvGrpSpPr>
        <p:grpSpPr>
          <a:xfrm>
            <a:off x="2149269" y="746677"/>
            <a:ext cx="1359718" cy="675601"/>
            <a:chOff x="9609269" y="546902"/>
            <a:chExt cx="1359718" cy="675601"/>
          </a:xfrm>
        </p:grpSpPr>
        <p:pic>
          <p:nvPicPr>
            <p:cNvPr id="714" name="Google Shape;714;p41"/>
            <p:cNvPicPr preferRelativeResize="0"/>
            <p:nvPr/>
          </p:nvPicPr>
          <p:blipFill>
            <a:blip r:embed="rId5">
              <a:alphaModFix/>
            </a:blip>
            <a:stretch>
              <a:fillRect/>
            </a:stretch>
          </p:blipFill>
          <p:spPr>
            <a:xfrm>
              <a:off x="9609269" y="546902"/>
              <a:ext cx="1359718" cy="675601"/>
            </a:xfrm>
            <a:prstGeom prst="rect">
              <a:avLst/>
            </a:prstGeom>
            <a:noFill/>
            <a:ln>
              <a:noFill/>
            </a:ln>
          </p:spPr>
        </p:pic>
        <p:sp>
          <p:nvSpPr>
            <p:cNvPr id="715" name="Google Shape;715;p41"/>
            <p:cNvSpPr txBox="1"/>
            <p:nvPr/>
          </p:nvSpPr>
          <p:spPr>
            <a:xfrm>
              <a:off x="9744850" y="655350"/>
              <a:ext cx="1032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brass</a:t>
              </a:r>
              <a:endParaRPr b="1" sz="2000">
                <a:solidFill>
                  <a:srgbClr val="FFFFFF"/>
                </a:solidFill>
              </a:endParaRPr>
            </a:p>
          </p:txBody>
        </p:sp>
      </p:grpSp>
      <p:grpSp>
        <p:nvGrpSpPr>
          <p:cNvPr id="716" name="Google Shape;716;p41"/>
          <p:cNvGrpSpPr/>
          <p:nvPr/>
        </p:nvGrpSpPr>
        <p:grpSpPr>
          <a:xfrm>
            <a:off x="3302432" y="1017727"/>
            <a:ext cx="1359718" cy="675601"/>
            <a:chOff x="9609269" y="546902"/>
            <a:chExt cx="1359718" cy="675601"/>
          </a:xfrm>
        </p:grpSpPr>
        <p:pic>
          <p:nvPicPr>
            <p:cNvPr id="717" name="Google Shape;717;p41"/>
            <p:cNvPicPr preferRelativeResize="0"/>
            <p:nvPr/>
          </p:nvPicPr>
          <p:blipFill>
            <a:blip r:embed="rId5">
              <a:alphaModFix/>
            </a:blip>
            <a:stretch>
              <a:fillRect/>
            </a:stretch>
          </p:blipFill>
          <p:spPr>
            <a:xfrm>
              <a:off x="9609269" y="546902"/>
              <a:ext cx="1359718" cy="675601"/>
            </a:xfrm>
            <a:prstGeom prst="rect">
              <a:avLst/>
            </a:prstGeom>
            <a:noFill/>
            <a:ln>
              <a:noFill/>
            </a:ln>
          </p:spPr>
        </p:pic>
        <p:sp>
          <p:nvSpPr>
            <p:cNvPr id="718" name="Google Shape;718;p41"/>
            <p:cNvSpPr txBox="1"/>
            <p:nvPr/>
          </p:nvSpPr>
          <p:spPr>
            <a:xfrm>
              <a:off x="9744850" y="655350"/>
              <a:ext cx="1032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stuck</a:t>
              </a:r>
              <a:endParaRPr b="1" sz="2000">
                <a:solidFill>
                  <a:srgbClr val="FFFFFF"/>
                </a:solidFill>
              </a:endParaRPr>
            </a:p>
          </p:txBody>
        </p:sp>
      </p:grpSp>
      <p:grpSp>
        <p:nvGrpSpPr>
          <p:cNvPr id="719" name="Google Shape;719;p41"/>
          <p:cNvGrpSpPr/>
          <p:nvPr/>
        </p:nvGrpSpPr>
        <p:grpSpPr>
          <a:xfrm>
            <a:off x="4425544" y="746677"/>
            <a:ext cx="1359718" cy="675601"/>
            <a:chOff x="9609269" y="546902"/>
            <a:chExt cx="1359718" cy="675601"/>
          </a:xfrm>
        </p:grpSpPr>
        <p:pic>
          <p:nvPicPr>
            <p:cNvPr id="720" name="Google Shape;720;p41"/>
            <p:cNvPicPr preferRelativeResize="0"/>
            <p:nvPr/>
          </p:nvPicPr>
          <p:blipFill>
            <a:blip r:embed="rId5">
              <a:alphaModFix/>
            </a:blip>
            <a:stretch>
              <a:fillRect/>
            </a:stretch>
          </p:blipFill>
          <p:spPr>
            <a:xfrm>
              <a:off x="9609269" y="546902"/>
              <a:ext cx="1359718" cy="675601"/>
            </a:xfrm>
            <a:prstGeom prst="rect">
              <a:avLst/>
            </a:prstGeom>
            <a:noFill/>
            <a:ln>
              <a:noFill/>
            </a:ln>
          </p:spPr>
        </p:pic>
        <p:sp>
          <p:nvSpPr>
            <p:cNvPr id="721" name="Google Shape;721;p41"/>
            <p:cNvSpPr txBox="1"/>
            <p:nvPr/>
          </p:nvSpPr>
          <p:spPr>
            <a:xfrm>
              <a:off x="9744850" y="655350"/>
              <a:ext cx="1032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pack</a:t>
              </a:r>
              <a:endParaRPr b="1" sz="2000">
                <a:solidFill>
                  <a:srgbClr val="FFFFFF"/>
                </a:solidFill>
              </a:endParaRPr>
            </a:p>
          </p:txBody>
        </p:sp>
      </p:grpSp>
      <p:grpSp>
        <p:nvGrpSpPr>
          <p:cNvPr id="722" name="Google Shape;722;p41"/>
          <p:cNvGrpSpPr/>
          <p:nvPr/>
        </p:nvGrpSpPr>
        <p:grpSpPr>
          <a:xfrm>
            <a:off x="5507207" y="975052"/>
            <a:ext cx="1359718" cy="675601"/>
            <a:chOff x="9609269" y="546902"/>
            <a:chExt cx="1359718" cy="675601"/>
          </a:xfrm>
        </p:grpSpPr>
        <p:pic>
          <p:nvPicPr>
            <p:cNvPr id="723" name="Google Shape;723;p41"/>
            <p:cNvPicPr preferRelativeResize="0"/>
            <p:nvPr/>
          </p:nvPicPr>
          <p:blipFill>
            <a:blip r:embed="rId5">
              <a:alphaModFix/>
            </a:blip>
            <a:stretch>
              <a:fillRect/>
            </a:stretch>
          </p:blipFill>
          <p:spPr>
            <a:xfrm>
              <a:off x="9609269" y="546902"/>
              <a:ext cx="1359718" cy="675601"/>
            </a:xfrm>
            <a:prstGeom prst="rect">
              <a:avLst/>
            </a:prstGeom>
            <a:noFill/>
            <a:ln>
              <a:noFill/>
            </a:ln>
          </p:spPr>
        </p:pic>
        <p:sp>
          <p:nvSpPr>
            <p:cNvPr id="724" name="Google Shape;724;p41"/>
            <p:cNvSpPr txBox="1"/>
            <p:nvPr/>
          </p:nvSpPr>
          <p:spPr>
            <a:xfrm>
              <a:off x="9744850" y="655350"/>
              <a:ext cx="1032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blend</a:t>
              </a:r>
              <a:endParaRPr b="1" sz="2000">
                <a:solidFill>
                  <a:srgbClr val="FFFFFF"/>
                </a:solidFill>
              </a:endParaRPr>
            </a:p>
          </p:txBody>
        </p:sp>
      </p:grpSp>
      <p:grpSp>
        <p:nvGrpSpPr>
          <p:cNvPr id="725" name="Google Shape;725;p41"/>
          <p:cNvGrpSpPr/>
          <p:nvPr/>
        </p:nvGrpSpPr>
        <p:grpSpPr>
          <a:xfrm>
            <a:off x="7618807" y="1017727"/>
            <a:ext cx="1359718" cy="675601"/>
            <a:chOff x="9609269" y="546902"/>
            <a:chExt cx="1359718" cy="675601"/>
          </a:xfrm>
        </p:grpSpPr>
        <p:pic>
          <p:nvPicPr>
            <p:cNvPr id="726" name="Google Shape;726;p41"/>
            <p:cNvPicPr preferRelativeResize="0"/>
            <p:nvPr/>
          </p:nvPicPr>
          <p:blipFill>
            <a:blip r:embed="rId5">
              <a:alphaModFix/>
            </a:blip>
            <a:stretch>
              <a:fillRect/>
            </a:stretch>
          </p:blipFill>
          <p:spPr>
            <a:xfrm>
              <a:off x="9609269" y="546902"/>
              <a:ext cx="1359718" cy="675601"/>
            </a:xfrm>
            <a:prstGeom prst="rect">
              <a:avLst/>
            </a:prstGeom>
            <a:noFill/>
            <a:ln>
              <a:noFill/>
            </a:ln>
          </p:spPr>
        </p:pic>
        <p:sp>
          <p:nvSpPr>
            <p:cNvPr id="727" name="Google Shape;727;p41"/>
            <p:cNvSpPr txBox="1"/>
            <p:nvPr/>
          </p:nvSpPr>
          <p:spPr>
            <a:xfrm>
              <a:off x="9744850" y="655350"/>
              <a:ext cx="1032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Roy</a:t>
              </a:r>
              <a:endParaRPr b="1" sz="2000">
                <a:solidFill>
                  <a:srgbClr val="FFFFFF"/>
                </a:solidFill>
              </a:endParaRPr>
            </a:p>
          </p:txBody>
        </p:sp>
      </p:grpSp>
      <p:grpSp>
        <p:nvGrpSpPr>
          <p:cNvPr id="728" name="Google Shape;728;p41"/>
          <p:cNvGrpSpPr/>
          <p:nvPr/>
        </p:nvGrpSpPr>
        <p:grpSpPr>
          <a:xfrm>
            <a:off x="6585119" y="627502"/>
            <a:ext cx="1359718" cy="675601"/>
            <a:chOff x="9609269" y="546902"/>
            <a:chExt cx="1359718" cy="675601"/>
          </a:xfrm>
        </p:grpSpPr>
        <p:pic>
          <p:nvPicPr>
            <p:cNvPr id="729" name="Google Shape;729;p41"/>
            <p:cNvPicPr preferRelativeResize="0"/>
            <p:nvPr/>
          </p:nvPicPr>
          <p:blipFill>
            <a:blip r:embed="rId5">
              <a:alphaModFix/>
            </a:blip>
            <a:stretch>
              <a:fillRect/>
            </a:stretch>
          </p:blipFill>
          <p:spPr>
            <a:xfrm>
              <a:off x="9609269" y="546902"/>
              <a:ext cx="1359718" cy="675601"/>
            </a:xfrm>
            <a:prstGeom prst="rect">
              <a:avLst/>
            </a:prstGeom>
            <a:noFill/>
            <a:ln>
              <a:noFill/>
            </a:ln>
          </p:spPr>
        </p:pic>
        <p:sp>
          <p:nvSpPr>
            <p:cNvPr id="730" name="Google Shape;730;p41"/>
            <p:cNvSpPr txBox="1"/>
            <p:nvPr/>
          </p:nvSpPr>
          <p:spPr>
            <a:xfrm>
              <a:off x="9744850" y="655350"/>
              <a:ext cx="1032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stick</a:t>
              </a:r>
              <a:endParaRPr b="1" sz="2000">
                <a:solidFill>
                  <a:srgbClr val="FFFFFF"/>
                </a:solidFill>
              </a:endParaRPr>
            </a:p>
          </p:txBody>
        </p:sp>
      </p:grpSp>
      <p:sp>
        <p:nvSpPr>
          <p:cNvPr id="731" name="Google Shape;731;p41"/>
          <p:cNvSpPr txBox="1"/>
          <p:nvPr/>
        </p:nvSpPr>
        <p:spPr>
          <a:xfrm>
            <a:off x="208525" y="76200"/>
            <a:ext cx="84798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rPr>
              <a:t>Directions:  Read the word on each horse.  Find the matching rhyming word on the hay bales.  Click and drag the hay bale under the horse.</a:t>
            </a:r>
            <a:endParaRPr b="1" sz="1600">
              <a:solidFill>
                <a:srgbClr val="FFFFF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37" name="Google Shape;737;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38" name="Google Shape;738;p42"/>
          <p:cNvPicPr preferRelativeResize="0"/>
          <p:nvPr/>
        </p:nvPicPr>
        <p:blipFill>
          <a:blip r:embed="rId3">
            <a:alphaModFix/>
          </a:blip>
          <a:stretch>
            <a:fillRect/>
          </a:stretch>
        </p:blipFill>
        <p:spPr>
          <a:xfrm>
            <a:off x="0" y="76200"/>
            <a:ext cx="9144000" cy="5143500"/>
          </a:xfrm>
          <a:prstGeom prst="rect">
            <a:avLst/>
          </a:prstGeom>
          <a:noFill/>
          <a:ln cap="flat" cmpd="sng" w="152400">
            <a:solidFill>
              <a:srgbClr val="FF0000"/>
            </a:solidFill>
            <a:prstDash val="solid"/>
            <a:round/>
            <a:headEnd len="sm" w="sm" type="none"/>
            <a:tailEnd len="sm" w="sm" type="none"/>
          </a:ln>
        </p:spPr>
      </p:pic>
      <p:sp>
        <p:nvSpPr>
          <p:cNvPr id="739" name="Google Shape;739;p42"/>
          <p:cNvSpPr txBox="1"/>
          <p:nvPr/>
        </p:nvSpPr>
        <p:spPr>
          <a:xfrm>
            <a:off x="591425" y="53775"/>
            <a:ext cx="32706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200">
                <a:latin typeface="Love Ya Like A Sister"/>
                <a:ea typeface="Love Ya Like A Sister"/>
                <a:cs typeface="Love Ya Like A Sister"/>
                <a:sym typeface="Love Ya Like A Sister"/>
              </a:rPr>
              <a:t>Real</a:t>
            </a:r>
            <a:endParaRPr b="1" sz="4200">
              <a:latin typeface="Love Ya Like A Sister"/>
              <a:ea typeface="Love Ya Like A Sister"/>
              <a:cs typeface="Love Ya Like A Sister"/>
              <a:sym typeface="Love Ya Like A Sister"/>
            </a:endParaRPr>
          </a:p>
        </p:txBody>
      </p:sp>
      <p:sp>
        <p:nvSpPr>
          <p:cNvPr id="740" name="Google Shape;740;p42"/>
          <p:cNvSpPr txBox="1"/>
          <p:nvPr/>
        </p:nvSpPr>
        <p:spPr>
          <a:xfrm>
            <a:off x="5380350" y="0"/>
            <a:ext cx="32706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200">
                <a:latin typeface="Love Ya Like A Sister"/>
                <a:ea typeface="Love Ya Like A Sister"/>
                <a:cs typeface="Love Ya Like A Sister"/>
                <a:sym typeface="Love Ya Like A Sister"/>
              </a:rPr>
              <a:t>Nonsense</a:t>
            </a:r>
            <a:endParaRPr b="1" sz="4200">
              <a:latin typeface="Love Ya Like A Sister"/>
              <a:ea typeface="Love Ya Like A Sister"/>
              <a:cs typeface="Love Ya Like A Sister"/>
              <a:sym typeface="Love Ya Like A Sister"/>
            </a:endParaRPr>
          </a:p>
        </p:txBody>
      </p:sp>
      <p:pic>
        <p:nvPicPr>
          <p:cNvPr id="741" name="Google Shape;741;p42"/>
          <p:cNvPicPr preferRelativeResize="0"/>
          <p:nvPr/>
        </p:nvPicPr>
        <p:blipFill>
          <a:blip r:embed="rId4">
            <a:alphaModFix/>
          </a:blip>
          <a:stretch>
            <a:fillRect/>
          </a:stretch>
        </p:blipFill>
        <p:spPr>
          <a:xfrm>
            <a:off x="860200" y="695150"/>
            <a:ext cx="2733050" cy="2733050"/>
          </a:xfrm>
          <a:prstGeom prst="rect">
            <a:avLst/>
          </a:prstGeom>
          <a:noFill/>
          <a:ln>
            <a:noFill/>
          </a:ln>
        </p:spPr>
      </p:pic>
      <p:pic>
        <p:nvPicPr>
          <p:cNvPr id="742" name="Google Shape;742;p42"/>
          <p:cNvPicPr preferRelativeResize="0"/>
          <p:nvPr/>
        </p:nvPicPr>
        <p:blipFill>
          <a:blip r:embed="rId4">
            <a:alphaModFix/>
          </a:blip>
          <a:stretch>
            <a:fillRect/>
          </a:stretch>
        </p:blipFill>
        <p:spPr>
          <a:xfrm>
            <a:off x="5649125" y="695150"/>
            <a:ext cx="2733049" cy="2733050"/>
          </a:xfrm>
          <a:prstGeom prst="rect">
            <a:avLst/>
          </a:prstGeom>
          <a:noFill/>
          <a:ln>
            <a:noFill/>
          </a:ln>
        </p:spPr>
      </p:pic>
      <p:grpSp>
        <p:nvGrpSpPr>
          <p:cNvPr id="743" name="Google Shape;743;p42"/>
          <p:cNvGrpSpPr/>
          <p:nvPr/>
        </p:nvGrpSpPr>
        <p:grpSpPr>
          <a:xfrm>
            <a:off x="3161250" y="-69200"/>
            <a:ext cx="1346100" cy="1346100"/>
            <a:chOff x="9292350" y="356450"/>
            <a:chExt cx="1346100" cy="1346100"/>
          </a:xfrm>
        </p:grpSpPr>
        <p:pic>
          <p:nvPicPr>
            <p:cNvPr id="744" name="Google Shape;744;p42"/>
            <p:cNvPicPr preferRelativeResize="0"/>
            <p:nvPr/>
          </p:nvPicPr>
          <p:blipFill>
            <a:blip r:embed="rId5">
              <a:alphaModFix/>
            </a:blip>
            <a:stretch>
              <a:fillRect/>
            </a:stretch>
          </p:blipFill>
          <p:spPr>
            <a:xfrm>
              <a:off x="9292350" y="356450"/>
              <a:ext cx="1346100" cy="1346100"/>
            </a:xfrm>
            <a:prstGeom prst="rect">
              <a:avLst/>
            </a:prstGeom>
            <a:noFill/>
            <a:ln>
              <a:noFill/>
            </a:ln>
          </p:spPr>
        </p:pic>
        <p:sp>
          <p:nvSpPr>
            <p:cNvPr id="745" name="Google Shape;745;p42"/>
            <p:cNvSpPr txBox="1"/>
            <p:nvPr/>
          </p:nvSpPr>
          <p:spPr>
            <a:xfrm>
              <a:off x="9767275" y="689975"/>
              <a:ext cx="672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pov</a:t>
              </a:r>
              <a:endParaRPr b="1" sz="1900"/>
            </a:p>
          </p:txBody>
        </p:sp>
      </p:grpSp>
      <p:grpSp>
        <p:nvGrpSpPr>
          <p:cNvPr id="746" name="Google Shape;746;p42"/>
          <p:cNvGrpSpPr/>
          <p:nvPr/>
        </p:nvGrpSpPr>
        <p:grpSpPr>
          <a:xfrm>
            <a:off x="4507350" y="-69200"/>
            <a:ext cx="1346100" cy="1346100"/>
            <a:chOff x="9292350" y="356450"/>
            <a:chExt cx="1346100" cy="1346100"/>
          </a:xfrm>
        </p:grpSpPr>
        <p:pic>
          <p:nvPicPr>
            <p:cNvPr id="747" name="Google Shape;747;p42"/>
            <p:cNvPicPr preferRelativeResize="0"/>
            <p:nvPr/>
          </p:nvPicPr>
          <p:blipFill>
            <a:blip r:embed="rId5">
              <a:alphaModFix/>
            </a:blip>
            <a:stretch>
              <a:fillRect/>
            </a:stretch>
          </p:blipFill>
          <p:spPr>
            <a:xfrm>
              <a:off x="9292350" y="356450"/>
              <a:ext cx="1346100" cy="1346100"/>
            </a:xfrm>
            <a:prstGeom prst="rect">
              <a:avLst/>
            </a:prstGeom>
            <a:noFill/>
            <a:ln>
              <a:noFill/>
            </a:ln>
          </p:spPr>
        </p:pic>
        <p:sp>
          <p:nvSpPr>
            <p:cNvPr id="748" name="Google Shape;748;p42"/>
            <p:cNvSpPr txBox="1"/>
            <p:nvPr/>
          </p:nvSpPr>
          <p:spPr>
            <a:xfrm>
              <a:off x="9767275" y="689975"/>
              <a:ext cx="672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sit</a:t>
              </a:r>
              <a:endParaRPr b="1" sz="1900"/>
            </a:p>
          </p:txBody>
        </p:sp>
      </p:grpSp>
      <p:grpSp>
        <p:nvGrpSpPr>
          <p:cNvPr id="749" name="Google Shape;749;p42"/>
          <p:cNvGrpSpPr/>
          <p:nvPr/>
        </p:nvGrpSpPr>
        <p:grpSpPr>
          <a:xfrm>
            <a:off x="3161250" y="560725"/>
            <a:ext cx="1346100" cy="1346100"/>
            <a:chOff x="9292350" y="356450"/>
            <a:chExt cx="1346100" cy="1346100"/>
          </a:xfrm>
        </p:grpSpPr>
        <p:pic>
          <p:nvPicPr>
            <p:cNvPr id="750" name="Google Shape;750;p42"/>
            <p:cNvPicPr preferRelativeResize="0"/>
            <p:nvPr/>
          </p:nvPicPr>
          <p:blipFill>
            <a:blip r:embed="rId5">
              <a:alphaModFix/>
            </a:blip>
            <a:stretch>
              <a:fillRect/>
            </a:stretch>
          </p:blipFill>
          <p:spPr>
            <a:xfrm>
              <a:off x="9292350" y="356450"/>
              <a:ext cx="1346100" cy="1346100"/>
            </a:xfrm>
            <a:prstGeom prst="rect">
              <a:avLst/>
            </a:prstGeom>
            <a:noFill/>
            <a:ln>
              <a:noFill/>
            </a:ln>
          </p:spPr>
        </p:pic>
        <p:sp>
          <p:nvSpPr>
            <p:cNvPr id="751" name="Google Shape;751;p42"/>
            <p:cNvSpPr txBox="1"/>
            <p:nvPr/>
          </p:nvSpPr>
          <p:spPr>
            <a:xfrm>
              <a:off x="9767275" y="689975"/>
              <a:ext cx="672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bun</a:t>
              </a:r>
              <a:endParaRPr b="1" sz="1900"/>
            </a:p>
          </p:txBody>
        </p:sp>
      </p:grpSp>
      <p:grpSp>
        <p:nvGrpSpPr>
          <p:cNvPr id="752" name="Google Shape;752;p42"/>
          <p:cNvGrpSpPr/>
          <p:nvPr/>
        </p:nvGrpSpPr>
        <p:grpSpPr>
          <a:xfrm>
            <a:off x="4507350" y="560725"/>
            <a:ext cx="1346100" cy="1346100"/>
            <a:chOff x="9292350" y="356450"/>
            <a:chExt cx="1346100" cy="1346100"/>
          </a:xfrm>
        </p:grpSpPr>
        <p:pic>
          <p:nvPicPr>
            <p:cNvPr id="753" name="Google Shape;753;p42"/>
            <p:cNvPicPr preferRelativeResize="0"/>
            <p:nvPr/>
          </p:nvPicPr>
          <p:blipFill>
            <a:blip r:embed="rId5">
              <a:alphaModFix/>
            </a:blip>
            <a:stretch>
              <a:fillRect/>
            </a:stretch>
          </p:blipFill>
          <p:spPr>
            <a:xfrm>
              <a:off x="9292350" y="356450"/>
              <a:ext cx="1346100" cy="1346100"/>
            </a:xfrm>
            <a:prstGeom prst="rect">
              <a:avLst/>
            </a:prstGeom>
            <a:noFill/>
            <a:ln>
              <a:noFill/>
            </a:ln>
          </p:spPr>
        </p:pic>
        <p:sp>
          <p:nvSpPr>
            <p:cNvPr id="754" name="Google Shape;754;p42"/>
            <p:cNvSpPr txBox="1"/>
            <p:nvPr/>
          </p:nvSpPr>
          <p:spPr>
            <a:xfrm>
              <a:off x="9767275" y="689975"/>
              <a:ext cx="672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rem</a:t>
              </a:r>
              <a:endParaRPr b="1" sz="1900"/>
            </a:p>
          </p:txBody>
        </p:sp>
      </p:grpSp>
      <p:grpSp>
        <p:nvGrpSpPr>
          <p:cNvPr id="755" name="Google Shape;755;p42"/>
          <p:cNvGrpSpPr/>
          <p:nvPr/>
        </p:nvGrpSpPr>
        <p:grpSpPr>
          <a:xfrm>
            <a:off x="3161250" y="1152475"/>
            <a:ext cx="1346100" cy="1346100"/>
            <a:chOff x="9292350" y="356450"/>
            <a:chExt cx="1346100" cy="1346100"/>
          </a:xfrm>
        </p:grpSpPr>
        <p:pic>
          <p:nvPicPr>
            <p:cNvPr id="756" name="Google Shape;756;p42"/>
            <p:cNvPicPr preferRelativeResize="0"/>
            <p:nvPr/>
          </p:nvPicPr>
          <p:blipFill>
            <a:blip r:embed="rId5">
              <a:alphaModFix/>
            </a:blip>
            <a:stretch>
              <a:fillRect/>
            </a:stretch>
          </p:blipFill>
          <p:spPr>
            <a:xfrm>
              <a:off x="9292350" y="356450"/>
              <a:ext cx="1346100" cy="1346100"/>
            </a:xfrm>
            <a:prstGeom prst="rect">
              <a:avLst/>
            </a:prstGeom>
            <a:noFill/>
            <a:ln>
              <a:noFill/>
            </a:ln>
          </p:spPr>
        </p:pic>
        <p:sp>
          <p:nvSpPr>
            <p:cNvPr id="757" name="Google Shape;757;p42"/>
            <p:cNvSpPr txBox="1"/>
            <p:nvPr/>
          </p:nvSpPr>
          <p:spPr>
            <a:xfrm>
              <a:off x="9767275" y="689975"/>
              <a:ext cx="672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poj</a:t>
              </a:r>
              <a:endParaRPr b="1" sz="1900"/>
            </a:p>
          </p:txBody>
        </p:sp>
      </p:grpSp>
      <p:grpSp>
        <p:nvGrpSpPr>
          <p:cNvPr id="758" name="Google Shape;758;p42"/>
          <p:cNvGrpSpPr/>
          <p:nvPr/>
        </p:nvGrpSpPr>
        <p:grpSpPr>
          <a:xfrm>
            <a:off x="4572000" y="1152475"/>
            <a:ext cx="1346100" cy="1346100"/>
            <a:chOff x="9292350" y="356450"/>
            <a:chExt cx="1346100" cy="1346100"/>
          </a:xfrm>
        </p:grpSpPr>
        <p:pic>
          <p:nvPicPr>
            <p:cNvPr id="759" name="Google Shape;759;p42"/>
            <p:cNvPicPr preferRelativeResize="0"/>
            <p:nvPr/>
          </p:nvPicPr>
          <p:blipFill>
            <a:blip r:embed="rId5">
              <a:alphaModFix/>
            </a:blip>
            <a:stretch>
              <a:fillRect/>
            </a:stretch>
          </p:blipFill>
          <p:spPr>
            <a:xfrm>
              <a:off x="9292350" y="356450"/>
              <a:ext cx="1346100" cy="1346100"/>
            </a:xfrm>
            <a:prstGeom prst="rect">
              <a:avLst/>
            </a:prstGeom>
            <a:noFill/>
            <a:ln>
              <a:noFill/>
            </a:ln>
          </p:spPr>
        </p:pic>
        <p:sp>
          <p:nvSpPr>
            <p:cNvPr id="760" name="Google Shape;760;p42"/>
            <p:cNvSpPr txBox="1"/>
            <p:nvPr/>
          </p:nvSpPr>
          <p:spPr>
            <a:xfrm>
              <a:off x="9767275" y="689975"/>
              <a:ext cx="672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cap</a:t>
              </a:r>
              <a:endParaRPr b="1" sz="1900"/>
            </a:p>
          </p:txBody>
        </p:sp>
      </p:grpSp>
      <p:grpSp>
        <p:nvGrpSpPr>
          <p:cNvPr id="761" name="Google Shape;761;p42"/>
          <p:cNvGrpSpPr/>
          <p:nvPr/>
        </p:nvGrpSpPr>
        <p:grpSpPr>
          <a:xfrm>
            <a:off x="3118375" y="1818050"/>
            <a:ext cx="1346100" cy="1346100"/>
            <a:chOff x="9292350" y="356450"/>
            <a:chExt cx="1346100" cy="1346100"/>
          </a:xfrm>
        </p:grpSpPr>
        <p:pic>
          <p:nvPicPr>
            <p:cNvPr id="762" name="Google Shape;762;p42"/>
            <p:cNvPicPr preferRelativeResize="0"/>
            <p:nvPr/>
          </p:nvPicPr>
          <p:blipFill>
            <a:blip r:embed="rId5">
              <a:alphaModFix/>
            </a:blip>
            <a:stretch>
              <a:fillRect/>
            </a:stretch>
          </p:blipFill>
          <p:spPr>
            <a:xfrm>
              <a:off x="9292350" y="356450"/>
              <a:ext cx="1346100" cy="1346100"/>
            </a:xfrm>
            <a:prstGeom prst="rect">
              <a:avLst/>
            </a:prstGeom>
            <a:noFill/>
            <a:ln>
              <a:noFill/>
            </a:ln>
          </p:spPr>
        </p:pic>
        <p:sp>
          <p:nvSpPr>
            <p:cNvPr id="763" name="Google Shape;763;p42"/>
            <p:cNvSpPr txBox="1"/>
            <p:nvPr/>
          </p:nvSpPr>
          <p:spPr>
            <a:xfrm>
              <a:off x="9767275" y="689975"/>
              <a:ext cx="672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tap</a:t>
              </a:r>
              <a:endParaRPr b="1" sz="1900"/>
            </a:p>
          </p:txBody>
        </p:sp>
      </p:grpSp>
      <p:grpSp>
        <p:nvGrpSpPr>
          <p:cNvPr id="764" name="Google Shape;764;p42"/>
          <p:cNvGrpSpPr/>
          <p:nvPr/>
        </p:nvGrpSpPr>
        <p:grpSpPr>
          <a:xfrm>
            <a:off x="4572000" y="1818050"/>
            <a:ext cx="1346100" cy="1346100"/>
            <a:chOff x="9292350" y="356450"/>
            <a:chExt cx="1346100" cy="1346100"/>
          </a:xfrm>
        </p:grpSpPr>
        <p:pic>
          <p:nvPicPr>
            <p:cNvPr id="765" name="Google Shape;765;p42"/>
            <p:cNvPicPr preferRelativeResize="0"/>
            <p:nvPr/>
          </p:nvPicPr>
          <p:blipFill>
            <a:blip r:embed="rId5">
              <a:alphaModFix/>
            </a:blip>
            <a:stretch>
              <a:fillRect/>
            </a:stretch>
          </p:blipFill>
          <p:spPr>
            <a:xfrm>
              <a:off x="9292350" y="356450"/>
              <a:ext cx="1346100" cy="1346100"/>
            </a:xfrm>
            <a:prstGeom prst="rect">
              <a:avLst/>
            </a:prstGeom>
            <a:noFill/>
            <a:ln>
              <a:noFill/>
            </a:ln>
          </p:spPr>
        </p:pic>
        <p:sp>
          <p:nvSpPr>
            <p:cNvPr id="766" name="Google Shape;766;p42"/>
            <p:cNvSpPr txBox="1"/>
            <p:nvPr/>
          </p:nvSpPr>
          <p:spPr>
            <a:xfrm>
              <a:off x="9767275" y="689975"/>
              <a:ext cx="672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mif</a:t>
              </a:r>
              <a:endParaRPr b="1" sz="1900"/>
            </a:p>
          </p:txBody>
        </p:sp>
      </p:grpSp>
      <p:grpSp>
        <p:nvGrpSpPr>
          <p:cNvPr id="767" name="Google Shape;767;p42"/>
          <p:cNvGrpSpPr/>
          <p:nvPr/>
        </p:nvGrpSpPr>
        <p:grpSpPr>
          <a:xfrm>
            <a:off x="3161250" y="2437875"/>
            <a:ext cx="1346100" cy="1346100"/>
            <a:chOff x="9292350" y="356450"/>
            <a:chExt cx="1346100" cy="1346100"/>
          </a:xfrm>
        </p:grpSpPr>
        <p:pic>
          <p:nvPicPr>
            <p:cNvPr id="768" name="Google Shape;768;p42"/>
            <p:cNvPicPr preferRelativeResize="0"/>
            <p:nvPr/>
          </p:nvPicPr>
          <p:blipFill>
            <a:blip r:embed="rId5">
              <a:alphaModFix/>
            </a:blip>
            <a:stretch>
              <a:fillRect/>
            </a:stretch>
          </p:blipFill>
          <p:spPr>
            <a:xfrm>
              <a:off x="9292350" y="356450"/>
              <a:ext cx="1346100" cy="1346100"/>
            </a:xfrm>
            <a:prstGeom prst="rect">
              <a:avLst/>
            </a:prstGeom>
            <a:noFill/>
            <a:ln>
              <a:noFill/>
            </a:ln>
          </p:spPr>
        </p:pic>
        <p:sp>
          <p:nvSpPr>
            <p:cNvPr id="769" name="Google Shape;769;p42"/>
            <p:cNvSpPr txBox="1"/>
            <p:nvPr/>
          </p:nvSpPr>
          <p:spPr>
            <a:xfrm>
              <a:off x="9724350" y="684550"/>
              <a:ext cx="7905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mud</a:t>
              </a:r>
              <a:endParaRPr b="1" sz="1900"/>
            </a:p>
          </p:txBody>
        </p:sp>
      </p:grpSp>
      <p:grpSp>
        <p:nvGrpSpPr>
          <p:cNvPr id="770" name="Google Shape;770;p42"/>
          <p:cNvGrpSpPr/>
          <p:nvPr/>
        </p:nvGrpSpPr>
        <p:grpSpPr>
          <a:xfrm>
            <a:off x="4572000" y="2498575"/>
            <a:ext cx="1346100" cy="1346100"/>
            <a:chOff x="9292350" y="356450"/>
            <a:chExt cx="1346100" cy="1346100"/>
          </a:xfrm>
        </p:grpSpPr>
        <p:pic>
          <p:nvPicPr>
            <p:cNvPr id="771" name="Google Shape;771;p42"/>
            <p:cNvPicPr preferRelativeResize="0"/>
            <p:nvPr/>
          </p:nvPicPr>
          <p:blipFill>
            <a:blip r:embed="rId5">
              <a:alphaModFix/>
            </a:blip>
            <a:stretch>
              <a:fillRect/>
            </a:stretch>
          </p:blipFill>
          <p:spPr>
            <a:xfrm>
              <a:off x="9292350" y="356450"/>
              <a:ext cx="1346100" cy="1346100"/>
            </a:xfrm>
            <a:prstGeom prst="rect">
              <a:avLst/>
            </a:prstGeom>
            <a:noFill/>
            <a:ln>
              <a:noFill/>
            </a:ln>
          </p:spPr>
        </p:pic>
        <p:sp>
          <p:nvSpPr>
            <p:cNvPr id="772" name="Google Shape;772;p42"/>
            <p:cNvSpPr txBox="1"/>
            <p:nvPr/>
          </p:nvSpPr>
          <p:spPr>
            <a:xfrm>
              <a:off x="9767275" y="689975"/>
              <a:ext cx="672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gop</a:t>
              </a:r>
              <a:endParaRPr b="1" sz="1900"/>
            </a:p>
          </p:txBody>
        </p:sp>
      </p:grpSp>
      <p:sp>
        <p:nvSpPr>
          <p:cNvPr id="773" name="Google Shape;773;p42"/>
          <p:cNvSpPr txBox="1"/>
          <p:nvPr/>
        </p:nvSpPr>
        <p:spPr>
          <a:xfrm>
            <a:off x="71675" y="168475"/>
            <a:ext cx="15681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rPr>
              <a:t>Read each word on the sheep. Sort the sheep under each barn.</a:t>
            </a:r>
            <a:endParaRPr b="1">
              <a:solidFill>
                <a:srgbClr val="FFFFFF"/>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pic>
        <p:nvPicPr>
          <p:cNvPr id="778" name="Google Shape;778;p43"/>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FF0000"/>
            </a:solidFill>
            <a:prstDash val="solid"/>
            <a:round/>
            <a:headEnd len="sm" w="sm" type="none"/>
            <a:tailEnd len="sm" w="sm" type="none"/>
          </a:ln>
        </p:spPr>
      </p:pic>
      <p:pic>
        <p:nvPicPr>
          <p:cNvPr descr="3.7 AR level #103666&#10;&#10;Bobbi Gibb is tired of being told no because she's a girl, and she's going to do something about it!&#10;&#10;#girlrunning #girlscan #girlsontherun #kidsbooks #readaloud #mrskreadaloud #audiobooks" id="779" name="Google Shape;779;p43" title="Girl Running: Bobbi Gibb and the Boston Marathon">
            <a:hlinkClick r:id="rId4"/>
          </p:cNvPr>
          <p:cNvPicPr preferRelativeResize="0"/>
          <p:nvPr/>
        </p:nvPicPr>
        <p:blipFill>
          <a:blip r:embed="rId5">
            <a:alphaModFix/>
          </a:blip>
          <a:stretch>
            <a:fillRect/>
          </a:stretch>
        </p:blipFill>
        <p:spPr>
          <a:xfrm>
            <a:off x="673025" y="1512400"/>
            <a:ext cx="4572000" cy="3429000"/>
          </a:xfrm>
          <a:prstGeom prst="rect">
            <a:avLst/>
          </a:prstGeom>
          <a:noFill/>
          <a:ln cap="flat" cmpd="sng" w="114300">
            <a:solidFill>
              <a:srgbClr val="FF0000"/>
            </a:solidFill>
            <a:prstDash val="solid"/>
            <a:round/>
            <a:headEnd len="sm" w="sm" type="none"/>
            <a:tailEnd len="sm" w="sm" type="none"/>
          </a:ln>
        </p:spPr>
      </p:pic>
      <p:sp>
        <p:nvSpPr>
          <p:cNvPr id="780" name="Google Shape;780;p43"/>
          <p:cNvSpPr txBox="1"/>
          <p:nvPr/>
        </p:nvSpPr>
        <p:spPr>
          <a:xfrm>
            <a:off x="0" y="-111650"/>
            <a:ext cx="87534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100">
                <a:solidFill>
                  <a:srgbClr val="FF0000"/>
                </a:solidFill>
                <a:latin typeface="Love Ya Like A Sister"/>
                <a:ea typeface="Love Ya Like A Sister"/>
                <a:cs typeface="Love Ya Like A Sister"/>
                <a:sym typeface="Love Ya Like A Sister"/>
              </a:rPr>
              <a:t>Bobbi Gibb and the Boston Marathon</a:t>
            </a:r>
            <a:endParaRPr b="1" sz="4100">
              <a:solidFill>
                <a:srgbClr val="FF0000"/>
              </a:solidFill>
              <a:latin typeface="Love Ya Like A Sister"/>
              <a:ea typeface="Love Ya Like A Sister"/>
              <a:cs typeface="Love Ya Like A Sister"/>
              <a:sym typeface="Love Ya Like A Sister"/>
            </a:endParaRPr>
          </a:p>
        </p:txBody>
      </p:sp>
      <p:pic>
        <p:nvPicPr>
          <p:cNvPr id="781" name="Google Shape;781;p43"/>
          <p:cNvPicPr preferRelativeResize="0"/>
          <p:nvPr/>
        </p:nvPicPr>
        <p:blipFill>
          <a:blip r:embed="rId6">
            <a:alphaModFix/>
          </a:blip>
          <a:stretch>
            <a:fillRect/>
          </a:stretch>
        </p:blipFill>
        <p:spPr>
          <a:xfrm>
            <a:off x="5067300" y="872850"/>
            <a:ext cx="4343400" cy="4343400"/>
          </a:xfrm>
          <a:prstGeom prst="rect">
            <a:avLst/>
          </a:prstGeom>
          <a:noFill/>
          <a:ln>
            <a:noFill/>
          </a:ln>
        </p:spPr>
      </p:pic>
      <p:sp>
        <p:nvSpPr>
          <p:cNvPr id="782" name="Google Shape;782;p43"/>
          <p:cNvSpPr txBox="1"/>
          <p:nvPr/>
        </p:nvSpPr>
        <p:spPr>
          <a:xfrm>
            <a:off x="1251125" y="435950"/>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200">
                <a:solidFill>
                  <a:schemeClr val="dk1"/>
                </a:solidFill>
                <a:latin typeface="Love Ya Like A Sister"/>
                <a:ea typeface="Love Ya Like A Sister"/>
                <a:cs typeface="Love Ya Like A Sister"/>
                <a:sym typeface="Love Ya Like A Sister"/>
              </a:rPr>
              <a:t>Day 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9"/>
                                        </p:tgtEl>
                                        <p:attrNameLst>
                                          <p:attrName>style.visibility</p:attrName>
                                        </p:attrNameLst>
                                      </p:cBhvr>
                                      <p:to>
                                        <p:strVal val="visible"/>
                                      </p:to>
                                    </p:set>
                                    <p:animEffect filter="fade" transition="in">
                                      <p:cBhvr>
                                        <p:cTn dur="1000"/>
                                        <p:tgtEl>
                                          <p:spTgt spid="7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88" name="Google Shape;788;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89" name="Google Shape;789;p44"/>
          <p:cNvPicPr preferRelativeResize="0"/>
          <p:nvPr/>
        </p:nvPicPr>
        <p:blipFill>
          <a:blip r:embed="rId3">
            <a:alphaModFix/>
          </a:blip>
          <a:stretch>
            <a:fillRect/>
          </a:stretch>
        </p:blipFill>
        <p:spPr>
          <a:xfrm>
            <a:off x="95250" y="-574625"/>
            <a:ext cx="9144000" cy="5143500"/>
          </a:xfrm>
          <a:prstGeom prst="rect">
            <a:avLst/>
          </a:prstGeom>
          <a:noFill/>
          <a:ln cap="flat" cmpd="sng" w="152400">
            <a:solidFill>
              <a:srgbClr val="FF0000"/>
            </a:solidFill>
            <a:prstDash val="solid"/>
            <a:round/>
            <a:headEnd len="sm" w="sm" type="none"/>
            <a:tailEnd len="sm" w="sm" type="none"/>
          </a:ln>
        </p:spPr>
      </p:pic>
      <p:grpSp>
        <p:nvGrpSpPr>
          <p:cNvPr id="790" name="Google Shape;790;p44"/>
          <p:cNvGrpSpPr/>
          <p:nvPr/>
        </p:nvGrpSpPr>
        <p:grpSpPr>
          <a:xfrm>
            <a:off x="1916625" y="0"/>
            <a:ext cx="2398200" cy="2243150"/>
            <a:chOff x="8965125" y="57150"/>
            <a:chExt cx="2398200" cy="2243150"/>
          </a:xfrm>
        </p:grpSpPr>
        <p:pic>
          <p:nvPicPr>
            <p:cNvPr id="791" name="Google Shape;791;p44"/>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792" name="Google Shape;792;p44"/>
            <p:cNvSpPr txBox="1"/>
            <p:nvPr/>
          </p:nvSpPr>
          <p:spPr>
            <a:xfrm>
              <a:off x="9363075" y="1008625"/>
              <a:ext cx="1731600" cy="4926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What was keeping her from doing what she wanted?</a:t>
              </a:r>
              <a:endParaRPr sz="1000"/>
            </a:p>
          </p:txBody>
        </p:sp>
      </p:grpSp>
      <p:grpSp>
        <p:nvGrpSpPr>
          <p:cNvPr id="793" name="Google Shape;793;p44"/>
          <p:cNvGrpSpPr/>
          <p:nvPr/>
        </p:nvGrpSpPr>
        <p:grpSpPr>
          <a:xfrm>
            <a:off x="0" y="0"/>
            <a:ext cx="2398200" cy="2243150"/>
            <a:chOff x="8965125" y="57150"/>
            <a:chExt cx="2398200" cy="2243150"/>
          </a:xfrm>
        </p:grpSpPr>
        <p:pic>
          <p:nvPicPr>
            <p:cNvPr id="794" name="Google Shape;794;p44"/>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795" name="Google Shape;795;p44"/>
            <p:cNvSpPr txBox="1"/>
            <p:nvPr/>
          </p:nvSpPr>
          <p:spPr>
            <a:xfrm>
              <a:off x="9363075" y="1008625"/>
              <a:ext cx="1731600" cy="4926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What did Bobbi want to do?</a:t>
              </a:r>
              <a:endParaRPr sz="1000"/>
            </a:p>
          </p:txBody>
        </p:sp>
      </p:grpSp>
      <p:grpSp>
        <p:nvGrpSpPr>
          <p:cNvPr id="796" name="Google Shape;796;p44"/>
          <p:cNvGrpSpPr/>
          <p:nvPr/>
        </p:nvGrpSpPr>
        <p:grpSpPr>
          <a:xfrm>
            <a:off x="3983550" y="0"/>
            <a:ext cx="2398200" cy="2243150"/>
            <a:chOff x="8965125" y="57150"/>
            <a:chExt cx="2398200" cy="2243150"/>
          </a:xfrm>
        </p:grpSpPr>
        <p:pic>
          <p:nvPicPr>
            <p:cNvPr id="797" name="Google Shape;797;p44"/>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798" name="Google Shape;798;p44"/>
            <p:cNvSpPr txBox="1"/>
            <p:nvPr/>
          </p:nvSpPr>
          <p:spPr>
            <a:xfrm>
              <a:off x="9363075" y="1008625"/>
              <a:ext cx="1731600" cy="4926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What did she need to wear at school?</a:t>
              </a:r>
              <a:endParaRPr sz="1000"/>
            </a:p>
          </p:txBody>
        </p:sp>
      </p:grpSp>
      <p:grpSp>
        <p:nvGrpSpPr>
          <p:cNvPr id="799" name="Google Shape;799;p44"/>
          <p:cNvGrpSpPr/>
          <p:nvPr/>
        </p:nvGrpSpPr>
        <p:grpSpPr>
          <a:xfrm>
            <a:off x="6250500" y="57150"/>
            <a:ext cx="2398200" cy="2243150"/>
            <a:chOff x="8965125" y="57150"/>
            <a:chExt cx="2398200" cy="2243150"/>
          </a:xfrm>
        </p:grpSpPr>
        <p:pic>
          <p:nvPicPr>
            <p:cNvPr id="800" name="Google Shape;800;p44"/>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801" name="Google Shape;801;p44"/>
            <p:cNvSpPr txBox="1"/>
            <p:nvPr/>
          </p:nvSpPr>
          <p:spPr>
            <a:xfrm>
              <a:off x="9363075" y="1008625"/>
              <a:ext cx="1731600" cy="4926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Was she allowed to run track?  Why?  Why not?</a:t>
              </a:r>
              <a:endParaRPr sz="1000"/>
            </a:p>
          </p:txBody>
        </p:sp>
      </p:grpSp>
      <p:grpSp>
        <p:nvGrpSpPr>
          <p:cNvPr id="802" name="Google Shape;802;p44"/>
          <p:cNvGrpSpPr/>
          <p:nvPr/>
        </p:nvGrpSpPr>
        <p:grpSpPr>
          <a:xfrm>
            <a:off x="-293175" y="2395550"/>
            <a:ext cx="2398200" cy="2243150"/>
            <a:chOff x="8965125" y="57150"/>
            <a:chExt cx="2398200" cy="2243150"/>
          </a:xfrm>
        </p:grpSpPr>
        <p:pic>
          <p:nvPicPr>
            <p:cNvPr id="803" name="Google Shape;803;p44"/>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804" name="Google Shape;804;p44"/>
            <p:cNvSpPr txBox="1"/>
            <p:nvPr/>
          </p:nvSpPr>
          <p:spPr>
            <a:xfrm>
              <a:off x="9363075" y="1008625"/>
              <a:ext cx="1731600" cy="4926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When did she find time to run?</a:t>
              </a:r>
              <a:endParaRPr sz="1000"/>
            </a:p>
          </p:txBody>
        </p:sp>
      </p:grpSp>
      <p:grpSp>
        <p:nvGrpSpPr>
          <p:cNvPr id="805" name="Google Shape;805;p44"/>
          <p:cNvGrpSpPr/>
          <p:nvPr/>
        </p:nvGrpSpPr>
        <p:grpSpPr>
          <a:xfrm>
            <a:off x="1802325" y="2325725"/>
            <a:ext cx="2398200" cy="2243150"/>
            <a:chOff x="8965125" y="57150"/>
            <a:chExt cx="2398200" cy="2243150"/>
          </a:xfrm>
        </p:grpSpPr>
        <p:pic>
          <p:nvPicPr>
            <p:cNvPr id="806" name="Google Shape;806;p44"/>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807" name="Google Shape;807;p44"/>
            <p:cNvSpPr txBox="1"/>
            <p:nvPr/>
          </p:nvSpPr>
          <p:spPr>
            <a:xfrm>
              <a:off x="9363075" y="1008625"/>
              <a:ext cx="1731600" cy="4926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What did she wear when she would run?</a:t>
              </a:r>
              <a:endParaRPr sz="1000"/>
            </a:p>
          </p:txBody>
        </p:sp>
      </p:grpSp>
      <p:grpSp>
        <p:nvGrpSpPr>
          <p:cNvPr id="808" name="Google Shape;808;p44"/>
          <p:cNvGrpSpPr/>
          <p:nvPr/>
        </p:nvGrpSpPr>
        <p:grpSpPr>
          <a:xfrm>
            <a:off x="3795150" y="2300300"/>
            <a:ext cx="2398200" cy="2243150"/>
            <a:chOff x="8965125" y="57150"/>
            <a:chExt cx="2398200" cy="2243150"/>
          </a:xfrm>
        </p:grpSpPr>
        <p:pic>
          <p:nvPicPr>
            <p:cNvPr id="809" name="Google Shape;809;p44"/>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810" name="Google Shape;810;p44"/>
            <p:cNvSpPr txBox="1"/>
            <p:nvPr/>
          </p:nvSpPr>
          <p:spPr>
            <a:xfrm>
              <a:off x="9363075" y="1008625"/>
              <a:ext cx="1731600" cy="3387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How long is a marathon?</a:t>
              </a:r>
              <a:endParaRPr sz="1000"/>
            </a:p>
          </p:txBody>
        </p:sp>
      </p:grpSp>
      <p:grpSp>
        <p:nvGrpSpPr>
          <p:cNvPr id="811" name="Google Shape;811;p44"/>
          <p:cNvGrpSpPr/>
          <p:nvPr/>
        </p:nvGrpSpPr>
        <p:grpSpPr>
          <a:xfrm>
            <a:off x="6079050" y="2243150"/>
            <a:ext cx="2398200" cy="2243150"/>
            <a:chOff x="8965125" y="57150"/>
            <a:chExt cx="2398200" cy="2243150"/>
          </a:xfrm>
        </p:grpSpPr>
        <p:pic>
          <p:nvPicPr>
            <p:cNvPr id="812" name="Google Shape;812;p44"/>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813" name="Google Shape;813;p44"/>
            <p:cNvSpPr txBox="1"/>
            <p:nvPr/>
          </p:nvSpPr>
          <p:spPr>
            <a:xfrm>
              <a:off x="9363075" y="1008625"/>
              <a:ext cx="1731600" cy="6465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Were women allowed to run the Boston Marathon?  Why?</a:t>
              </a:r>
              <a:endParaRPr sz="1000"/>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19" name="Google Shape;819;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20" name="Google Shape;820;p45"/>
          <p:cNvPicPr preferRelativeResize="0"/>
          <p:nvPr/>
        </p:nvPicPr>
        <p:blipFill>
          <a:blip r:embed="rId3">
            <a:alphaModFix/>
          </a:blip>
          <a:stretch>
            <a:fillRect/>
          </a:stretch>
        </p:blipFill>
        <p:spPr>
          <a:xfrm>
            <a:off x="95250" y="-574625"/>
            <a:ext cx="9144000" cy="5143500"/>
          </a:xfrm>
          <a:prstGeom prst="rect">
            <a:avLst/>
          </a:prstGeom>
          <a:noFill/>
          <a:ln cap="flat" cmpd="sng" w="152400">
            <a:solidFill>
              <a:srgbClr val="FF0000"/>
            </a:solidFill>
            <a:prstDash val="solid"/>
            <a:round/>
            <a:headEnd len="sm" w="sm" type="none"/>
            <a:tailEnd len="sm" w="sm" type="none"/>
          </a:ln>
        </p:spPr>
      </p:pic>
      <p:grpSp>
        <p:nvGrpSpPr>
          <p:cNvPr id="821" name="Google Shape;821;p45"/>
          <p:cNvGrpSpPr/>
          <p:nvPr/>
        </p:nvGrpSpPr>
        <p:grpSpPr>
          <a:xfrm>
            <a:off x="-66675" y="-107900"/>
            <a:ext cx="2398200" cy="2243150"/>
            <a:chOff x="8965125" y="57150"/>
            <a:chExt cx="2398200" cy="2243150"/>
          </a:xfrm>
        </p:grpSpPr>
        <p:pic>
          <p:nvPicPr>
            <p:cNvPr id="822" name="Google Shape;822;p45"/>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823" name="Google Shape;823;p45"/>
            <p:cNvSpPr txBox="1"/>
            <p:nvPr/>
          </p:nvSpPr>
          <p:spPr>
            <a:xfrm>
              <a:off x="9363075" y="1008625"/>
              <a:ext cx="1731600" cy="4926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What did Bobbie wear on her feet?</a:t>
              </a:r>
              <a:endParaRPr sz="1000"/>
            </a:p>
          </p:txBody>
        </p:sp>
      </p:grpSp>
      <p:grpSp>
        <p:nvGrpSpPr>
          <p:cNvPr id="824" name="Google Shape;824;p45"/>
          <p:cNvGrpSpPr/>
          <p:nvPr/>
        </p:nvGrpSpPr>
        <p:grpSpPr>
          <a:xfrm>
            <a:off x="2247900" y="-107900"/>
            <a:ext cx="2398200" cy="2243150"/>
            <a:chOff x="8965125" y="57150"/>
            <a:chExt cx="2398200" cy="2243150"/>
          </a:xfrm>
        </p:grpSpPr>
        <p:pic>
          <p:nvPicPr>
            <p:cNvPr id="825" name="Google Shape;825;p45"/>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826" name="Google Shape;826;p45"/>
            <p:cNvSpPr txBox="1"/>
            <p:nvPr/>
          </p:nvSpPr>
          <p:spPr>
            <a:xfrm>
              <a:off x="9363075" y="1008625"/>
              <a:ext cx="1731600" cy="4926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What did Bobbi wear when it was cold and snowing?</a:t>
              </a:r>
              <a:endParaRPr sz="1000"/>
            </a:p>
          </p:txBody>
        </p:sp>
      </p:grpSp>
      <p:grpSp>
        <p:nvGrpSpPr>
          <p:cNvPr id="827" name="Google Shape;827;p45"/>
          <p:cNvGrpSpPr/>
          <p:nvPr/>
        </p:nvGrpSpPr>
        <p:grpSpPr>
          <a:xfrm>
            <a:off x="4646100" y="-107900"/>
            <a:ext cx="2398200" cy="2243150"/>
            <a:chOff x="8965125" y="57150"/>
            <a:chExt cx="2398200" cy="2243150"/>
          </a:xfrm>
        </p:grpSpPr>
        <p:pic>
          <p:nvPicPr>
            <p:cNvPr id="828" name="Google Shape;828;p45"/>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829" name="Google Shape;829;p45"/>
            <p:cNvSpPr txBox="1"/>
            <p:nvPr/>
          </p:nvSpPr>
          <p:spPr>
            <a:xfrm>
              <a:off x="9363075" y="1008625"/>
              <a:ext cx="1731600" cy="6465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How did Bobbi end up running in the Boston Marathon?</a:t>
              </a:r>
              <a:endParaRPr sz="1000"/>
            </a:p>
          </p:txBody>
        </p:sp>
      </p:grpSp>
      <p:grpSp>
        <p:nvGrpSpPr>
          <p:cNvPr id="830" name="Google Shape;830;p45"/>
          <p:cNvGrpSpPr/>
          <p:nvPr/>
        </p:nvGrpSpPr>
        <p:grpSpPr>
          <a:xfrm>
            <a:off x="6855900" y="-107900"/>
            <a:ext cx="2398200" cy="2243150"/>
            <a:chOff x="8965125" y="57150"/>
            <a:chExt cx="2398200" cy="2243150"/>
          </a:xfrm>
        </p:grpSpPr>
        <p:pic>
          <p:nvPicPr>
            <p:cNvPr id="831" name="Google Shape;831;p45"/>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832" name="Google Shape;832;p45"/>
            <p:cNvSpPr txBox="1"/>
            <p:nvPr/>
          </p:nvSpPr>
          <p:spPr>
            <a:xfrm>
              <a:off x="9363075" y="1008625"/>
              <a:ext cx="1731600" cy="6465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What did the crowd do when they found out it was a girl running in the race?</a:t>
              </a:r>
              <a:endParaRPr sz="1000"/>
            </a:p>
          </p:txBody>
        </p:sp>
      </p:grpSp>
      <p:grpSp>
        <p:nvGrpSpPr>
          <p:cNvPr id="833" name="Google Shape;833;p45"/>
          <p:cNvGrpSpPr/>
          <p:nvPr/>
        </p:nvGrpSpPr>
        <p:grpSpPr>
          <a:xfrm>
            <a:off x="-66675" y="2368600"/>
            <a:ext cx="2398200" cy="2243150"/>
            <a:chOff x="8965125" y="57150"/>
            <a:chExt cx="2398200" cy="2243150"/>
          </a:xfrm>
        </p:grpSpPr>
        <p:pic>
          <p:nvPicPr>
            <p:cNvPr id="834" name="Google Shape;834;p45"/>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835" name="Google Shape;835;p45"/>
            <p:cNvSpPr txBox="1"/>
            <p:nvPr/>
          </p:nvSpPr>
          <p:spPr>
            <a:xfrm>
              <a:off x="9363075" y="1008625"/>
              <a:ext cx="1731600" cy="6465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Would you ever do something like this?  Why/why not:</a:t>
              </a:r>
              <a:endParaRPr sz="1000"/>
            </a:p>
          </p:txBody>
        </p:sp>
      </p:grpSp>
      <p:grpSp>
        <p:nvGrpSpPr>
          <p:cNvPr id="836" name="Google Shape;836;p45"/>
          <p:cNvGrpSpPr/>
          <p:nvPr/>
        </p:nvGrpSpPr>
        <p:grpSpPr>
          <a:xfrm>
            <a:off x="2458500" y="2368600"/>
            <a:ext cx="2398200" cy="2243150"/>
            <a:chOff x="8965125" y="57150"/>
            <a:chExt cx="2398200" cy="2243150"/>
          </a:xfrm>
        </p:grpSpPr>
        <p:pic>
          <p:nvPicPr>
            <p:cNvPr id="837" name="Google Shape;837;p45"/>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838" name="Google Shape;838;p45"/>
            <p:cNvSpPr txBox="1"/>
            <p:nvPr/>
          </p:nvSpPr>
          <p:spPr>
            <a:xfrm>
              <a:off x="9363075" y="1008625"/>
              <a:ext cx="1731600" cy="6465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Why didn’t Bobbi allow the rule of no girls allowed stop her?</a:t>
              </a:r>
              <a:endParaRPr sz="1000"/>
            </a:p>
          </p:txBody>
        </p:sp>
      </p:grpSp>
      <p:grpSp>
        <p:nvGrpSpPr>
          <p:cNvPr id="839" name="Google Shape;839;p45"/>
          <p:cNvGrpSpPr/>
          <p:nvPr/>
        </p:nvGrpSpPr>
        <p:grpSpPr>
          <a:xfrm>
            <a:off x="4799550" y="2368600"/>
            <a:ext cx="2398200" cy="2243150"/>
            <a:chOff x="8965125" y="57150"/>
            <a:chExt cx="2398200" cy="2243150"/>
          </a:xfrm>
        </p:grpSpPr>
        <p:pic>
          <p:nvPicPr>
            <p:cNvPr id="840" name="Google Shape;840;p45"/>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841" name="Google Shape;841;p45"/>
            <p:cNvSpPr txBox="1"/>
            <p:nvPr/>
          </p:nvSpPr>
          <p:spPr>
            <a:xfrm>
              <a:off x="9363075" y="1008625"/>
              <a:ext cx="1731600" cy="4926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How did Bobbi change the world for the better?</a:t>
              </a:r>
              <a:endParaRPr sz="1000"/>
            </a:p>
          </p:txBody>
        </p:sp>
      </p:grpSp>
      <p:grpSp>
        <p:nvGrpSpPr>
          <p:cNvPr id="842" name="Google Shape;842;p45"/>
          <p:cNvGrpSpPr/>
          <p:nvPr/>
        </p:nvGrpSpPr>
        <p:grpSpPr>
          <a:xfrm>
            <a:off x="6957975" y="2368600"/>
            <a:ext cx="2398200" cy="2243150"/>
            <a:chOff x="8965125" y="57150"/>
            <a:chExt cx="2398200" cy="2243150"/>
          </a:xfrm>
        </p:grpSpPr>
        <p:pic>
          <p:nvPicPr>
            <p:cNvPr id="843" name="Google Shape;843;p45"/>
            <p:cNvPicPr preferRelativeResize="0"/>
            <p:nvPr/>
          </p:nvPicPr>
          <p:blipFill>
            <a:blip r:embed="rId4">
              <a:alphaModFix/>
            </a:blip>
            <a:stretch>
              <a:fillRect/>
            </a:stretch>
          </p:blipFill>
          <p:spPr>
            <a:xfrm>
              <a:off x="8965125" y="57150"/>
              <a:ext cx="2398200" cy="2243150"/>
            </a:xfrm>
            <a:prstGeom prst="rect">
              <a:avLst/>
            </a:prstGeom>
            <a:noFill/>
            <a:ln>
              <a:noFill/>
            </a:ln>
          </p:spPr>
        </p:pic>
        <p:sp>
          <p:nvSpPr>
            <p:cNvPr id="844" name="Google Shape;844;p45"/>
            <p:cNvSpPr txBox="1"/>
            <p:nvPr/>
          </p:nvSpPr>
          <p:spPr>
            <a:xfrm>
              <a:off x="9363075" y="1008625"/>
              <a:ext cx="1731600" cy="646500"/>
            </a:xfrm>
            <a:prstGeom prst="rect">
              <a:avLst/>
            </a:prstGeom>
            <a:solidFill>
              <a:srgbClr val="FFFF00"/>
            </a:solidFill>
            <a:ln cap="flat" cmpd="sng" w="3810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When Bobbi decided to take a trip across the country, what did she do?</a:t>
              </a:r>
              <a:endParaRPr sz="1000"/>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sp>
        <p:nvSpPr>
          <p:cNvPr id="849" name="Google Shape;849;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50" name="Google Shape;850;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51" name="Google Shape;851;p46"/>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FF0000"/>
            </a:solidFill>
            <a:prstDash val="solid"/>
            <a:round/>
            <a:headEnd len="sm" w="sm" type="none"/>
            <a:tailEnd len="sm" w="sm" type="none"/>
          </a:ln>
        </p:spPr>
      </p:pic>
      <p:pic>
        <p:nvPicPr>
          <p:cNvPr descr="Guys! Wanna hear more motivational songs? Please check out my good friend's channel, Mistr Rice! I'm collabing with him to create some awesome music that acknowledges issues such as mental health, toxic relationships, and more! https://www.youtube.com/channel/UCNkxB99qwMrkF3JWiqJ1sdw&#10;&#10;I do not own this song. All content belongs to Disney and its affiliates." id="852" name="Google Shape;852;p46" title="Zootopia - Try Everything (Lyrics, Shakira)">
            <a:hlinkClick r:id="rId4"/>
          </p:cNvPr>
          <p:cNvPicPr preferRelativeResize="0"/>
          <p:nvPr/>
        </p:nvPicPr>
        <p:blipFill>
          <a:blip r:embed="rId5">
            <a:alphaModFix/>
          </a:blip>
          <a:stretch>
            <a:fillRect/>
          </a:stretch>
        </p:blipFill>
        <p:spPr>
          <a:xfrm>
            <a:off x="577850" y="1023938"/>
            <a:ext cx="4127500" cy="3095625"/>
          </a:xfrm>
          <a:prstGeom prst="rect">
            <a:avLst/>
          </a:prstGeom>
          <a:noFill/>
          <a:ln cap="flat" cmpd="sng" w="114300">
            <a:solidFill>
              <a:srgbClr val="38761D"/>
            </a:solidFill>
            <a:prstDash val="solid"/>
            <a:round/>
            <a:headEnd len="sm" w="sm" type="none"/>
            <a:tailEnd len="sm" w="sm" type="none"/>
          </a:ln>
        </p:spPr>
      </p:pic>
      <p:sp>
        <p:nvSpPr>
          <p:cNvPr id="853" name="Google Shape;853;p46"/>
          <p:cNvSpPr txBox="1"/>
          <p:nvPr/>
        </p:nvSpPr>
        <p:spPr>
          <a:xfrm>
            <a:off x="5343525" y="206900"/>
            <a:ext cx="3181200" cy="4217400"/>
          </a:xfrm>
          <a:prstGeom prst="rect">
            <a:avLst/>
          </a:prstGeom>
          <a:solidFill>
            <a:srgbClr val="3D85C6"/>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00"/>
                </a:solidFill>
              </a:rPr>
              <a:t>“Don’t Ever Stop”</a:t>
            </a:r>
            <a:endParaRPr b="1" sz="2400">
              <a:solidFill>
                <a:srgbClr val="FFFF00"/>
              </a:solidFill>
            </a:endParaRPr>
          </a:p>
          <a:p>
            <a:pPr indent="0" lvl="0" marL="0" rtl="0" algn="l">
              <a:spcBef>
                <a:spcPts val="0"/>
              </a:spcBef>
              <a:spcAft>
                <a:spcPts val="0"/>
              </a:spcAft>
              <a:buNone/>
            </a:pPr>
            <a:r>
              <a:rPr b="1" lang="en">
                <a:solidFill>
                  <a:srgbClr val="FFFF00"/>
                </a:solidFill>
              </a:rPr>
              <a:t>When you have a passion that sets your heart on fire; don’t ever let anything or anyone tell you that you can’t have what you desire.</a:t>
            </a:r>
            <a:endParaRPr b="1">
              <a:solidFill>
                <a:srgbClr val="FFFF00"/>
              </a:solidFill>
            </a:endParaRPr>
          </a:p>
          <a:p>
            <a:pPr indent="0" lvl="0" marL="0" rtl="0" algn="l">
              <a:spcBef>
                <a:spcPts val="0"/>
              </a:spcBef>
              <a:spcAft>
                <a:spcPts val="0"/>
              </a:spcAft>
              <a:buNone/>
            </a:pPr>
            <a:r>
              <a:t/>
            </a:r>
            <a:endParaRPr b="1">
              <a:solidFill>
                <a:srgbClr val="FFFF00"/>
              </a:solidFill>
            </a:endParaRPr>
          </a:p>
          <a:p>
            <a:pPr indent="0" lvl="0" marL="0" rtl="0" algn="l">
              <a:spcBef>
                <a:spcPts val="0"/>
              </a:spcBef>
              <a:spcAft>
                <a:spcPts val="0"/>
              </a:spcAft>
              <a:buNone/>
            </a:pPr>
            <a:r>
              <a:rPr b="1" lang="en">
                <a:solidFill>
                  <a:srgbClr val="FFFF00"/>
                </a:solidFill>
              </a:rPr>
              <a:t>If you only keep on trying; keep pressing on each and every day, that passion that lies inside you will surely come your way.</a:t>
            </a:r>
            <a:endParaRPr b="1">
              <a:solidFill>
                <a:srgbClr val="FFFF00"/>
              </a:solidFill>
            </a:endParaRPr>
          </a:p>
          <a:p>
            <a:pPr indent="0" lvl="0" marL="0" rtl="0" algn="l">
              <a:spcBef>
                <a:spcPts val="0"/>
              </a:spcBef>
              <a:spcAft>
                <a:spcPts val="0"/>
              </a:spcAft>
              <a:buNone/>
            </a:pPr>
            <a:r>
              <a:t/>
            </a:r>
            <a:endParaRPr b="1">
              <a:solidFill>
                <a:srgbClr val="FFFF00"/>
              </a:solidFill>
            </a:endParaRPr>
          </a:p>
          <a:p>
            <a:pPr indent="0" lvl="0" marL="0" rtl="0" algn="l">
              <a:spcBef>
                <a:spcPts val="0"/>
              </a:spcBef>
              <a:spcAft>
                <a:spcPts val="0"/>
              </a:spcAft>
              <a:buNone/>
            </a:pPr>
            <a:r>
              <a:rPr b="1" lang="en">
                <a:solidFill>
                  <a:srgbClr val="FFFF00"/>
                </a:solidFill>
              </a:rPr>
              <a:t>Don’t ever stop believing in the amazing person you are because others who watch your determination will see that you’re a STAR!</a:t>
            </a:r>
            <a:endParaRPr b="1">
              <a:solidFill>
                <a:srgbClr val="FFFF00"/>
              </a:solidFill>
            </a:endParaRPr>
          </a:p>
          <a:p>
            <a:pPr indent="0" lvl="0" marL="0" rtl="0" algn="l">
              <a:spcBef>
                <a:spcPts val="0"/>
              </a:spcBef>
              <a:spcAft>
                <a:spcPts val="0"/>
              </a:spcAft>
              <a:buNone/>
            </a:pPr>
            <a:r>
              <a:t/>
            </a:r>
            <a:endParaRPr b="1">
              <a:solidFill>
                <a:srgbClr val="FFFF00"/>
              </a:solidFill>
            </a:endParaRPr>
          </a:p>
          <a:p>
            <a:pPr indent="0" lvl="0" marL="0" rtl="0" algn="l">
              <a:spcBef>
                <a:spcPts val="0"/>
              </a:spcBef>
              <a:spcAft>
                <a:spcPts val="0"/>
              </a:spcAft>
              <a:buNone/>
            </a:pPr>
            <a:r>
              <a:rPr b="1" lang="en">
                <a:solidFill>
                  <a:srgbClr val="FFFF00"/>
                </a:solidFill>
              </a:rPr>
              <a:t>~ Mrs. Ganoe</a:t>
            </a:r>
            <a:endParaRPr b="1">
              <a:solidFill>
                <a:srgbClr val="FFFF00"/>
              </a:solidFill>
            </a:endParaRPr>
          </a:p>
        </p:txBody>
      </p:sp>
      <p:pic>
        <p:nvPicPr>
          <p:cNvPr id="854" name="Google Shape;854;p46" title="Don't ever stop.mp3">
            <a:hlinkClick r:id="rId6"/>
          </p:cNvPr>
          <p:cNvPicPr preferRelativeResize="0"/>
          <p:nvPr/>
        </p:nvPicPr>
        <p:blipFill>
          <a:blip r:embed="rId7">
            <a:alphaModFix/>
          </a:blip>
          <a:stretch>
            <a:fillRect/>
          </a:stretch>
        </p:blipFill>
        <p:spPr>
          <a:xfrm>
            <a:off x="4448175" y="149750"/>
            <a:ext cx="704850" cy="704850"/>
          </a:xfrm>
          <a:prstGeom prst="rect">
            <a:avLst/>
          </a:prstGeom>
          <a:noFill/>
          <a:ln>
            <a:noFill/>
          </a:ln>
        </p:spPr>
      </p:pic>
      <p:pic>
        <p:nvPicPr>
          <p:cNvPr id="855" name="Google Shape;855;p46"/>
          <p:cNvPicPr preferRelativeResize="0"/>
          <p:nvPr/>
        </p:nvPicPr>
        <p:blipFill>
          <a:blip r:embed="rId8">
            <a:alphaModFix/>
          </a:blip>
          <a:stretch>
            <a:fillRect/>
          </a:stretch>
        </p:blipFill>
        <p:spPr>
          <a:xfrm rot="-1119672">
            <a:off x="6678928" y="3533545"/>
            <a:ext cx="1253744" cy="1253728"/>
          </a:xfrm>
          <a:prstGeom prst="rect">
            <a:avLst/>
          </a:prstGeom>
          <a:noFill/>
          <a:ln>
            <a:noFill/>
          </a:ln>
        </p:spPr>
      </p:pic>
      <p:sp>
        <p:nvSpPr>
          <p:cNvPr id="856" name="Google Shape;856;p46"/>
          <p:cNvSpPr txBox="1"/>
          <p:nvPr/>
        </p:nvSpPr>
        <p:spPr>
          <a:xfrm>
            <a:off x="6970525" y="3921913"/>
            <a:ext cx="7845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latin typeface="Love Ya Like A Sister"/>
                <a:ea typeface="Love Ya Like A Sister"/>
                <a:cs typeface="Love Ya Like A Sister"/>
                <a:sym typeface="Love Ya Like A Sister"/>
              </a:rPr>
              <a:t>You!</a:t>
            </a:r>
            <a:endParaRPr b="1" sz="1900">
              <a:latin typeface="Love Ya Like A Sister"/>
              <a:ea typeface="Love Ya Like A Sister"/>
              <a:cs typeface="Love Ya Like A Sister"/>
              <a:sym typeface="Love Ya Like A Sist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52"/>
                                        </p:tgtEl>
                                        <p:attrNameLst>
                                          <p:attrName>style.visibility</p:attrName>
                                        </p:attrNameLst>
                                      </p:cBhvr>
                                      <p:to>
                                        <p:strVal val="visible"/>
                                      </p:to>
                                    </p:set>
                                    <p:animEffect filter="fade" transition="in">
                                      <p:cBhvr>
                                        <p:cTn dur="1000"/>
                                        <p:tgtEl>
                                          <p:spTgt spid="8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62" name="Google Shape;862;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63" name="Google Shape;863;p47"/>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FF0000"/>
            </a:solidFill>
            <a:prstDash val="solid"/>
            <a:round/>
            <a:headEnd len="sm" w="sm" type="none"/>
            <a:tailEnd len="sm" w="sm" type="none"/>
          </a:ln>
        </p:spPr>
      </p:pic>
      <p:sp>
        <p:nvSpPr>
          <p:cNvPr id="864" name="Google Shape;864;p47"/>
          <p:cNvSpPr txBox="1"/>
          <p:nvPr/>
        </p:nvSpPr>
        <p:spPr>
          <a:xfrm>
            <a:off x="428550" y="0"/>
            <a:ext cx="82869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5200">
                <a:solidFill>
                  <a:srgbClr val="FFFF00"/>
                </a:solidFill>
                <a:latin typeface="Love Ya Like A Sister"/>
                <a:ea typeface="Love Ya Like A Sister"/>
                <a:cs typeface="Love Ya Like A Sister"/>
                <a:sym typeface="Love Ya Like A Sister"/>
              </a:rPr>
              <a:t>Brave Like Bobbi</a:t>
            </a:r>
            <a:endParaRPr b="1" sz="5200">
              <a:solidFill>
                <a:srgbClr val="FFFF00"/>
              </a:solidFill>
              <a:latin typeface="Love Ya Like A Sister"/>
              <a:ea typeface="Love Ya Like A Sister"/>
              <a:cs typeface="Love Ya Like A Sister"/>
              <a:sym typeface="Love Ya Like A Sister"/>
            </a:endParaRPr>
          </a:p>
        </p:txBody>
      </p:sp>
      <p:pic>
        <p:nvPicPr>
          <p:cNvPr id="865" name="Google Shape;865;p47"/>
          <p:cNvPicPr preferRelativeResize="0"/>
          <p:nvPr/>
        </p:nvPicPr>
        <p:blipFill>
          <a:blip r:embed="rId4">
            <a:alphaModFix/>
          </a:blip>
          <a:stretch>
            <a:fillRect/>
          </a:stretch>
        </p:blipFill>
        <p:spPr>
          <a:xfrm>
            <a:off x="199950" y="1399125"/>
            <a:ext cx="6496050" cy="3570825"/>
          </a:xfrm>
          <a:prstGeom prst="rect">
            <a:avLst/>
          </a:prstGeom>
          <a:noFill/>
          <a:ln cap="flat" cmpd="sng" w="76200">
            <a:solidFill>
              <a:srgbClr val="000000"/>
            </a:solidFill>
            <a:prstDash val="solid"/>
            <a:round/>
            <a:headEnd len="sm" w="sm" type="none"/>
            <a:tailEnd len="sm" w="sm" type="none"/>
          </a:ln>
        </p:spPr>
      </p:pic>
      <p:pic>
        <p:nvPicPr>
          <p:cNvPr id="866" name="Google Shape;866;p47"/>
          <p:cNvPicPr preferRelativeResize="0"/>
          <p:nvPr/>
        </p:nvPicPr>
        <p:blipFill>
          <a:blip r:embed="rId5">
            <a:alphaModFix/>
          </a:blip>
          <a:stretch>
            <a:fillRect/>
          </a:stretch>
        </p:blipFill>
        <p:spPr>
          <a:xfrm>
            <a:off x="6572100" y="2283750"/>
            <a:ext cx="2914800" cy="2914800"/>
          </a:xfrm>
          <a:prstGeom prst="rect">
            <a:avLst/>
          </a:prstGeom>
          <a:noFill/>
          <a:ln>
            <a:noFill/>
          </a:ln>
        </p:spPr>
      </p:pic>
      <p:sp>
        <p:nvSpPr>
          <p:cNvPr id="867" name="Google Shape;867;p47"/>
          <p:cNvSpPr txBox="1"/>
          <p:nvPr/>
        </p:nvSpPr>
        <p:spPr>
          <a:xfrm>
            <a:off x="428550" y="3047738"/>
            <a:ext cx="29148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t>When was a time when you were brave and didn’t let anyone or anything stop you?</a:t>
            </a:r>
            <a:endParaRPr b="1" sz="1100"/>
          </a:p>
        </p:txBody>
      </p:sp>
      <p:sp>
        <p:nvSpPr>
          <p:cNvPr id="868" name="Google Shape;868;p47"/>
          <p:cNvSpPr txBox="1"/>
          <p:nvPr/>
        </p:nvSpPr>
        <p:spPr>
          <a:xfrm>
            <a:off x="385650" y="3916263"/>
            <a:ext cx="29148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t>If you were Bobbi, what would you have done to be able to run in the Boston Marathon?  Is this the same or different than what Bobbi did?</a:t>
            </a:r>
            <a:endParaRPr b="1" sz="1100"/>
          </a:p>
        </p:txBody>
      </p:sp>
      <p:sp>
        <p:nvSpPr>
          <p:cNvPr id="869" name="Google Shape;869;p47"/>
          <p:cNvSpPr txBox="1"/>
          <p:nvPr/>
        </p:nvSpPr>
        <p:spPr>
          <a:xfrm>
            <a:off x="311700" y="1609825"/>
            <a:ext cx="2914800" cy="1262100"/>
          </a:xfrm>
          <a:prstGeom prst="rect">
            <a:avLst/>
          </a:prstGeom>
          <a:solidFill>
            <a:srgbClr val="FFFF00"/>
          </a:solidFill>
          <a:ln cap="flat" cmpd="sng" w="76200">
            <a:solidFill>
              <a:srgbClr val="38761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t>On the next page, respond to one of the questions being asked below.  You must write at least 3-4 sentences. Use the writing checklist to help you.</a:t>
            </a:r>
            <a:endParaRPr b="1"/>
          </a:p>
        </p:txBody>
      </p:sp>
      <p:sp>
        <p:nvSpPr>
          <p:cNvPr id="870" name="Google Shape;870;p47"/>
          <p:cNvSpPr txBox="1"/>
          <p:nvPr/>
        </p:nvSpPr>
        <p:spPr>
          <a:xfrm>
            <a:off x="3819525" y="1399125"/>
            <a:ext cx="2670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Type Here.</a:t>
            </a:r>
            <a:endParaRPr b="1"/>
          </a:p>
        </p:txBody>
      </p:sp>
      <p:pic>
        <p:nvPicPr>
          <p:cNvPr id="871" name="Google Shape;871;p47"/>
          <p:cNvPicPr preferRelativeResize="0"/>
          <p:nvPr/>
        </p:nvPicPr>
        <p:blipFill>
          <a:blip r:embed="rId6">
            <a:alphaModFix/>
          </a:blip>
          <a:stretch>
            <a:fillRect/>
          </a:stretch>
        </p:blipFill>
        <p:spPr>
          <a:xfrm>
            <a:off x="6802750" y="-92242"/>
            <a:ext cx="2202175" cy="1338127"/>
          </a:xfrm>
          <a:prstGeom prst="rect">
            <a:avLst/>
          </a:prstGeom>
          <a:noFill/>
          <a:ln>
            <a:noFill/>
          </a:ln>
        </p:spPr>
      </p:pic>
      <p:pic>
        <p:nvPicPr>
          <p:cNvPr id="872" name="Google Shape;872;p47"/>
          <p:cNvPicPr preferRelativeResize="0"/>
          <p:nvPr/>
        </p:nvPicPr>
        <p:blipFill>
          <a:blip r:embed="rId6">
            <a:alphaModFix/>
          </a:blip>
          <a:stretch>
            <a:fillRect/>
          </a:stretch>
        </p:blipFill>
        <p:spPr>
          <a:xfrm flipH="1">
            <a:off x="123825" y="-92250"/>
            <a:ext cx="2352675" cy="13381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78" name="Google Shape;878;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79" name="Google Shape;879;p48"/>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FF0000"/>
            </a:solidFill>
            <a:prstDash val="solid"/>
            <a:round/>
            <a:headEnd len="sm" w="sm" type="none"/>
            <a:tailEnd len="sm" w="sm" type="none"/>
          </a:ln>
        </p:spPr>
      </p:pic>
      <p:grpSp>
        <p:nvGrpSpPr>
          <p:cNvPr id="880" name="Google Shape;880;p48"/>
          <p:cNvGrpSpPr/>
          <p:nvPr/>
        </p:nvGrpSpPr>
        <p:grpSpPr>
          <a:xfrm>
            <a:off x="-450437" y="776413"/>
            <a:ext cx="2143125" cy="2143125"/>
            <a:chOff x="9021263" y="229213"/>
            <a:chExt cx="2143125" cy="2143125"/>
          </a:xfrm>
        </p:grpSpPr>
        <p:pic>
          <p:nvPicPr>
            <p:cNvPr id="881" name="Google Shape;881;p48"/>
            <p:cNvPicPr preferRelativeResize="0"/>
            <p:nvPr/>
          </p:nvPicPr>
          <p:blipFill>
            <a:blip r:embed="rId4">
              <a:alphaModFix/>
            </a:blip>
            <a:stretch>
              <a:fillRect/>
            </a:stretch>
          </p:blipFill>
          <p:spPr>
            <a:xfrm>
              <a:off x="9021263" y="229213"/>
              <a:ext cx="2143125" cy="2143125"/>
            </a:xfrm>
            <a:prstGeom prst="rect">
              <a:avLst/>
            </a:prstGeom>
            <a:noFill/>
            <a:ln>
              <a:noFill/>
            </a:ln>
          </p:spPr>
        </p:pic>
        <p:sp>
          <p:nvSpPr>
            <p:cNvPr id="882" name="Google Shape;882;p48"/>
            <p:cNvSpPr txBox="1"/>
            <p:nvPr/>
          </p:nvSpPr>
          <p:spPr>
            <a:xfrm>
              <a:off x="9681300" y="464700"/>
              <a:ext cx="824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rPr>
                <a:t>8+7 =</a:t>
              </a:r>
              <a:endParaRPr b="1" sz="1600">
                <a:solidFill>
                  <a:srgbClr val="FFFFFF"/>
                </a:solidFill>
              </a:endParaRPr>
            </a:p>
          </p:txBody>
        </p:sp>
      </p:grpSp>
      <p:grpSp>
        <p:nvGrpSpPr>
          <p:cNvPr id="883" name="Google Shape;883;p48"/>
          <p:cNvGrpSpPr/>
          <p:nvPr/>
        </p:nvGrpSpPr>
        <p:grpSpPr>
          <a:xfrm>
            <a:off x="1985738" y="776413"/>
            <a:ext cx="2143125" cy="2143125"/>
            <a:chOff x="9021263" y="229213"/>
            <a:chExt cx="2143125" cy="2143125"/>
          </a:xfrm>
        </p:grpSpPr>
        <p:pic>
          <p:nvPicPr>
            <p:cNvPr id="884" name="Google Shape;884;p48"/>
            <p:cNvPicPr preferRelativeResize="0"/>
            <p:nvPr/>
          </p:nvPicPr>
          <p:blipFill>
            <a:blip r:embed="rId4">
              <a:alphaModFix/>
            </a:blip>
            <a:stretch>
              <a:fillRect/>
            </a:stretch>
          </p:blipFill>
          <p:spPr>
            <a:xfrm>
              <a:off x="9021263" y="229213"/>
              <a:ext cx="2143125" cy="2143125"/>
            </a:xfrm>
            <a:prstGeom prst="rect">
              <a:avLst/>
            </a:prstGeom>
            <a:noFill/>
            <a:ln>
              <a:noFill/>
            </a:ln>
          </p:spPr>
        </p:pic>
        <p:sp>
          <p:nvSpPr>
            <p:cNvPr id="885" name="Google Shape;885;p48"/>
            <p:cNvSpPr txBox="1"/>
            <p:nvPr/>
          </p:nvSpPr>
          <p:spPr>
            <a:xfrm>
              <a:off x="9681300" y="464700"/>
              <a:ext cx="824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rPr>
                <a:t>9+8 = </a:t>
              </a:r>
              <a:endParaRPr b="1" sz="1600">
                <a:solidFill>
                  <a:srgbClr val="FFFFFF"/>
                </a:solidFill>
              </a:endParaRPr>
            </a:p>
          </p:txBody>
        </p:sp>
      </p:grpSp>
      <p:grpSp>
        <p:nvGrpSpPr>
          <p:cNvPr id="886" name="Google Shape;886;p48"/>
          <p:cNvGrpSpPr/>
          <p:nvPr/>
        </p:nvGrpSpPr>
        <p:grpSpPr>
          <a:xfrm>
            <a:off x="4421913" y="776413"/>
            <a:ext cx="2143125" cy="2143125"/>
            <a:chOff x="9021263" y="242638"/>
            <a:chExt cx="2143125" cy="2143125"/>
          </a:xfrm>
        </p:grpSpPr>
        <p:pic>
          <p:nvPicPr>
            <p:cNvPr id="887" name="Google Shape;887;p48"/>
            <p:cNvPicPr preferRelativeResize="0"/>
            <p:nvPr/>
          </p:nvPicPr>
          <p:blipFill>
            <a:blip r:embed="rId4">
              <a:alphaModFix/>
            </a:blip>
            <a:stretch>
              <a:fillRect/>
            </a:stretch>
          </p:blipFill>
          <p:spPr>
            <a:xfrm>
              <a:off x="9021263" y="242638"/>
              <a:ext cx="2143125" cy="2143125"/>
            </a:xfrm>
            <a:prstGeom prst="rect">
              <a:avLst/>
            </a:prstGeom>
            <a:noFill/>
            <a:ln>
              <a:noFill/>
            </a:ln>
          </p:spPr>
        </p:pic>
        <p:sp>
          <p:nvSpPr>
            <p:cNvPr id="888" name="Google Shape;888;p48"/>
            <p:cNvSpPr txBox="1"/>
            <p:nvPr/>
          </p:nvSpPr>
          <p:spPr>
            <a:xfrm>
              <a:off x="9757500" y="464700"/>
              <a:ext cx="824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rPr>
                <a:t>5+4 </a:t>
              </a:r>
              <a:r>
                <a:rPr b="1" lang="en" sz="1600">
                  <a:solidFill>
                    <a:srgbClr val="FFFFFF"/>
                  </a:solidFill>
                </a:rPr>
                <a:t>=</a:t>
              </a:r>
              <a:endParaRPr b="1" sz="1600">
                <a:solidFill>
                  <a:srgbClr val="FFFFFF"/>
                </a:solidFill>
              </a:endParaRPr>
            </a:p>
          </p:txBody>
        </p:sp>
      </p:grpSp>
      <p:grpSp>
        <p:nvGrpSpPr>
          <p:cNvPr id="889" name="Google Shape;889;p48"/>
          <p:cNvGrpSpPr/>
          <p:nvPr/>
        </p:nvGrpSpPr>
        <p:grpSpPr>
          <a:xfrm>
            <a:off x="-450437" y="3078288"/>
            <a:ext cx="2143125" cy="2143125"/>
            <a:chOff x="9021263" y="229213"/>
            <a:chExt cx="2143125" cy="2143125"/>
          </a:xfrm>
        </p:grpSpPr>
        <p:pic>
          <p:nvPicPr>
            <p:cNvPr id="890" name="Google Shape;890;p48"/>
            <p:cNvPicPr preferRelativeResize="0"/>
            <p:nvPr/>
          </p:nvPicPr>
          <p:blipFill>
            <a:blip r:embed="rId4">
              <a:alphaModFix/>
            </a:blip>
            <a:stretch>
              <a:fillRect/>
            </a:stretch>
          </p:blipFill>
          <p:spPr>
            <a:xfrm>
              <a:off x="9021263" y="229213"/>
              <a:ext cx="2143125" cy="2143125"/>
            </a:xfrm>
            <a:prstGeom prst="rect">
              <a:avLst/>
            </a:prstGeom>
            <a:noFill/>
            <a:ln>
              <a:noFill/>
            </a:ln>
          </p:spPr>
        </p:pic>
        <p:sp>
          <p:nvSpPr>
            <p:cNvPr id="891" name="Google Shape;891;p48"/>
            <p:cNvSpPr txBox="1"/>
            <p:nvPr/>
          </p:nvSpPr>
          <p:spPr>
            <a:xfrm>
              <a:off x="9681300" y="464700"/>
              <a:ext cx="824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rPr>
                <a:t>12+6</a:t>
              </a:r>
              <a:r>
                <a:rPr b="1" lang="en" sz="1600">
                  <a:solidFill>
                    <a:srgbClr val="FFFFFF"/>
                  </a:solidFill>
                </a:rPr>
                <a:t> =</a:t>
              </a:r>
              <a:endParaRPr b="1" sz="1600">
                <a:solidFill>
                  <a:srgbClr val="FFFFFF"/>
                </a:solidFill>
              </a:endParaRPr>
            </a:p>
          </p:txBody>
        </p:sp>
      </p:grpSp>
      <p:grpSp>
        <p:nvGrpSpPr>
          <p:cNvPr id="892" name="Google Shape;892;p48"/>
          <p:cNvGrpSpPr/>
          <p:nvPr/>
        </p:nvGrpSpPr>
        <p:grpSpPr>
          <a:xfrm>
            <a:off x="1936113" y="3078288"/>
            <a:ext cx="2143125" cy="2143125"/>
            <a:chOff x="9021263" y="229213"/>
            <a:chExt cx="2143125" cy="2143125"/>
          </a:xfrm>
        </p:grpSpPr>
        <p:pic>
          <p:nvPicPr>
            <p:cNvPr id="893" name="Google Shape;893;p48"/>
            <p:cNvPicPr preferRelativeResize="0"/>
            <p:nvPr/>
          </p:nvPicPr>
          <p:blipFill>
            <a:blip r:embed="rId4">
              <a:alphaModFix/>
            </a:blip>
            <a:stretch>
              <a:fillRect/>
            </a:stretch>
          </p:blipFill>
          <p:spPr>
            <a:xfrm>
              <a:off x="9021263" y="229213"/>
              <a:ext cx="2143125" cy="2143125"/>
            </a:xfrm>
            <a:prstGeom prst="rect">
              <a:avLst/>
            </a:prstGeom>
            <a:noFill/>
            <a:ln>
              <a:noFill/>
            </a:ln>
          </p:spPr>
        </p:pic>
        <p:sp>
          <p:nvSpPr>
            <p:cNvPr id="894" name="Google Shape;894;p48"/>
            <p:cNvSpPr txBox="1"/>
            <p:nvPr/>
          </p:nvSpPr>
          <p:spPr>
            <a:xfrm>
              <a:off x="9757500" y="464700"/>
              <a:ext cx="824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rPr>
                <a:t>7+6</a:t>
              </a:r>
              <a:r>
                <a:rPr b="1" lang="en" sz="1600">
                  <a:solidFill>
                    <a:srgbClr val="FFFFFF"/>
                  </a:solidFill>
                </a:rPr>
                <a:t> = </a:t>
              </a:r>
              <a:endParaRPr b="1" sz="1600">
                <a:solidFill>
                  <a:srgbClr val="FFFFFF"/>
                </a:solidFill>
              </a:endParaRPr>
            </a:p>
          </p:txBody>
        </p:sp>
      </p:grpSp>
      <p:grpSp>
        <p:nvGrpSpPr>
          <p:cNvPr id="895" name="Google Shape;895;p48"/>
          <p:cNvGrpSpPr/>
          <p:nvPr/>
        </p:nvGrpSpPr>
        <p:grpSpPr>
          <a:xfrm>
            <a:off x="4431888" y="3000363"/>
            <a:ext cx="2143125" cy="2143125"/>
            <a:chOff x="9021263" y="229213"/>
            <a:chExt cx="2143125" cy="2143125"/>
          </a:xfrm>
        </p:grpSpPr>
        <p:pic>
          <p:nvPicPr>
            <p:cNvPr id="896" name="Google Shape;896;p48"/>
            <p:cNvPicPr preferRelativeResize="0"/>
            <p:nvPr/>
          </p:nvPicPr>
          <p:blipFill>
            <a:blip r:embed="rId4">
              <a:alphaModFix/>
            </a:blip>
            <a:stretch>
              <a:fillRect/>
            </a:stretch>
          </p:blipFill>
          <p:spPr>
            <a:xfrm>
              <a:off x="9021263" y="229213"/>
              <a:ext cx="2143125" cy="2143125"/>
            </a:xfrm>
            <a:prstGeom prst="rect">
              <a:avLst/>
            </a:prstGeom>
            <a:noFill/>
            <a:ln>
              <a:noFill/>
            </a:ln>
          </p:spPr>
        </p:pic>
        <p:sp>
          <p:nvSpPr>
            <p:cNvPr id="897" name="Google Shape;897;p48"/>
            <p:cNvSpPr txBox="1"/>
            <p:nvPr/>
          </p:nvSpPr>
          <p:spPr>
            <a:xfrm>
              <a:off x="9757500" y="464700"/>
              <a:ext cx="824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rPr>
                <a:t>15+5</a:t>
              </a:r>
              <a:r>
                <a:rPr b="1" lang="en" sz="1600">
                  <a:solidFill>
                    <a:srgbClr val="FFFFFF"/>
                  </a:solidFill>
                </a:rPr>
                <a:t> =</a:t>
              </a:r>
              <a:endParaRPr b="1" sz="1600">
                <a:solidFill>
                  <a:srgbClr val="FFFFFF"/>
                </a:solidFill>
              </a:endParaRPr>
            </a:p>
          </p:txBody>
        </p:sp>
      </p:grpSp>
      <p:grpSp>
        <p:nvGrpSpPr>
          <p:cNvPr id="898" name="Google Shape;898;p48"/>
          <p:cNvGrpSpPr/>
          <p:nvPr/>
        </p:nvGrpSpPr>
        <p:grpSpPr>
          <a:xfrm>
            <a:off x="7482174" y="95584"/>
            <a:ext cx="1350125" cy="1056892"/>
            <a:chOff x="9376799" y="129084"/>
            <a:chExt cx="1350125" cy="1056892"/>
          </a:xfrm>
        </p:grpSpPr>
        <p:pic>
          <p:nvPicPr>
            <p:cNvPr id="899" name="Google Shape;899;p48"/>
            <p:cNvPicPr preferRelativeResize="0"/>
            <p:nvPr/>
          </p:nvPicPr>
          <p:blipFill>
            <a:blip r:embed="rId5">
              <a:alphaModFix/>
            </a:blip>
            <a:stretch>
              <a:fillRect/>
            </a:stretch>
          </p:blipFill>
          <p:spPr>
            <a:xfrm>
              <a:off x="9376799" y="129084"/>
              <a:ext cx="1350125" cy="1056892"/>
            </a:xfrm>
            <a:prstGeom prst="rect">
              <a:avLst/>
            </a:prstGeom>
            <a:noFill/>
            <a:ln>
              <a:noFill/>
            </a:ln>
          </p:spPr>
        </p:pic>
        <p:sp>
          <p:nvSpPr>
            <p:cNvPr id="900" name="Google Shape;900;p48"/>
            <p:cNvSpPr txBox="1"/>
            <p:nvPr/>
          </p:nvSpPr>
          <p:spPr>
            <a:xfrm>
              <a:off x="9651525" y="613675"/>
              <a:ext cx="605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13</a:t>
              </a:r>
              <a:endParaRPr b="1" sz="2300">
                <a:solidFill>
                  <a:srgbClr val="FFFFFF"/>
                </a:solidFill>
              </a:endParaRPr>
            </a:p>
          </p:txBody>
        </p:sp>
      </p:grpSp>
      <p:cxnSp>
        <p:nvCxnSpPr>
          <p:cNvPr id="901" name="Google Shape;901;p48"/>
          <p:cNvCxnSpPr/>
          <p:nvPr/>
        </p:nvCxnSpPr>
        <p:spPr>
          <a:xfrm>
            <a:off x="7318075" y="39725"/>
            <a:ext cx="9900" cy="5094000"/>
          </a:xfrm>
          <a:prstGeom prst="straightConnector1">
            <a:avLst/>
          </a:prstGeom>
          <a:noFill/>
          <a:ln cap="flat" cmpd="sng" w="76200">
            <a:solidFill>
              <a:srgbClr val="000000"/>
            </a:solidFill>
            <a:prstDash val="solid"/>
            <a:round/>
            <a:headEnd len="med" w="med" type="none"/>
            <a:tailEnd len="med" w="med" type="none"/>
          </a:ln>
        </p:spPr>
      </p:cxnSp>
      <p:grpSp>
        <p:nvGrpSpPr>
          <p:cNvPr id="902" name="Google Shape;902;p48"/>
          <p:cNvGrpSpPr/>
          <p:nvPr/>
        </p:nvGrpSpPr>
        <p:grpSpPr>
          <a:xfrm>
            <a:off x="7793874" y="732621"/>
            <a:ext cx="1350125" cy="1056892"/>
            <a:chOff x="9376799" y="129084"/>
            <a:chExt cx="1350125" cy="1056892"/>
          </a:xfrm>
        </p:grpSpPr>
        <p:pic>
          <p:nvPicPr>
            <p:cNvPr id="903" name="Google Shape;903;p48"/>
            <p:cNvPicPr preferRelativeResize="0"/>
            <p:nvPr/>
          </p:nvPicPr>
          <p:blipFill>
            <a:blip r:embed="rId5">
              <a:alphaModFix/>
            </a:blip>
            <a:stretch>
              <a:fillRect/>
            </a:stretch>
          </p:blipFill>
          <p:spPr>
            <a:xfrm>
              <a:off x="9376799" y="129084"/>
              <a:ext cx="1350125" cy="1056892"/>
            </a:xfrm>
            <a:prstGeom prst="rect">
              <a:avLst/>
            </a:prstGeom>
            <a:noFill/>
            <a:ln>
              <a:noFill/>
            </a:ln>
          </p:spPr>
        </p:pic>
        <p:sp>
          <p:nvSpPr>
            <p:cNvPr id="904" name="Google Shape;904;p48"/>
            <p:cNvSpPr txBox="1"/>
            <p:nvPr/>
          </p:nvSpPr>
          <p:spPr>
            <a:xfrm>
              <a:off x="9651525" y="613675"/>
              <a:ext cx="605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17</a:t>
              </a:r>
              <a:endParaRPr b="1" sz="2300">
                <a:solidFill>
                  <a:srgbClr val="FFFFFF"/>
                </a:solidFill>
              </a:endParaRPr>
            </a:p>
          </p:txBody>
        </p:sp>
      </p:grpSp>
      <p:grpSp>
        <p:nvGrpSpPr>
          <p:cNvPr id="905" name="Google Shape;905;p48"/>
          <p:cNvGrpSpPr/>
          <p:nvPr/>
        </p:nvGrpSpPr>
        <p:grpSpPr>
          <a:xfrm>
            <a:off x="7318074" y="1662984"/>
            <a:ext cx="1350125" cy="1056892"/>
            <a:chOff x="9376799" y="129084"/>
            <a:chExt cx="1350125" cy="1056892"/>
          </a:xfrm>
        </p:grpSpPr>
        <p:pic>
          <p:nvPicPr>
            <p:cNvPr id="906" name="Google Shape;906;p48"/>
            <p:cNvPicPr preferRelativeResize="0"/>
            <p:nvPr/>
          </p:nvPicPr>
          <p:blipFill>
            <a:blip r:embed="rId5">
              <a:alphaModFix/>
            </a:blip>
            <a:stretch>
              <a:fillRect/>
            </a:stretch>
          </p:blipFill>
          <p:spPr>
            <a:xfrm>
              <a:off x="9376799" y="129084"/>
              <a:ext cx="1350125" cy="1056892"/>
            </a:xfrm>
            <a:prstGeom prst="rect">
              <a:avLst/>
            </a:prstGeom>
            <a:noFill/>
            <a:ln>
              <a:noFill/>
            </a:ln>
          </p:spPr>
        </p:pic>
        <p:sp>
          <p:nvSpPr>
            <p:cNvPr id="907" name="Google Shape;907;p48"/>
            <p:cNvSpPr txBox="1"/>
            <p:nvPr/>
          </p:nvSpPr>
          <p:spPr>
            <a:xfrm>
              <a:off x="9651525" y="613675"/>
              <a:ext cx="605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20</a:t>
              </a:r>
              <a:endParaRPr b="1" sz="2300">
                <a:solidFill>
                  <a:srgbClr val="FFFFFF"/>
                </a:solidFill>
              </a:endParaRPr>
            </a:p>
          </p:txBody>
        </p:sp>
      </p:grpSp>
      <p:grpSp>
        <p:nvGrpSpPr>
          <p:cNvPr id="908" name="Google Shape;908;p48"/>
          <p:cNvGrpSpPr/>
          <p:nvPr/>
        </p:nvGrpSpPr>
        <p:grpSpPr>
          <a:xfrm>
            <a:off x="7869849" y="2127796"/>
            <a:ext cx="1350125" cy="1056892"/>
            <a:chOff x="9376799" y="129084"/>
            <a:chExt cx="1350125" cy="1056892"/>
          </a:xfrm>
        </p:grpSpPr>
        <p:pic>
          <p:nvPicPr>
            <p:cNvPr id="909" name="Google Shape;909;p48"/>
            <p:cNvPicPr preferRelativeResize="0"/>
            <p:nvPr/>
          </p:nvPicPr>
          <p:blipFill>
            <a:blip r:embed="rId5">
              <a:alphaModFix/>
            </a:blip>
            <a:stretch>
              <a:fillRect/>
            </a:stretch>
          </p:blipFill>
          <p:spPr>
            <a:xfrm>
              <a:off x="9376799" y="129084"/>
              <a:ext cx="1350125" cy="1056892"/>
            </a:xfrm>
            <a:prstGeom prst="rect">
              <a:avLst/>
            </a:prstGeom>
            <a:noFill/>
            <a:ln>
              <a:noFill/>
            </a:ln>
          </p:spPr>
        </p:pic>
        <p:sp>
          <p:nvSpPr>
            <p:cNvPr id="910" name="Google Shape;910;p48"/>
            <p:cNvSpPr txBox="1"/>
            <p:nvPr/>
          </p:nvSpPr>
          <p:spPr>
            <a:xfrm>
              <a:off x="9651525" y="613675"/>
              <a:ext cx="605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9</a:t>
              </a:r>
              <a:endParaRPr b="1" sz="2300">
                <a:solidFill>
                  <a:srgbClr val="FFFFFF"/>
                </a:solidFill>
              </a:endParaRPr>
            </a:p>
          </p:txBody>
        </p:sp>
      </p:grpSp>
      <p:grpSp>
        <p:nvGrpSpPr>
          <p:cNvPr id="911" name="Google Shape;911;p48"/>
          <p:cNvGrpSpPr/>
          <p:nvPr/>
        </p:nvGrpSpPr>
        <p:grpSpPr>
          <a:xfrm>
            <a:off x="7482174" y="3184696"/>
            <a:ext cx="1350125" cy="1056892"/>
            <a:chOff x="9376799" y="129084"/>
            <a:chExt cx="1350125" cy="1056892"/>
          </a:xfrm>
        </p:grpSpPr>
        <p:pic>
          <p:nvPicPr>
            <p:cNvPr id="912" name="Google Shape;912;p48"/>
            <p:cNvPicPr preferRelativeResize="0"/>
            <p:nvPr/>
          </p:nvPicPr>
          <p:blipFill>
            <a:blip r:embed="rId5">
              <a:alphaModFix/>
            </a:blip>
            <a:stretch>
              <a:fillRect/>
            </a:stretch>
          </p:blipFill>
          <p:spPr>
            <a:xfrm>
              <a:off x="9376799" y="129084"/>
              <a:ext cx="1350125" cy="1056892"/>
            </a:xfrm>
            <a:prstGeom prst="rect">
              <a:avLst/>
            </a:prstGeom>
            <a:noFill/>
            <a:ln>
              <a:noFill/>
            </a:ln>
          </p:spPr>
        </p:pic>
        <p:sp>
          <p:nvSpPr>
            <p:cNvPr id="913" name="Google Shape;913;p48"/>
            <p:cNvSpPr txBox="1"/>
            <p:nvPr/>
          </p:nvSpPr>
          <p:spPr>
            <a:xfrm>
              <a:off x="9651525" y="613675"/>
              <a:ext cx="605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18</a:t>
              </a:r>
              <a:endParaRPr b="1" sz="2300">
                <a:solidFill>
                  <a:srgbClr val="FFFFFF"/>
                </a:solidFill>
              </a:endParaRPr>
            </a:p>
          </p:txBody>
        </p:sp>
      </p:grpSp>
      <p:grpSp>
        <p:nvGrpSpPr>
          <p:cNvPr id="914" name="Google Shape;914;p48"/>
          <p:cNvGrpSpPr/>
          <p:nvPr/>
        </p:nvGrpSpPr>
        <p:grpSpPr>
          <a:xfrm>
            <a:off x="7678199" y="4086609"/>
            <a:ext cx="1350125" cy="1056892"/>
            <a:chOff x="9376799" y="129084"/>
            <a:chExt cx="1350125" cy="1056892"/>
          </a:xfrm>
        </p:grpSpPr>
        <p:pic>
          <p:nvPicPr>
            <p:cNvPr id="915" name="Google Shape;915;p48"/>
            <p:cNvPicPr preferRelativeResize="0"/>
            <p:nvPr/>
          </p:nvPicPr>
          <p:blipFill>
            <a:blip r:embed="rId5">
              <a:alphaModFix/>
            </a:blip>
            <a:stretch>
              <a:fillRect/>
            </a:stretch>
          </p:blipFill>
          <p:spPr>
            <a:xfrm>
              <a:off x="9376799" y="129084"/>
              <a:ext cx="1350125" cy="1056892"/>
            </a:xfrm>
            <a:prstGeom prst="rect">
              <a:avLst/>
            </a:prstGeom>
            <a:noFill/>
            <a:ln>
              <a:noFill/>
            </a:ln>
          </p:spPr>
        </p:pic>
        <p:sp>
          <p:nvSpPr>
            <p:cNvPr id="916" name="Google Shape;916;p48"/>
            <p:cNvSpPr txBox="1"/>
            <p:nvPr/>
          </p:nvSpPr>
          <p:spPr>
            <a:xfrm>
              <a:off x="9651525" y="613675"/>
              <a:ext cx="605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15</a:t>
              </a:r>
              <a:endParaRPr b="1" sz="2300">
                <a:solidFill>
                  <a:srgbClr val="FFFFFF"/>
                </a:solidFill>
              </a:endParaRPr>
            </a:p>
          </p:txBody>
        </p:sp>
      </p:grpSp>
      <p:sp>
        <p:nvSpPr>
          <p:cNvPr id="917" name="Google Shape;917;p48"/>
          <p:cNvSpPr txBox="1"/>
          <p:nvPr/>
        </p:nvSpPr>
        <p:spPr>
          <a:xfrm>
            <a:off x="93775" y="-53750"/>
            <a:ext cx="7070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Directions:  Solve each addition problem on the marathon medals.  Look for the running sneaker with the sum that matches.  Click and  drag the sneaker next to the medal. </a:t>
            </a:r>
            <a:endParaRPr b="1" sz="16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23" name="Google Shape;923;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24" name="Google Shape;924;p49"/>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FF0000"/>
            </a:solidFill>
            <a:prstDash val="solid"/>
            <a:round/>
            <a:headEnd len="sm" w="sm" type="none"/>
            <a:tailEnd len="sm" w="sm" type="none"/>
          </a:ln>
        </p:spPr>
      </p:pic>
      <p:grpSp>
        <p:nvGrpSpPr>
          <p:cNvPr id="925" name="Google Shape;925;p49"/>
          <p:cNvGrpSpPr/>
          <p:nvPr/>
        </p:nvGrpSpPr>
        <p:grpSpPr>
          <a:xfrm>
            <a:off x="-450437" y="776413"/>
            <a:ext cx="2143125" cy="2143125"/>
            <a:chOff x="9021263" y="229213"/>
            <a:chExt cx="2143125" cy="2143125"/>
          </a:xfrm>
        </p:grpSpPr>
        <p:pic>
          <p:nvPicPr>
            <p:cNvPr id="926" name="Google Shape;926;p49"/>
            <p:cNvPicPr preferRelativeResize="0"/>
            <p:nvPr/>
          </p:nvPicPr>
          <p:blipFill>
            <a:blip r:embed="rId4">
              <a:alphaModFix/>
            </a:blip>
            <a:stretch>
              <a:fillRect/>
            </a:stretch>
          </p:blipFill>
          <p:spPr>
            <a:xfrm>
              <a:off x="9021263" y="229213"/>
              <a:ext cx="2143125" cy="2143125"/>
            </a:xfrm>
            <a:prstGeom prst="rect">
              <a:avLst/>
            </a:prstGeom>
            <a:noFill/>
            <a:ln>
              <a:noFill/>
            </a:ln>
          </p:spPr>
        </p:pic>
        <p:sp>
          <p:nvSpPr>
            <p:cNvPr id="927" name="Google Shape;927;p49"/>
            <p:cNvSpPr txBox="1"/>
            <p:nvPr/>
          </p:nvSpPr>
          <p:spPr>
            <a:xfrm>
              <a:off x="9681300" y="464700"/>
              <a:ext cx="824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rPr>
                <a:t>20-6 </a:t>
              </a:r>
              <a:r>
                <a:rPr b="1" lang="en" sz="1600">
                  <a:solidFill>
                    <a:srgbClr val="FFFFFF"/>
                  </a:solidFill>
                </a:rPr>
                <a:t>=</a:t>
              </a:r>
              <a:endParaRPr b="1" sz="1600">
                <a:solidFill>
                  <a:srgbClr val="FFFFFF"/>
                </a:solidFill>
              </a:endParaRPr>
            </a:p>
          </p:txBody>
        </p:sp>
      </p:grpSp>
      <p:grpSp>
        <p:nvGrpSpPr>
          <p:cNvPr id="928" name="Google Shape;928;p49"/>
          <p:cNvGrpSpPr/>
          <p:nvPr/>
        </p:nvGrpSpPr>
        <p:grpSpPr>
          <a:xfrm>
            <a:off x="1985738" y="776413"/>
            <a:ext cx="2143125" cy="2143125"/>
            <a:chOff x="9021263" y="229213"/>
            <a:chExt cx="2143125" cy="2143125"/>
          </a:xfrm>
        </p:grpSpPr>
        <p:pic>
          <p:nvPicPr>
            <p:cNvPr id="929" name="Google Shape;929;p49"/>
            <p:cNvPicPr preferRelativeResize="0"/>
            <p:nvPr/>
          </p:nvPicPr>
          <p:blipFill>
            <a:blip r:embed="rId4">
              <a:alphaModFix/>
            </a:blip>
            <a:stretch>
              <a:fillRect/>
            </a:stretch>
          </p:blipFill>
          <p:spPr>
            <a:xfrm>
              <a:off x="9021263" y="229213"/>
              <a:ext cx="2143125" cy="2143125"/>
            </a:xfrm>
            <a:prstGeom prst="rect">
              <a:avLst/>
            </a:prstGeom>
            <a:noFill/>
            <a:ln>
              <a:noFill/>
            </a:ln>
          </p:spPr>
        </p:pic>
        <p:sp>
          <p:nvSpPr>
            <p:cNvPr id="930" name="Google Shape;930;p49"/>
            <p:cNvSpPr txBox="1"/>
            <p:nvPr/>
          </p:nvSpPr>
          <p:spPr>
            <a:xfrm>
              <a:off x="9681300" y="464700"/>
              <a:ext cx="824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rPr>
                <a:t>18-8</a:t>
              </a:r>
              <a:r>
                <a:rPr b="1" lang="en" sz="1600">
                  <a:solidFill>
                    <a:srgbClr val="FFFFFF"/>
                  </a:solidFill>
                </a:rPr>
                <a:t> = </a:t>
              </a:r>
              <a:endParaRPr b="1" sz="1600">
                <a:solidFill>
                  <a:srgbClr val="FFFFFF"/>
                </a:solidFill>
              </a:endParaRPr>
            </a:p>
          </p:txBody>
        </p:sp>
      </p:grpSp>
      <p:grpSp>
        <p:nvGrpSpPr>
          <p:cNvPr id="931" name="Google Shape;931;p49"/>
          <p:cNvGrpSpPr/>
          <p:nvPr/>
        </p:nvGrpSpPr>
        <p:grpSpPr>
          <a:xfrm>
            <a:off x="4421913" y="776413"/>
            <a:ext cx="2143125" cy="2143125"/>
            <a:chOff x="9021263" y="242638"/>
            <a:chExt cx="2143125" cy="2143125"/>
          </a:xfrm>
        </p:grpSpPr>
        <p:pic>
          <p:nvPicPr>
            <p:cNvPr id="932" name="Google Shape;932;p49"/>
            <p:cNvPicPr preferRelativeResize="0"/>
            <p:nvPr/>
          </p:nvPicPr>
          <p:blipFill>
            <a:blip r:embed="rId4">
              <a:alphaModFix/>
            </a:blip>
            <a:stretch>
              <a:fillRect/>
            </a:stretch>
          </p:blipFill>
          <p:spPr>
            <a:xfrm>
              <a:off x="9021263" y="242638"/>
              <a:ext cx="2143125" cy="2143125"/>
            </a:xfrm>
            <a:prstGeom prst="rect">
              <a:avLst/>
            </a:prstGeom>
            <a:noFill/>
            <a:ln>
              <a:noFill/>
            </a:ln>
          </p:spPr>
        </p:pic>
        <p:sp>
          <p:nvSpPr>
            <p:cNvPr id="933" name="Google Shape;933;p49"/>
            <p:cNvSpPr txBox="1"/>
            <p:nvPr/>
          </p:nvSpPr>
          <p:spPr>
            <a:xfrm>
              <a:off x="9757500" y="464700"/>
              <a:ext cx="824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rPr>
                <a:t>15-9</a:t>
              </a:r>
              <a:r>
                <a:rPr b="1" lang="en" sz="1600">
                  <a:solidFill>
                    <a:srgbClr val="FFFFFF"/>
                  </a:solidFill>
                </a:rPr>
                <a:t> =</a:t>
              </a:r>
              <a:endParaRPr b="1" sz="1600">
                <a:solidFill>
                  <a:srgbClr val="FFFFFF"/>
                </a:solidFill>
              </a:endParaRPr>
            </a:p>
          </p:txBody>
        </p:sp>
      </p:grpSp>
      <p:grpSp>
        <p:nvGrpSpPr>
          <p:cNvPr id="934" name="Google Shape;934;p49"/>
          <p:cNvGrpSpPr/>
          <p:nvPr/>
        </p:nvGrpSpPr>
        <p:grpSpPr>
          <a:xfrm>
            <a:off x="-450437" y="3078288"/>
            <a:ext cx="2143125" cy="2143125"/>
            <a:chOff x="9021263" y="229213"/>
            <a:chExt cx="2143125" cy="2143125"/>
          </a:xfrm>
        </p:grpSpPr>
        <p:pic>
          <p:nvPicPr>
            <p:cNvPr id="935" name="Google Shape;935;p49"/>
            <p:cNvPicPr preferRelativeResize="0"/>
            <p:nvPr/>
          </p:nvPicPr>
          <p:blipFill>
            <a:blip r:embed="rId4">
              <a:alphaModFix/>
            </a:blip>
            <a:stretch>
              <a:fillRect/>
            </a:stretch>
          </p:blipFill>
          <p:spPr>
            <a:xfrm>
              <a:off x="9021263" y="229213"/>
              <a:ext cx="2143125" cy="2143125"/>
            </a:xfrm>
            <a:prstGeom prst="rect">
              <a:avLst/>
            </a:prstGeom>
            <a:noFill/>
            <a:ln>
              <a:noFill/>
            </a:ln>
          </p:spPr>
        </p:pic>
        <p:sp>
          <p:nvSpPr>
            <p:cNvPr id="936" name="Google Shape;936;p49"/>
            <p:cNvSpPr txBox="1"/>
            <p:nvPr/>
          </p:nvSpPr>
          <p:spPr>
            <a:xfrm>
              <a:off x="9681300" y="464700"/>
              <a:ext cx="824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rPr>
                <a:t>7-4</a:t>
              </a:r>
              <a:r>
                <a:rPr b="1" lang="en" sz="1600">
                  <a:solidFill>
                    <a:srgbClr val="FFFFFF"/>
                  </a:solidFill>
                </a:rPr>
                <a:t> =</a:t>
              </a:r>
              <a:endParaRPr b="1" sz="1600">
                <a:solidFill>
                  <a:srgbClr val="FFFFFF"/>
                </a:solidFill>
              </a:endParaRPr>
            </a:p>
          </p:txBody>
        </p:sp>
      </p:grpSp>
      <p:grpSp>
        <p:nvGrpSpPr>
          <p:cNvPr id="937" name="Google Shape;937;p49"/>
          <p:cNvGrpSpPr/>
          <p:nvPr/>
        </p:nvGrpSpPr>
        <p:grpSpPr>
          <a:xfrm>
            <a:off x="1936113" y="3078288"/>
            <a:ext cx="2143125" cy="2143125"/>
            <a:chOff x="9021263" y="229213"/>
            <a:chExt cx="2143125" cy="2143125"/>
          </a:xfrm>
        </p:grpSpPr>
        <p:pic>
          <p:nvPicPr>
            <p:cNvPr id="938" name="Google Shape;938;p49"/>
            <p:cNvPicPr preferRelativeResize="0"/>
            <p:nvPr/>
          </p:nvPicPr>
          <p:blipFill>
            <a:blip r:embed="rId4">
              <a:alphaModFix/>
            </a:blip>
            <a:stretch>
              <a:fillRect/>
            </a:stretch>
          </p:blipFill>
          <p:spPr>
            <a:xfrm>
              <a:off x="9021263" y="229213"/>
              <a:ext cx="2143125" cy="2143125"/>
            </a:xfrm>
            <a:prstGeom prst="rect">
              <a:avLst/>
            </a:prstGeom>
            <a:noFill/>
            <a:ln>
              <a:noFill/>
            </a:ln>
          </p:spPr>
        </p:pic>
        <p:sp>
          <p:nvSpPr>
            <p:cNvPr id="939" name="Google Shape;939;p49"/>
            <p:cNvSpPr txBox="1"/>
            <p:nvPr/>
          </p:nvSpPr>
          <p:spPr>
            <a:xfrm>
              <a:off x="9757500" y="464700"/>
              <a:ext cx="824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rPr>
                <a:t>5-3</a:t>
              </a:r>
              <a:r>
                <a:rPr b="1" lang="en" sz="1600">
                  <a:solidFill>
                    <a:srgbClr val="FFFFFF"/>
                  </a:solidFill>
                </a:rPr>
                <a:t> = </a:t>
              </a:r>
              <a:endParaRPr b="1" sz="1600">
                <a:solidFill>
                  <a:srgbClr val="FFFFFF"/>
                </a:solidFill>
              </a:endParaRPr>
            </a:p>
          </p:txBody>
        </p:sp>
      </p:grpSp>
      <p:grpSp>
        <p:nvGrpSpPr>
          <p:cNvPr id="940" name="Google Shape;940;p49"/>
          <p:cNvGrpSpPr/>
          <p:nvPr/>
        </p:nvGrpSpPr>
        <p:grpSpPr>
          <a:xfrm>
            <a:off x="4431888" y="3000363"/>
            <a:ext cx="2143125" cy="2143125"/>
            <a:chOff x="9021263" y="229213"/>
            <a:chExt cx="2143125" cy="2143125"/>
          </a:xfrm>
        </p:grpSpPr>
        <p:pic>
          <p:nvPicPr>
            <p:cNvPr id="941" name="Google Shape;941;p49"/>
            <p:cNvPicPr preferRelativeResize="0"/>
            <p:nvPr/>
          </p:nvPicPr>
          <p:blipFill>
            <a:blip r:embed="rId4">
              <a:alphaModFix/>
            </a:blip>
            <a:stretch>
              <a:fillRect/>
            </a:stretch>
          </p:blipFill>
          <p:spPr>
            <a:xfrm>
              <a:off x="9021263" y="229213"/>
              <a:ext cx="2143125" cy="2143125"/>
            </a:xfrm>
            <a:prstGeom prst="rect">
              <a:avLst/>
            </a:prstGeom>
            <a:noFill/>
            <a:ln>
              <a:noFill/>
            </a:ln>
          </p:spPr>
        </p:pic>
        <p:sp>
          <p:nvSpPr>
            <p:cNvPr id="942" name="Google Shape;942;p49"/>
            <p:cNvSpPr txBox="1"/>
            <p:nvPr/>
          </p:nvSpPr>
          <p:spPr>
            <a:xfrm>
              <a:off x="9757500" y="464700"/>
              <a:ext cx="824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rPr>
                <a:t>11-3 =</a:t>
              </a:r>
              <a:endParaRPr b="1" sz="1600">
                <a:solidFill>
                  <a:srgbClr val="FFFFFF"/>
                </a:solidFill>
              </a:endParaRPr>
            </a:p>
          </p:txBody>
        </p:sp>
      </p:grpSp>
      <p:grpSp>
        <p:nvGrpSpPr>
          <p:cNvPr id="943" name="Google Shape;943;p49"/>
          <p:cNvGrpSpPr/>
          <p:nvPr/>
        </p:nvGrpSpPr>
        <p:grpSpPr>
          <a:xfrm>
            <a:off x="7482174" y="95584"/>
            <a:ext cx="1350125" cy="1056892"/>
            <a:chOff x="9376799" y="129084"/>
            <a:chExt cx="1350125" cy="1056892"/>
          </a:xfrm>
        </p:grpSpPr>
        <p:pic>
          <p:nvPicPr>
            <p:cNvPr id="944" name="Google Shape;944;p49"/>
            <p:cNvPicPr preferRelativeResize="0"/>
            <p:nvPr/>
          </p:nvPicPr>
          <p:blipFill>
            <a:blip r:embed="rId5">
              <a:alphaModFix/>
            </a:blip>
            <a:stretch>
              <a:fillRect/>
            </a:stretch>
          </p:blipFill>
          <p:spPr>
            <a:xfrm>
              <a:off x="9376799" y="129084"/>
              <a:ext cx="1350125" cy="1056892"/>
            </a:xfrm>
            <a:prstGeom prst="rect">
              <a:avLst/>
            </a:prstGeom>
            <a:noFill/>
            <a:ln>
              <a:noFill/>
            </a:ln>
          </p:spPr>
        </p:pic>
        <p:sp>
          <p:nvSpPr>
            <p:cNvPr id="945" name="Google Shape;945;p49"/>
            <p:cNvSpPr txBox="1"/>
            <p:nvPr/>
          </p:nvSpPr>
          <p:spPr>
            <a:xfrm>
              <a:off x="9651525" y="613675"/>
              <a:ext cx="605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14</a:t>
              </a:r>
              <a:endParaRPr b="1" sz="2300">
                <a:solidFill>
                  <a:srgbClr val="FFFFFF"/>
                </a:solidFill>
              </a:endParaRPr>
            </a:p>
          </p:txBody>
        </p:sp>
      </p:grpSp>
      <p:cxnSp>
        <p:nvCxnSpPr>
          <p:cNvPr id="946" name="Google Shape;946;p49"/>
          <p:cNvCxnSpPr/>
          <p:nvPr/>
        </p:nvCxnSpPr>
        <p:spPr>
          <a:xfrm>
            <a:off x="7318075" y="39725"/>
            <a:ext cx="9900" cy="5094000"/>
          </a:xfrm>
          <a:prstGeom prst="straightConnector1">
            <a:avLst/>
          </a:prstGeom>
          <a:noFill/>
          <a:ln cap="flat" cmpd="sng" w="76200">
            <a:solidFill>
              <a:srgbClr val="000000"/>
            </a:solidFill>
            <a:prstDash val="solid"/>
            <a:round/>
            <a:headEnd len="med" w="med" type="none"/>
            <a:tailEnd len="med" w="med" type="none"/>
          </a:ln>
        </p:spPr>
      </p:cxnSp>
      <p:grpSp>
        <p:nvGrpSpPr>
          <p:cNvPr id="947" name="Google Shape;947;p49"/>
          <p:cNvGrpSpPr/>
          <p:nvPr/>
        </p:nvGrpSpPr>
        <p:grpSpPr>
          <a:xfrm>
            <a:off x="7793874" y="732621"/>
            <a:ext cx="1350125" cy="1056892"/>
            <a:chOff x="9376799" y="129084"/>
            <a:chExt cx="1350125" cy="1056892"/>
          </a:xfrm>
        </p:grpSpPr>
        <p:pic>
          <p:nvPicPr>
            <p:cNvPr id="948" name="Google Shape;948;p49"/>
            <p:cNvPicPr preferRelativeResize="0"/>
            <p:nvPr/>
          </p:nvPicPr>
          <p:blipFill>
            <a:blip r:embed="rId5">
              <a:alphaModFix/>
            </a:blip>
            <a:stretch>
              <a:fillRect/>
            </a:stretch>
          </p:blipFill>
          <p:spPr>
            <a:xfrm>
              <a:off x="9376799" y="129084"/>
              <a:ext cx="1350125" cy="1056892"/>
            </a:xfrm>
            <a:prstGeom prst="rect">
              <a:avLst/>
            </a:prstGeom>
            <a:noFill/>
            <a:ln>
              <a:noFill/>
            </a:ln>
          </p:spPr>
        </p:pic>
        <p:sp>
          <p:nvSpPr>
            <p:cNvPr id="949" name="Google Shape;949;p49"/>
            <p:cNvSpPr txBox="1"/>
            <p:nvPr/>
          </p:nvSpPr>
          <p:spPr>
            <a:xfrm>
              <a:off x="9651525" y="613675"/>
              <a:ext cx="605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8</a:t>
              </a:r>
              <a:endParaRPr b="1" sz="2300">
                <a:solidFill>
                  <a:srgbClr val="FFFFFF"/>
                </a:solidFill>
              </a:endParaRPr>
            </a:p>
          </p:txBody>
        </p:sp>
      </p:grpSp>
      <p:grpSp>
        <p:nvGrpSpPr>
          <p:cNvPr id="950" name="Google Shape;950;p49"/>
          <p:cNvGrpSpPr/>
          <p:nvPr/>
        </p:nvGrpSpPr>
        <p:grpSpPr>
          <a:xfrm>
            <a:off x="7318074" y="1662984"/>
            <a:ext cx="1350125" cy="1056892"/>
            <a:chOff x="9376799" y="129084"/>
            <a:chExt cx="1350125" cy="1056892"/>
          </a:xfrm>
        </p:grpSpPr>
        <p:pic>
          <p:nvPicPr>
            <p:cNvPr id="951" name="Google Shape;951;p49"/>
            <p:cNvPicPr preferRelativeResize="0"/>
            <p:nvPr/>
          </p:nvPicPr>
          <p:blipFill>
            <a:blip r:embed="rId5">
              <a:alphaModFix/>
            </a:blip>
            <a:stretch>
              <a:fillRect/>
            </a:stretch>
          </p:blipFill>
          <p:spPr>
            <a:xfrm>
              <a:off x="9376799" y="129084"/>
              <a:ext cx="1350125" cy="1056892"/>
            </a:xfrm>
            <a:prstGeom prst="rect">
              <a:avLst/>
            </a:prstGeom>
            <a:noFill/>
            <a:ln>
              <a:noFill/>
            </a:ln>
          </p:spPr>
        </p:pic>
        <p:sp>
          <p:nvSpPr>
            <p:cNvPr id="952" name="Google Shape;952;p49"/>
            <p:cNvSpPr txBox="1"/>
            <p:nvPr/>
          </p:nvSpPr>
          <p:spPr>
            <a:xfrm>
              <a:off x="9651525" y="613675"/>
              <a:ext cx="605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6</a:t>
              </a:r>
              <a:endParaRPr b="1" sz="2300">
                <a:solidFill>
                  <a:srgbClr val="FFFFFF"/>
                </a:solidFill>
              </a:endParaRPr>
            </a:p>
          </p:txBody>
        </p:sp>
      </p:grpSp>
      <p:grpSp>
        <p:nvGrpSpPr>
          <p:cNvPr id="953" name="Google Shape;953;p49"/>
          <p:cNvGrpSpPr/>
          <p:nvPr/>
        </p:nvGrpSpPr>
        <p:grpSpPr>
          <a:xfrm>
            <a:off x="7869849" y="2127796"/>
            <a:ext cx="1350125" cy="1056892"/>
            <a:chOff x="9376799" y="129084"/>
            <a:chExt cx="1350125" cy="1056892"/>
          </a:xfrm>
        </p:grpSpPr>
        <p:pic>
          <p:nvPicPr>
            <p:cNvPr id="954" name="Google Shape;954;p49"/>
            <p:cNvPicPr preferRelativeResize="0"/>
            <p:nvPr/>
          </p:nvPicPr>
          <p:blipFill>
            <a:blip r:embed="rId5">
              <a:alphaModFix/>
            </a:blip>
            <a:stretch>
              <a:fillRect/>
            </a:stretch>
          </p:blipFill>
          <p:spPr>
            <a:xfrm>
              <a:off x="9376799" y="129084"/>
              <a:ext cx="1350125" cy="1056892"/>
            </a:xfrm>
            <a:prstGeom prst="rect">
              <a:avLst/>
            </a:prstGeom>
            <a:noFill/>
            <a:ln>
              <a:noFill/>
            </a:ln>
          </p:spPr>
        </p:pic>
        <p:sp>
          <p:nvSpPr>
            <p:cNvPr id="955" name="Google Shape;955;p49"/>
            <p:cNvSpPr txBox="1"/>
            <p:nvPr/>
          </p:nvSpPr>
          <p:spPr>
            <a:xfrm>
              <a:off x="9651525" y="613675"/>
              <a:ext cx="605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2</a:t>
              </a:r>
              <a:endParaRPr b="1" sz="2300">
                <a:solidFill>
                  <a:srgbClr val="FFFFFF"/>
                </a:solidFill>
              </a:endParaRPr>
            </a:p>
          </p:txBody>
        </p:sp>
      </p:grpSp>
      <p:grpSp>
        <p:nvGrpSpPr>
          <p:cNvPr id="956" name="Google Shape;956;p49"/>
          <p:cNvGrpSpPr/>
          <p:nvPr/>
        </p:nvGrpSpPr>
        <p:grpSpPr>
          <a:xfrm>
            <a:off x="7482174" y="3184696"/>
            <a:ext cx="1350125" cy="1056892"/>
            <a:chOff x="9376799" y="129084"/>
            <a:chExt cx="1350125" cy="1056892"/>
          </a:xfrm>
        </p:grpSpPr>
        <p:pic>
          <p:nvPicPr>
            <p:cNvPr id="957" name="Google Shape;957;p49"/>
            <p:cNvPicPr preferRelativeResize="0"/>
            <p:nvPr/>
          </p:nvPicPr>
          <p:blipFill>
            <a:blip r:embed="rId5">
              <a:alphaModFix/>
            </a:blip>
            <a:stretch>
              <a:fillRect/>
            </a:stretch>
          </p:blipFill>
          <p:spPr>
            <a:xfrm>
              <a:off x="9376799" y="129084"/>
              <a:ext cx="1350125" cy="1056892"/>
            </a:xfrm>
            <a:prstGeom prst="rect">
              <a:avLst/>
            </a:prstGeom>
            <a:noFill/>
            <a:ln>
              <a:noFill/>
            </a:ln>
          </p:spPr>
        </p:pic>
        <p:sp>
          <p:nvSpPr>
            <p:cNvPr id="958" name="Google Shape;958;p49"/>
            <p:cNvSpPr txBox="1"/>
            <p:nvPr/>
          </p:nvSpPr>
          <p:spPr>
            <a:xfrm>
              <a:off x="9651525" y="613675"/>
              <a:ext cx="605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10</a:t>
              </a:r>
              <a:endParaRPr b="1" sz="2300">
                <a:solidFill>
                  <a:srgbClr val="FFFFFF"/>
                </a:solidFill>
              </a:endParaRPr>
            </a:p>
          </p:txBody>
        </p:sp>
      </p:grpSp>
      <p:grpSp>
        <p:nvGrpSpPr>
          <p:cNvPr id="959" name="Google Shape;959;p49"/>
          <p:cNvGrpSpPr/>
          <p:nvPr/>
        </p:nvGrpSpPr>
        <p:grpSpPr>
          <a:xfrm>
            <a:off x="7678199" y="4086609"/>
            <a:ext cx="1350125" cy="1056892"/>
            <a:chOff x="9376799" y="129084"/>
            <a:chExt cx="1350125" cy="1056892"/>
          </a:xfrm>
        </p:grpSpPr>
        <p:pic>
          <p:nvPicPr>
            <p:cNvPr id="960" name="Google Shape;960;p49"/>
            <p:cNvPicPr preferRelativeResize="0"/>
            <p:nvPr/>
          </p:nvPicPr>
          <p:blipFill>
            <a:blip r:embed="rId5">
              <a:alphaModFix/>
            </a:blip>
            <a:stretch>
              <a:fillRect/>
            </a:stretch>
          </p:blipFill>
          <p:spPr>
            <a:xfrm>
              <a:off x="9376799" y="129084"/>
              <a:ext cx="1350125" cy="1056892"/>
            </a:xfrm>
            <a:prstGeom prst="rect">
              <a:avLst/>
            </a:prstGeom>
            <a:noFill/>
            <a:ln>
              <a:noFill/>
            </a:ln>
          </p:spPr>
        </p:pic>
        <p:sp>
          <p:nvSpPr>
            <p:cNvPr id="961" name="Google Shape;961;p49"/>
            <p:cNvSpPr txBox="1"/>
            <p:nvPr/>
          </p:nvSpPr>
          <p:spPr>
            <a:xfrm>
              <a:off x="9651525" y="613675"/>
              <a:ext cx="605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rPr>
                <a:t>15</a:t>
              </a:r>
              <a:endParaRPr b="1" sz="2300">
                <a:solidFill>
                  <a:srgbClr val="FFFFFF"/>
                </a:solidFill>
              </a:endParaRPr>
            </a:p>
          </p:txBody>
        </p:sp>
      </p:grpSp>
      <p:sp>
        <p:nvSpPr>
          <p:cNvPr id="962" name="Google Shape;962;p49"/>
          <p:cNvSpPr txBox="1"/>
          <p:nvPr/>
        </p:nvSpPr>
        <p:spPr>
          <a:xfrm>
            <a:off x="93775" y="-53750"/>
            <a:ext cx="7070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Directions:  Solve each subtraction problem on the marathon medals.  Look for the running sneaker with the sum that matches.  Click and  drag the sneaker next to the medal. </a:t>
            </a:r>
            <a:endParaRPr b="1" sz="16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68" name="Google Shape;968;p5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69" name="Google Shape;969;p50"/>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FF0000"/>
            </a:solidFill>
            <a:prstDash val="solid"/>
            <a:round/>
            <a:headEnd len="sm" w="sm" type="none"/>
            <a:tailEnd len="sm" w="sm" type="none"/>
          </a:ln>
        </p:spPr>
      </p:pic>
      <p:grpSp>
        <p:nvGrpSpPr>
          <p:cNvPr id="970" name="Google Shape;970;p50"/>
          <p:cNvGrpSpPr/>
          <p:nvPr/>
        </p:nvGrpSpPr>
        <p:grpSpPr>
          <a:xfrm>
            <a:off x="-69487" y="632550"/>
            <a:ext cx="1895475" cy="2409825"/>
            <a:chOff x="9264263" y="-12"/>
            <a:chExt cx="1895475" cy="2409825"/>
          </a:xfrm>
        </p:grpSpPr>
        <p:pic>
          <p:nvPicPr>
            <p:cNvPr id="971" name="Google Shape;971;p50"/>
            <p:cNvPicPr preferRelativeResize="0"/>
            <p:nvPr/>
          </p:nvPicPr>
          <p:blipFill>
            <a:blip r:embed="rId4">
              <a:alphaModFix/>
            </a:blip>
            <a:stretch>
              <a:fillRect/>
            </a:stretch>
          </p:blipFill>
          <p:spPr>
            <a:xfrm>
              <a:off x="9264263" y="-12"/>
              <a:ext cx="1895475" cy="2409825"/>
            </a:xfrm>
            <a:prstGeom prst="rect">
              <a:avLst/>
            </a:prstGeom>
            <a:noFill/>
            <a:ln>
              <a:noFill/>
            </a:ln>
          </p:spPr>
        </p:pic>
        <p:sp>
          <p:nvSpPr>
            <p:cNvPr id="972" name="Google Shape;972;p50"/>
            <p:cNvSpPr txBox="1"/>
            <p:nvPr/>
          </p:nvSpPr>
          <p:spPr>
            <a:xfrm>
              <a:off x="9631650" y="1082325"/>
              <a:ext cx="903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FFFFFF"/>
                  </a:solidFill>
                </a:rPr>
                <a:t>brass</a:t>
              </a:r>
              <a:endParaRPr b="1" sz="1800">
                <a:solidFill>
                  <a:srgbClr val="FFFFFF"/>
                </a:solidFill>
              </a:endParaRPr>
            </a:p>
          </p:txBody>
        </p:sp>
      </p:grpSp>
      <p:grpSp>
        <p:nvGrpSpPr>
          <p:cNvPr id="973" name="Google Shape;973;p50"/>
          <p:cNvGrpSpPr/>
          <p:nvPr/>
        </p:nvGrpSpPr>
        <p:grpSpPr>
          <a:xfrm>
            <a:off x="1746925" y="632550"/>
            <a:ext cx="1895475" cy="2409825"/>
            <a:chOff x="9184813" y="-12"/>
            <a:chExt cx="1895475" cy="2409825"/>
          </a:xfrm>
        </p:grpSpPr>
        <p:pic>
          <p:nvPicPr>
            <p:cNvPr id="974" name="Google Shape;974;p50"/>
            <p:cNvPicPr preferRelativeResize="0"/>
            <p:nvPr/>
          </p:nvPicPr>
          <p:blipFill>
            <a:blip r:embed="rId4">
              <a:alphaModFix/>
            </a:blip>
            <a:stretch>
              <a:fillRect/>
            </a:stretch>
          </p:blipFill>
          <p:spPr>
            <a:xfrm>
              <a:off x="9184813" y="-12"/>
              <a:ext cx="1895475" cy="2409825"/>
            </a:xfrm>
            <a:prstGeom prst="rect">
              <a:avLst/>
            </a:prstGeom>
            <a:noFill/>
            <a:ln>
              <a:noFill/>
            </a:ln>
          </p:spPr>
        </p:pic>
        <p:sp>
          <p:nvSpPr>
            <p:cNvPr id="975" name="Google Shape;975;p50"/>
            <p:cNvSpPr txBox="1"/>
            <p:nvPr/>
          </p:nvSpPr>
          <p:spPr>
            <a:xfrm>
              <a:off x="9621700" y="1072400"/>
              <a:ext cx="903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FFFFFF"/>
                  </a:solidFill>
                </a:rPr>
                <a:t>brick</a:t>
              </a:r>
              <a:endParaRPr b="1" sz="1800">
                <a:solidFill>
                  <a:srgbClr val="FFFFFF"/>
                </a:solidFill>
              </a:endParaRPr>
            </a:p>
          </p:txBody>
        </p:sp>
      </p:grpSp>
      <p:grpSp>
        <p:nvGrpSpPr>
          <p:cNvPr id="976" name="Google Shape;976;p50"/>
          <p:cNvGrpSpPr/>
          <p:nvPr/>
        </p:nvGrpSpPr>
        <p:grpSpPr>
          <a:xfrm>
            <a:off x="3566288" y="632538"/>
            <a:ext cx="1895475" cy="2409825"/>
            <a:chOff x="9044275" y="-12"/>
            <a:chExt cx="1895475" cy="2409825"/>
          </a:xfrm>
        </p:grpSpPr>
        <p:pic>
          <p:nvPicPr>
            <p:cNvPr id="977" name="Google Shape;977;p50"/>
            <p:cNvPicPr preferRelativeResize="0"/>
            <p:nvPr/>
          </p:nvPicPr>
          <p:blipFill>
            <a:blip r:embed="rId4">
              <a:alphaModFix/>
            </a:blip>
            <a:stretch>
              <a:fillRect/>
            </a:stretch>
          </p:blipFill>
          <p:spPr>
            <a:xfrm>
              <a:off x="9044275" y="-12"/>
              <a:ext cx="1895475" cy="2409825"/>
            </a:xfrm>
            <a:prstGeom prst="rect">
              <a:avLst/>
            </a:prstGeom>
            <a:noFill/>
            <a:ln>
              <a:noFill/>
            </a:ln>
          </p:spPr>
        </p:pic>
        <p:sp>
          <p:nvSpPr>
            <p:cNvPr id="978" name="Google Shape;978;p50"/>
            <p:cNvSpPr txBox="1"/>
            <p:nvPr/>
          </p:nvSpPr>
          <p:spPr>
            <a:xfrm>
              <a:off x="9514650" y="1104988"/>
              <a:ext cx="903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FFFFFF"/>
                  </a:solidFill>
                </a:rPr>
                <a:t>frog</a:t>
              </a:r>
              <a:endParaRPr b="1" sz="1800">
                <a:solidFill>
                  <a:srgbClr val="FFFFFF"/>
                </a:solidFill>
              </a:endParaRPr>
            </a:p>
          </p:txBody>
        </p:sp>
      </p:grpSp>
      <p:grpSp>
        <p:nvGrpSpPr>
          <p:cNvPr id="979" name="Google Shape;979;p50"/>
          <p:cNvGrpSpPr/>
          <p:nvPr/>
        </p:nvGrpSpPr>
        <p:grpSpPr>
          <a:xfrm>
            <a:off x="5334550" y="632538"/>
            <a:ext cx="1895475" cy="2409825"/>
            <a:chOff x="9184813" y="-12"/>
            <a:chExt cx="1895475" cy="2409825"/>
          </a:xfrm>
        </p:grpSpPr>
        <p:pic>
          <p:nvPicPr>
            <p:cNvPr id="980" name="Google Shape;980;p50"/>
            <p:cNvPicPr preferRelativeResize="0"/>
            <p:nvPr/>
          </p:nvPicPr>
          <p:blipFill>
            <a:blip r:embed="rId4">
              <a:alphaModFix/>
            </a:blip>
            <a:stretch>
              <a:fillRect/>
            </a:stretch>
          </p:blipFill>
          <p:spPr>
            <a:xfrm>
              <a:off x="9184813" y="-12"/>
              <a:ext cx="1895475" cy="2409825"/>
            </a:xfrm>
            <a:prstGeom prst="rect">
              <a:avLst/>
            </a:prstGeom>
            <a:noFill/>
            <a:ln>
              <a:noFill/>
            </a:ln>
          </p:spPr>
        </p:pic>
        <p:sp>
          <p:nvSpPr>
            <p:cNvPr id="981" name="Google Shape;981;p50"/>
            <p:cNvSpPr txBox="1"/>
            <p:nvPr/>
          </p:nvSpPr>
          <p:spPr>
            <a:xfrm>
              <a:off x="9629438" y="1052525"/>
              <a:ext cx="903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FFFFFF"/>
                  </a:solidFill>
                </a:rPr>
                <a:t>snack</a:t>
              </a:r>
              <a:endParaRPr b="1" sz="1800">
                <a:solidFill>
                  <a:srgbClr val="FFFFFF"/>
                </a:solidFill>
              </a:endParaRPr>
            </a:p>
          </p:txBody>
        </p:sp>
      </p:grpSp>
      <p:grpSp>
        <p:nvGrpSpPr>
          <p:cNvPr id="982" name="Google Shape;982;p50"/>
          <p:cNvGrpSpPr/>
          <p:nvPr/>
        </p:nvGrpSpPr>
        <p:grpSpPr>
          <a:xfrm>
            <a:off x="-148550" y="2845238"/>
            <a:ext cx="1895475" cy="2409825"/>
            <a:chOff x="9184813" y="-12"/>
            <a:chExt cx="1895475" cy="2409825"/>
          </a:xfrm>
        </p:grpSpPr>
        <p:pic>
          <p:nvPicPr>
            <p:cNvPr id="983" name="Google Shape;983;p50"/>
            <p:cNvPicPr preferRelativeResize="0"/>
            <p:nvPr/>
          </p:nvPicPr>
          <p:blipFill>
            <a:blip r:embed="rId4">
              <a:alphaModFix/>
            </a:blip>
            <a:stretch>
              <a:fillRect/>
            </a:stretch>
          </p:blipFill>
          <p:spPr>
            <a:xfrm>
              <a:off x="9184813" y="-12"/>
              <a:ext cx="1895475" cy="2409825"/>
            </a:xfrm>
            <a:prstGeom prst="rect">
              <a:avLst/>
            </a:prstGeom>
            <a:noFill/>
            <a:ln>
              <a:noFill/>
            </a:ln>
          </p:spPr>
        </p:pic>
        <p:sp>
          <p:nvSpPr>
            <p:cNvPr id="984" name="Google Shape;984;p50"/>
            <p:cNvSpPr txBox="1"/>
            <p:nvPr/>
          </p:nvSpPr>
          <p:spPr>
            <a:xfrm>
              <a:off x="9680763" y="1112100"/>
              <a:ext cx="903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FFFFFF"/>
                  </a:solidFill>
                </a:rPr>
                <a:t>funny</a:t>
              </a:r>
              <a:endParaRPr b="1" sz="1800">
                <a:solidFill>
                  <a:srgbClr val="FFFFFF"/>
                </a:solidFill>
              </a:endParaRPr>
            </a:p>
          </p:txBody>
        </p:sp>
      </p:grpSp>
      <p:grpSp>
        <p:nvGrpSpPr>
          <p:cNvPr id="985" name="Google Shape;985;p50"/>
          <p:cNvGrpSpPr/>
          <p:nvPr/>
        </p:nvGrpSpPr>
        <p:grpSpPr>
          <a:xfrm>
            <a:off x="1670813" y="2845238"/>
            <a:ext cx="1895475" cy="2409825"/>
            <a:chOff x="10366413" y="1712813"/>
            <a:chExt cx="1895475" cy="2409825"/>
          </a:xfrm>
        </p:grpSpPr>
        <p:pic>
          <p:nvPicPr>
            <p:cNvPr id="986" name="Google Shape;986;p50"/>
            <p:cNvPicPr preferRelativeResize="0"/>
            <p:nvPr/>
          </p:nvPicPr>
          <p:blipFill>
            <a:blip r:embed="rId4">
              <a:alphaModFix/>
            </a:blip>
            <a:stretch>
              <a:fillRect/>
            </a:stretch>
          </p:blipFill>
          <p:spPr>
            <a:xfrm>
              <a:off x="10366413" y="1712813"/>
              <a:ext cx="1895475" cy="2409825"/>
            </a:xfrm>
            <a:prstGeom prst="rect">
              <a:avLst/>
            </a:prstGeom>
            <a:noFill/>
            <a:ln>
              <a:noFill/>
            </a:ln>
          </p:spPr>
        </p:pic>
        <p:sp>
          <p:nvSpPr>
            <p:cNvPr id="987" name="Google Shape;987;p50"/>
            <p:cNvSpPr txBox="1"/>
            <p:nvPr/>
          </p:nvSpPr>
          <p:spPr>
            <a:xfrm>
              <a:off x="10862363" y="2819975"/>
              <a:ext cx="903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FFFFFF"/>
                  </a:solidFill>
                </a:rPr>
                <a:t>said</a:t>
              </a:r>
              <a:endParaRPr b="1" sz="1800">
                <a:solidFill>
                  <a:srgbClr val="FFFFFF"/>
                </a:solidFill>
              </a:endParaRPr>
            </a:p>
          </p:txBody>
        </p:sp>
      </p:grpSp>
      <p:grpSp>
        <p:nvGrpSpPr>
          <p:cNvPr id="988" name="Google Shape;988;p50"/>
          <p:cNvGrpSpPr/>
          <p:nvPr/>
        </p:nvGrpSpPr>
        <p:grpSpPr>
          <a:xfrm>
            <a:off x="3481363" y="2845238"/>
            <a:ext cx="1895475" cy="2409825"/>
            <a:chOff x="9184813" y="-12"/>
            <a:chExt cx="1895475" cy="2409825"/>
          </a:xfrm>
        </p:grpSpPr>
        <p:pic>
          <p:nvPicPr>
            <p:cNvPr id="989" name="Google Shape;989;p50"/>
            <p:cNvPicPr preferRelativeResize="0"/>
            <p:nvPr/>
          </p:nvPicPr>
          <p:blipFill>
            <a:blip r:embed="rId4">
              <a:alphaModFix/>
            </a:blip>
            <a:stretch>
              <a:fillRect/>
            </a:stretch>
          </p:blipFill>
          <p:spPr>
            <a:xfrm>
              <a:off x="9184813" y="-12"/>
              <a:ext cx="1895475" cy="2409825"/>
            </a:xfrm>
            <a:prstGeom prst="rect">
              <a:avLst/>
            </a:prstGeom>
            <a:noFill/>
            <a:ln>
              <a:noFill/>
            </a:ln>
          </p:spPr>
        </p:pic>
        <p:sp>
          <p:nvSpPr>
            <p:cNvPr id="990" name="Google Shape;990;p50"/>
            <p:cNvSpPr txBox="1"/>
            <p:nvPr/>
          </p:nvSpPr>
          <p:spPr>
            <a:xfrm>
              <a:off x="9631625" y="1102200"/>
              <a:ext cx="903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FFFFFF"/>
                  </a:solidFill>
                </a:rPr>
                <a:t>like</a:t>
              </a:r>
              <a:endParaRPr b="1" sz="1800">
                <a:solidFill>
                  <a:srgbClr val="FFFFFF"/>
                </a:solidFill>
              </a:endParaRPr>
            </a:p>
          </p:txBody>
        </p:sp>
      </p:grpSp>
      <p:grpSp>
        <p:nvGrpSpPr>
          <p:cNvPr id="991" name="Google Shape;991;p50"/>
          <p:cNvGrpSpPr/>
          <p:nvPr/>
        </p:nvGrpSpPr>
        <p:grpSpPr>
          <a:xfrm>
            <a:off x="5334550" y="2845238"/>
            <a:ext cx="1895475" cy="2409825"/>
            <a:chOff x="9184813" y="-12"/>
            <a:chExt cx="1895475" cy="2409825"/>
          </a:xfrm>
        </p:grpSpPr>
        <p:pic>
          <p:nvPicPr>
            <p:cNvPr id="992" name="Google Shape;992;p50"/>
            <p:cNvPicPr preferRelativeResize="0"/>
            <p:nvPr/>
          </p:nvPicPr>
          <p:blipFill>
            <a:blip r:embed="rId4">
              <a:alphaModFix/>
            </a:blip>
            <a:stretch>
              <a:fillRect/>
            </a:stretch>
          </p:blipFill>
          <p:spPr>
            <a:xfrm>
              <a:off x="9184813" y="-12"/>
              <a:ext cx="1895475" cy="2409825"/>
            </a:xfrm>
            <a:prstGeom prst="rect">
              <a:avLst/>
            </a:prstGeom>
            <a:noFill/>
            <a:ln>
              <a:noFill/>
            </a:ln>
          </p:spPr>
        </p:pic>
        <p:sp>
          <p:nvSpPr>
            <p:cNvPr id="993" name="Google Shape;993;p50"/>
            <p:cNvSpPr txBox="1"/>
            <p:nvPr/>
          </p:nvSpPr>
          <p:spPr>
            <a:xfrm>
              <a:off x="9680763" y="1043563"/>
              <a:ext cx="903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FFFFFF"/>
                  </a:solidFill>
                </a:rPr>
                <a:t>other</a:t>
              </a:r>
              <a:endParaRPr b="1" sz="1800">
                <a:solidFill>
                  <a:srgbClr val="FFFFFF"/>
                </a:solidFill>
              </a:endParaRPr>
            </a:p>
          </p:txBody>
        </p:sp>
      </p:grpSp>
      <p:sp>
        <p:nvSpPr>
          <p:cNvPr id="994" name="Google Shape;994;p50"/>
          <p:cNvSpPr txBox="1"/>
          <p:nvPr/>
        </p:nvSpPr>
        <p:spPr>
          <a:xfrm>
            <a:off x="7111288" y="724525"/>
            <a:ext cx="913500" cy="646500"/>
          </a:xfrm>
          <a:prstGeom prst="rect">
            <a:avLst/>
          </a:prstGeom>
          <a:solidFill>
            <a:srgbClr val="FFFF00"/>
          </a:solidFill>
          <a:ln cap="flat" cmpd="sng" w="38100">
            <a:solidFill>
              <a:srgbClr val="3D85C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FF0000"/>
                </a:solidFill>
              </a:rPr>
              <a:t>Bobbi G.</a:t>
            </a:r>
            <a:endParaRPr b="1" sz="1200">
              <a:solidFill>
                <a:srgbClr val="FF0000"/>
              </a:solidFill>
            </a:endParaRPr>
          </a:p>
          <a:p>
            <a:pPr indent="0" lvl="0" marL="0" rtl="0" algn="ctr">
              <a:spcBef>
                <a:spcPts val="0"/>
              </a:spcBef>
              <a:spcAft>
                <a:spcPts val="0"/>
              </a:spcAft>
              <a:buNone/>
            </a:pPr>
            <a:r>
              <a:rPr b="1" lang="en" sz="1800"/>
              <a:t>class</a:t>
            </a:r>
            <a:endParaRPr b="1" sz="1800"/>
          </a:p>
        </p:txBody>
      </p:sp>
      <p:sp>
        <p:nvSpPr>
          <p:cNvPr id="995" name="Google Shape;995;p50"/>
          <p:cNvSpPr txBox="1"/>
          <p:nvPr/>
        </p:nvSpPr>
        <p:spPr>
          <a:xfrm>
            <a:off x="8116875" y="724513"/>
            <a:ext cx="913500" cy="646500"/>
          </a:xfrm>
          <a:prstGeom prst="rect">
            <a:avLst/>
          </a:prstGeom>
          <a:solidFill>
            <a:srgbClr val="FFFF00"/>
          </a:solidFill>
          <a:ln cap="flat" cmpd="sng" w="38100">
            <a:solidFill>
              <a:srgbClr val="3D85C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FF0000"/>
                </a:solidFill>
              </a:rPr>
              <a:t>Bobbi G.</a:t>
            </a:r>
            <a:endParaRPr b="1" sz="1200">
              <a:solidFill>
                <a:srgbClr val="FF0000"/>
              </a:solidFill>
            </a:endParaRPr>
          </a:p>
          <a:p>
            <a:pPr indent="0" lvl="0" marL="0" rtl="0" algn="ctr">
              <a:spcBef>
                <a:spcPts val="0"/>
              </a:spcBef>
              <a:spcAft>
                <a:spcPts val="0"/>
              </a:spcAft>
              <a:buNone/>
            </a:pPr>
            <a:r>
              <a:rPr b="1" lang="en" sz="1800"/>
              <a:t>stick</a:t>
            </a:r>
            <a:endParaRPr b="1" sz="1800"/>
          </a:p>
        </p:txBody>
      </p:sp>
      <p:sp>
        <p:nvSpPr>
          <p:cNvPr id="996" name="Google Shape;996;p50"/>
          <p:cNvSpPr txBox="1"/>
          <p:nvPr/>
        </p:nvSpPr>
        <p:spPr>
          <a:xfrm>
            <a:off x="7111300" y="2537425"/>
            <a:ext cx="913500" cy="646500"/>
          </a:xfrm>
          <a:prstGeom prst="rect">
            <a:avLst/>
          </a:prstGeom>
          <a:solidFill>
            <a:srgbClr val="FFFF00"/>
          </a:solidFill>
          <a:ln cap="flat" cmpd="sng" w="38100">
            <a:solidFill>
              <a:srgbClr val="3D85C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FF0000"/>
                </a:solidFill>
              </a:rPr>
              <a:t>Bobbi G.</a:t>
            </a:r>
            <a:endParaRPr b="1" sz="1200">
              <a:solidFill>
                <a:srgbClr val="FF0000"/>
              </a:solidFill>
            </a:endParaRPr>
          </a:p>
          <a:p>
            <a:pPr indent="0" lvl="0" marL="0" rtl="0" algn="ctr">
              <a:spcBef>
                <a:spcPts val="0"/>
              </a:spcBef>
              <a:spcAft>
                <a:spcPts val="0"/>
              </a:spcAft>
              <a:buNone/>
            </a:pPr>
            <a:r>
              <a:rPr b="1" lang="en" sz="1800"/>
              <a:t>smog</a:t>
            </a:r>
            <a:endParaRPr b="1" sz="1800"/>
          </a:p>
        </p:txBody>
      </p:sp>
      <p:sp>
        <p:nvSpPr>
          <p:cNvPr id="997" name="Google Shape;997;p50"/>
          <p:cNvSpPr txBox="1"/>
          <p:nvPr/>
        </p:nvSpPr>
        <p:spPr>
          <a:xfrm>
            <a:off x="8116863" y="1630975"/>
            <a:ext cx="913500" cy="646500"/>
          </a:xfrm>
          <a:prstGeom prst="rect">
            <a:avLst/>
          </a:prstGeom>
          <a:solidFill>
            <a:srgbClr val="FFFF00"/>
          </a:solidFill>
          <a:ln cap="flat" cmpd="sng" w="38100">
            <a:solidFill>
              <a:srgbClr val="3D85C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FF0000"/>
                </a:solidFill>
              </a:rPr>
              <a:t>Bobbi G.</a:t>
            </a:r>
            <a:endParaRPr b="1" sz="1200">
              <a:solidFill>
                <a:srgbClr val="FF0000"/>
              </a:solidFill>
            </a:endParaRPr>
          </a:p>
          <a:p>
            <a:pPr indent="0" lvl="0" marL="0" rtl="0" algn="ctr">
              <a:spcBef>
                <a:spcPts val="0"/>
              </a:spcBef>
              <a:spcAft>
                <a:spcPts val="0"/>
              </a:spcAft>
              <a:buNone/>
            </a:pPr>
            <a:r>
              <a:rPr b="1" lang="en" sz="1800"/>
              <a:t>pack</a:t>
            </a:r>
            <a:endParaRPr b="1" sz="1800"/>
          </a:p>
        </p:txBody>
      </p:sp>
      <p:sp>
        <p:nvSpPr>
          <p:cNvPr id="998" name="Google Shape;998;p50"/>
          <p:cNvSpPr txBox="1"/>
          <p:nvPr/>
        </p:nvSpPr>
        <p:spPr>
          <a:xfrm>
            <a:off x="8116863" y="3443875"/>
            <a:ext cx="1004100" cy="646500"/>
          </a:xfrm>
          <a:prstGeom prst="rect">
            <a:avLst/>
          </a:prstGeom>
          <a:solidFill>
            <a:srgbClr val="FFFF00"/>
          </a:solidFill>
          <a:ln cap="flat" cmpd="sng" w="38100">
            <a:solidFill>
              <a:srgbClr val="3D85C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FF0000"/>
                </a:solidFill>
              </a:rPr>
              <a:t>Bobbi G.</a:t>
            </a:r>
            <a:endParaRPr b="1" sz="1200">
              <a:solidFill>
                <a:srgbClr val="FF0000"/>
              </a:solidFill>
            </a:endParaRPr>
          </a:p>
          <a:p>
            <a:pPr indent="0" lvl="0" marL="0" rtl="0" algn="ctr">
              <a:spcBef>
                <a:spcPts val="0"/>
              </a:spcBef>
              <a:spcAft>
                <a:spcPts val="0"/>
              </a:spcAft>
              <a:buNone/>
            </a:pPr>
            <a:r>
              <a:rPr b="1" lang="en" sz="1800"/>
              <a:t>mother</a:t>
            </a:r>
            <a:endParaRPr b="1" sz="1800"/>
          </a:p>
        </p:txBody>
      </p:sp>
      <p:sp>
        <p:nvSpPr>
          <p:cNvPr id="999" name="Google Shape;999;p50"/>
          <p:cNvSpPr txBox="1"/>
          <p:nvPr/>
        </p:nvSpPr>
        <p:spPr>
          <a:xfrm>
            <a:off x="8162175" y="2537425"/>
            <a:ext cx="913500" cy="646500"/>
          </a:xfrm>
          <a:prstGeom prst="rect">
            <a:avLst/>
          </a:prstGeom>
          <a:solidFill>
            <a:srgbClr val="FFFF00"/>
          </a:solidFill>
          <a:ln cap="flat" cmpd="sng" w="38100">
            <a:solidFill>
              <a:srgbClr val="3D85C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FF0000"/>
                </a:solidFill>
              </a:rPr>
              <a:t>Bobbi G.</a:t>
            </a:r>
            <a:endParaRPr b="1" sz="1200">
              <a:solidFill>
                <a:srgbClr val="FF0000"/>
              </a:solidFill>
            </a:endParaRPr>
          </a:p>
          <a:p>
            <a:pPr indent="0" lvl="0" marL="0" rtl="0" algn="ctr">
              <a:spcBef>
                <a:spcPts val="0"/>
              </a:spcBef>
              <a:spcAft>
                <a:spcPts val="0"/>
              </a:spcAft>
              <a:buNone/>
            </a:pPr>
            <a:r>
              <a:rPr b="1" lang="en" sz="1800"/>
              <a:t>bike</a:t>
            </a:r>
            <a:endParaRPr b="1" sz="1800"/>
          </a:p>
        </p:txBody>
      </p:sp>
      <p:sp>
        <p:nvSpPr>
          <p:cNvPr id="1000" name="Google Shape;1000;p50"/>
          <p:cNvSpPr txBox="1"/>
          <p:nvPr/>
        </p:nvSpPr>
        <p:spPr>
          <a:xfrm>
            <a:off x="7151025" y="3443875"/>
            <a:ext cx="913500" cy="646500"/>
          </a:xfrm>
          <a:prstGeom prst="rect">
            <a:avLst/>
          </a:prstGeom>
          <a:solidFill>
            <a:srgbClr val="FFFF00"/>
          </a:solidFill>
          <a:ln cap="flat" cmpd="sng" w="38100">
            <a:solidFill>
              <a:srgbClr val="3D85C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FF0000"/>
                </a:solidFill>
              </a:rPr>
              <a:t>Bobbi G.</a:t>
            </a:r>
            <a:endParaRPr b="1" sz="1200">
              <a:solidFill>
                <a:srgbClr val="FF0000"/>
              </a:solidFill>
            </a:endParaRPr>
          </a:p>
          <a:p>
            <a:pPr indent="0" lvl="0" marL="0" rtl="0" algn="ctr">
              <a:spcBef>
                <a:spcPts val="0"/>
              </a:spcBef>
              <a:spcAft>
                <a:spcPts val="0"/>
              </a:spcAft>
              <a:buNone/>
            </a:pPr>
            <a:r>
              <a:rPr b="1" lang="en" sz="1800"/>
              <a:t>red</a:t>
            </a:r>
            <a:endParaRPr b="1" sz="1800"/>
          </a:p>
        </p:txBody>
      </p:sp>
      <p:sp>
        <p:nvSpPr>
          <p:cNvPr id="1001" name="Google Shape;1001;p50"/>
          <p:cNvSpPr txBox="1"/>
          <p:nvPr/>
        </p:nvSpPr>
        <p:spPr>
          <a:xfrm>
            <a:off x="7084200" y="1645138"/>
            <a:ext cx="913500" cy="646500"/>
          </a:xfrm>
          <a:prstGeom prst="rect">
            <a:avLst/>
          </a:prstGeom>
          <a:solidFill>
            <a:srgbClr val="FFFF00"/>
          </a:solidFill>
          <a:ln cap="flat" cmpd="sng" w="38100">
            <a:solidFill>
              <a:srgbClr val="3D85C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FF0000"/>
                </a:solidFill>
              </a:rPr>
              <a:t>Bobbi G.</a:t>
            </a:r>
            <a:endParaRPr b="1" sz="1200">
              <a:solidFill>
                <a:srgbClr val="FF0000"/>
              </a:solidFill>
            </a:endParaRPr>
          </a:p>
          <a:p>
            <a:pPr indent="0" lvl="0" marL="0" rtl="0" algn="ctr">
              <a:spcBef>
                <a:spcPts val="0"/>
              </a:spcBef>
              <a:spcAft>
                <a:spcPts val="0"/>
              </a:spcAft>
              <a:buNone/>
            </a:pPr>
            <a:r>
              <a:rPr b="1" lang="en" sz="1800"/>
              <a:t>sunny</a:t>
            </a:r>
            <a:endParaRPr b="1" sz="1800"/>
          </a:p>
        </p:txBody>
      </p:sp>
      <p:sp>
        <p:nvSpPr>
          <p:cNvPr id="1002" name="Google Shape;1002;p50"/>
          <p:cNvSpPr txBox="1"/>
          <p:nvPr/>
        </p:nvSpPr>
        <p:spPr>
          <a:xfrm>
            <a:off x="119150" y="29800"/>
            <a:ext cx="85206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Directions:  Read the word on each running shirt.  Find the racing bib with the word that rhymes and place the bib under the word on the shirt.  </a:t>
            </a:r>
            <a:endParaRPr b="1" sz="16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sp>
        <p:nvSpPr>
          <p:cNvPr id="1007" name="Google Shape;1007;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08" name="Google Shape;1008;p5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09" name="Google Shape;1009;p51"/>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FF0000"/>
            </a:solidFill>
            <a:prstDash val="solid"/>
            <a:round/>
            <a:headEnd len="sm" w="sm" type="none"/>
            <a:tailEnd len="sm" w="sm" type="none"/>
          </a:ln>
        </p:spPr>
      </p:pic>
      <p:pic>
        <p:nvPicPr>
          <p:cNvPr id="1010" name="Google Shape;1010;p51"/>
          <p:cNvPicPr preferRelativeResize="0"/>
          <p:nvPr/>
        </p:nvPicPr>
        <p:blipFill>
          <a:blip r:embed="rId4">
            <a:alphaModFix/>
          </a:blip>
          <a:stretch>
            <a:fillRect/>
          </a:stretch>
        </p:blipFill>
        <p:spPr>
          <a:xfrm>
            <a:off x="-89700" y="-610901"/>
            <a:ext cx="4011875" cy="4102225"/>
          </a:xfrm>
          <a:prstGeom prst="rect">
            <a:avLst/>
          </a:prstGeom>
          <a:noFill/>
          <a:ln>
            <a:noFill/>
          </a:ln>
        </p:spPr>
      </p:pic>
      <p:pic>
        <p:nvPicPr>
          <p:cNvPr id="1011" name="Google Shape;1011;p51"/>
          <p:cNvPicPr preferRelativeResize="0"/>
          <p:nvPr/>
        </p:nvPicPr>
        <p:blipFill>
          <a:blip r:embed="rId4">
            <a:alphaModFix/>
          </a:blip>
          <a:stretch>
            <a:fillRect/>
          </a:stretch>
        </p:blipFill>
        <p:spPr>
          <a:xfrm>
            <a:off x="5291000" y="-610901"/>
            <a:ext cx="4011875" cy="4102225"/>
          </a:xfrm>
          <a:prstGeom prst="rect">
            <a:avLst/>
          </a:prstGeom>
          <a:noFill/>
          <a:ln>
            <a:noFill/>
          </a:ln>
        </p:spPr>
      </p:pic>
      <p:sp>
        <p:nvSpPr>
          <p:cNvPr id="1012" name="Google Shape;1012;p51"/>
          <p:cNvSpPr txBox="1"/>
          <p:nvPr/>
        </p:nvSpPr>
        <p:spPr>
          <a:xfrm>
            <a:off x="1032675" y="-121150"/>
            <a:ext cx="19860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200">
                <a:latin typeface="Love Ya Like A Sister"/>
                <a:ea typeface="Love Ya Like A Sister"/>
                <a:cs typeface="Love Ya Like A Sister"/>
                <a:sym typeface="Love Ya Like A Sister"/>
              </a:rPr>
              <a:t>Real</a:t>
            </a:r>
            <a:endParaRPr b="1" sz="3200">
              <a:latin typeface="Love Ya Like A Sister"/>
              <a:ea typeface="Love Ya Like A Sister"/>
              <a:cs typeface="Love Ya Like A Sister"/>
              <a:sym typeface="Love Ya Like A Sister"/>
            </a:endParaRPr>
          </a:p>
        </p:txBody>
      </p:sp>
      <p:sp>
        <p:nvSpPr>
          <p:cNvPr id="1013" name="Google Shape;1013;p51"/>
          <p:cNvSpPr txBox="1"/>
          <p:nvPr/>
        </p:nvSpPr>
        <p:spPr>
          <a:xfrm>
            <a:off x="6303925" y="-121150"/>
            <a:ext cx="19860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200">
                <a:latin typeface="Love Ya Like A Sister"/>
                <a:ea typeface="Love Ya Like A Sister"/>
                <a:cs typeface="Love Ya Like A Sister"/>
                <a:sym typeface="Love Ya Like A Sister"/>
              </a:rPr>
              <a:t>Nonsense</a:t>
            </a:r>
            <a:endParaRPr b="1" sz="3200">
              <a:latin typeface="Love Ya Like A Sister"/>
              <a:ea typeface="Love Ya Like A Sister"/>
              <a:cs typeface="Love Ya Like A Sister"/>
              <a:sym typeface="Love Ya Like A Sister"/>
            </a:endParaRPr>
          </a:p>
        </p:txBody>
      </p:sp>
      <p:grpSp>
        <p:nvGrpSpPr>
          <p:cNvPr id="1014" name="Google Shape;1014;p51"/>
          <p:cNvGrpSpPr/>
          <p:nvPr/>
        </p:nvGrpSpPr>
        <p:grpSpPr>
          <a:xfrm>
            <a:off x="3466735" y="-170788"/>
            <a:ext cx="855800" cy="2571751"/>
            <a:chOff x="9635010" y="213937"/>
            <a:chExt cx="855800" cy="2571751"/>
          </a:xfrm>
        </p:grpSpPr>
        <p:pic>
          <p:nvPicPr>
            <p:cNvPr id="1015" name="Google Shape;1015;p51"/>
            <p:cNvPicPr preferRelativeResize="0"/>
            <p:nvPr/>
          </p:nvPicPr>
          <p:blipFill>
            <a:blip r:embed="rId5">
              <a:alphaModFix/>
            </a:blip>
            <a:stretch>
              <a:fillRect/>
            </a:stretch>
          </p:blipFill>
          <p:spPr>
            <a:xfrm>
              <a:off x="9635010" y="213937"/>
              <a:ext cx="855800" cy="2571751"/>
            </a:xfrm>
            <a:prstGeom prst="rect">
              <a:avLst/>
            </a:prstGeom>
            <a:noFill/>
            <a:ln>
              <a:noFill/>
            </a:ln>
          </p:spPr>
        </p:pic>
        <p:sp>
          <p:nvSpPr>
            <p:cNvPr id="1016" name="Google Shape;1016;p51"/>
            <p:cNvSpPr txBox="1"/>
            <p:nvPr/>
          </p:nvSpPr>
          <p:spPr>
            <a:xfrm>
              <a:off x="9789750" y="961175"/>
              <a:ext cx="546300" cy="400200"/>
            </a:xfrm>
            <a:prstGeom prst="rect">
              <a:avLst/>
            </a:prstGeom>
            <a:solidFill>
              <a:srgbClr val="FFFFFF"/>
            </a:solidFill>
            <a:ln cap="flat" cmpd="sng" w="2857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t>soj</a:t>
              </a:r>
              <a:endParaRPr b="1"/>
            </a:p>
          </p:txBody>
        </p:sp>
      </p:grpSp>
      <p:grpSp>
        <p:nvGrpSpPr>
          <p:cNvPr id="1017" name="Google Shape;1017;p51"/>
          <p:cNvGrpSpPr/>
          <p:nvPr/>
        </p:nvGrpSpPr>
        <p:grpSpPr>
          <a:xfrm>
            <a:off x="5118122" y="-121138"/>
            <a:ext cx="855800" cy="2571751"/>
            <a:chOff x="9635010" y="311237"/>
            <a:chExt cx="855800" cy="2571751"/>
          </a:xfrm>
        </p:grpSpPr>
        <p:pic>
          <p:nvPicPr>
            <p:cNvPr id="1018" name="Google Shape;1018;p51"/>
            <p:cNvPicPr preferRelativeResize="0"/>
            <p:nvPr/>
          </p:nvPicPr>
          <p:blipFill>
            <a:blip r:embed="rId5">
              <a:alphaModFix/>
            </a:blip>
            <a:stretch>
              <a:fillRect/>
            </a:stretch>
          </p:blipFill>
          <p:spPr>
            <a:xfrm>
              <a:off x="9635010" y="311237"/>
              <a:ext cx="855800" cy="2571751"/>
            </a:xfrm>
            <a:prstGeom prst="rect">
              <a:avLst/>
            </a:prstGeom>
            <a:noFill/>
            <a:ln>
              <a:noFill/>
            </a:ln>
          </p:spPr>
        </p:pic>
        <p:sp>
          <p:nvSpPr>
            <p:cNvPr id="1019" name="Google Shape;1019;p51"/>
            <p:cNvSpPr txBox="1"/>
            <p:nvPr/>
          </p:nvSpPr>
          <p:spPr>
            <a:xfrm>
              <a:off x="9789750" y="961175"/>
              <a:ext cx="546300" cy="400200"/>
            </a:xfrm>
            <a:prstGeom prst="rect">
              <a:avLst/>
            </a:prstGeom>
            <a:solidFill>
              <a:srgbClr val="FFFFFF"/>
            </a:solidFill>
            <a:ln cap="flat" cmpd="sng" w="2857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t>fap</a:t>
              </a:r>
              <a:endParaRPr b="1"/>
            </a:p>
          </p:txBody>
        </p:sp>
      </p:grpSp>
      <p:grpSp>
        <p:nvGrpSpPr>
          <p:cNvPr id="1020" name="Google Shape;1020;p51"/>
          <p:cNvGrpSpPr/>
          <p:nvPr/>
        </p:nvGrpSpPr>
        <p:grpSpPr>
          <a:xfrm>
            <a:off x="3466722" y="1017737"/>
            <a:ext cx="855800" cy="2571751"/>
            <a:chOff x="9635010" y="213937"/>
            <a:chExt cx="855800" cy="2571751"/>
          </a:xfrm>
        </p:grpSpPr>
        <p:pic>
          <p:nvPicPr>
            <p:cNvPr id="1021" name="Google Shape;1021;p51"/>
            <p:cNvPicPr preferRelativeResize="0"/>
            <p:nvPr/>
          </p:nvPicPr>
          <p:blipFill>
            <a:blip r:embed="rId5">
              <a:alphaModFix/>
            </a:blip>
            <a:stretch>
              <a:fillRect/>
            </a:stretch>
          </p:blipFill>
          <p:spPr>
            <a:xfrm>
              <a:off x="9635010" y="213937"/>
              <a:ext cx="855800" cy="2571751"/>
            </a:xfrm>
            <a:prstGeom prst="rect">
              <a:avLst/>
            </a:prstGeom>
            <a:noFill/>
            <a:ln>
              <a:noFill/>
            </a:ln>
          </p:spPr>
        </p:pic>
        <p:sp>
          <p:nvSpPr>
            <p:cNvPr id="1022" name="Google Shape;1022;p51"/>
            <p:cNvSpPr txBox="1"/>
            <p:nvPr/>
          </p:nvSpPr>
          <p:spPr>
            <a:xfrm>
              <a:off x="9789764" y="961175"/>
              <a:ext cx="621300" cy="400200"/>
            </a:xfrm>
            <a:prstGeom prst="rect">
              <a:avLst/>
            </a:prstGeom>
            <a:solidFill>
              <a:srgbClr val="FFFFFF"/>
            </a:solidFill>
            <a:ln cap="flat" cmpd="sng" w="2857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t>mop</a:t>
              </a:r>
              <a:endParaRPr b="1"/>
            </a:p>
          </p:txBody>
        </p:sp>
      </p:grpSp>
      <p:grpSp>
        <p:nvGrpSpPr>
          <p:cNvPr id="1023" name="Google Shape;1023;p51"/>
          <p:cNvGrpSpPr/>
          <p:nvPr/>
        </p:nvGrpSpPr>
        <p:grpSpPr>
          <a:xfrm>
            <a:off x="4322535" y="-170788"/>
            <a:ext cx="855800" cy="2571751"/>
            <a:chOff x="9635010" y="213937"/>
            <a:chExt cx="855800" cy="2571751"/>
          </a:xfrm>
        </p:grpSpPr>
        <p:pic>
          <p:nvPicPr>
            <p:cNvPr id="1024" name="Google Shape;1024;p51"/>
            <p:cNvPicPr preferRelativeResize="0"/>
            <p:nvPr/>
          </p:nvPicPr>
          <p:blipFill>
            <a:blip r:embed="rId5">
              <a:alphaModFix/>
            </a:blip>
            <a:stretch>
              <a:fillRect/>
            </a:stretch>
          </p:blipFill>
          <p:spPr>
            <a:xfrm>
              <a:off x="9635010" y="213937"/>
              <a:ext cx="855800" cy="2571751"/>
            </a:xfrm>
            <a:prstGeom prst="rect">
              <a:avLst/>
            </a:prstGeom>
            <a:noFill/>
            <a:ln>
              <a:noFill/>
            </a:ln>
          </p:spPr>
        </p:pic>
        <p:sp>
          <p:nvSpPr>
            <p:cNvPr id="1025" name="Google Shape;1025;p51"/>
            <p:cNvSpPr txBox="1"/>
            <p:nvPr/>
          </p:nvSpPr>
          <p:spPr>
            <a:xfrm>
              <a:off x="9789750" y="961175"/>
              <a:ext cx="546300" cy="400200"/>
            </a:xfrm>
            <a:prstGeom prst="rect">
              <a:avLst/>
            </a:prstGeom>
            <a:solidFill>
              <a:srgbClr val="FFFFFF"/>
            </a:solidFill>
            <a:ln cap="flat" cmpd="sng" w="2857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t>rat</a:t>
              </a:r>
              <a:endParaRPr b="1"/>
            </a:p>
          </p:txBody>
        </p:sp>
      </p:grpSp>
      <p:grpSp>
        <p:nvGrpSpPr>
          <p:cNvPr id="1026" name="Google Shape;1026;p51"/>
          <p:cNvGrpSpPr/>
          <p:nvPr/>
        </p:nvGrpSpPr>
        <p:grpSpPr>
          <a:xfrm>
            <a:off x="4322535" y="1017737"/>
            <a:ext cx="855800" cy="2571751"/>
            <a:chOff x="9635010" y="213937"/>
            <a:chExt cx="855800" cy="2571751"/>
          </a:xfrm>
        </p:grpSpPr>
        <p:pic>
          <p:nvPicPr>
            <p:cNvPr id="1027" name="Google Shape;1027;p51"/>
            <p:cNvPicPr preferRelativeResize="0"/>
            <p:nvPr/>
          </p:nvPicPr>
          <p:blipFill>
            <a:blip r:embed="rId5">
              <a:alphaModFix/>
            </a:blip>
            <a:stretch>
              <a:fillRect/>
            </a:stretch>
          </p:blipFill>
          <p:spPr>
            <a:xfrm>
              <a:off x="9635010" y="213937"/>
              <a:ext cx="855800" cy="2571751"/>
            </a:xfrm>
            <a:prstGeom prst="rect">
              <a:avLst/>
            </a:prstGeom>
            <a:noFill/>
            <a:ln>
              <a:noFill/>
            </a:ln>
          </p:spPr>
        </p:pic>
        <p:sp>
          <p:nvSpPr>
            <p:cNvPr id="1028" name="Google Shape;1028;p51"/>
            <p:cNvSpPr txBox="1"/>
            <p:nvPr/>
          </p:nvSpPr>
          <p:spPr>
            <a:xfrm>
              <a:off x="9789750" y="961175"/>
              <a:ext cx="546300" cy="400200"/>
            </a:xfrm>
            <a:prstGeom prst="rect">
              <a:avLst/>
            </a:prstGeom>
            <a:solidFill>
              <a:srgbClr val="FFFFFF"/>
            </a:solidFill>
            <a:ln cap="flat" cmpd="sng" w="2857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t>soj</a:t>
              </a:r>
              <a:endParaRPr b="1"/>
            </a:p>
          </p:txBody>
        </p:sp>
      </p:grpSp>
      <p:grpSp>
        <p:nvGrpSpPr>
          <p:cNvPr id="1029" name="Google Shape;1029;p51"/>
          <p:cNvGrpSpPr/>
          <p:nvPr/>
        </p:nvGrpSpPr>
        <p:grpSpPr>
          <a:xfrm>
            <a:off x="5118122" y="1017737"/>
            <a:ext cx="855800" cy="2571751"/>
            <a:chOff x="9635010" y="213937"/>
            <a:chExt cx="855800" cy="2571751"/>
          </a:xfrm>
        </p:grpSpPr>
        <p:pic>
          <p:nvPicPr>
            <p:cNvPr id="1030" name="Google Shape;1030;p51"/>
            <p:cNvPicPr preferRelativeResize="0"/>
            <p:nvPr/>
          </p:nvPicPr>
          <p:blipFill>
            <a:blip r:embed="rId5">
              <a:alphaModFix/>
            </a:blip>
            <a:stretch>
              <a:fillRect/>
            </a:stretch>
          </p:blipFill>
          <p:spPr>
            <a:xfrm>
              <a:off x="9635010" y="213937"/>
              <a:ext cx="855800" cy="2571751"/>
            </a:xfrm>
            <a:prstGeom prst="rect">
              <a:avLst/>
            </a:prstGeom>
            <a:noFill/>
            <a:ln>
              <a:noFill/>
            </a:ln>
          </p:spPr>
        </p:pic>
        <p:sp>
          <p:nvSpPr>
            <p:cNvPr id="1031" name="Google Shape;1031;p51"/>
            <p:cNvSpPr txBox="1"/>
            <p:nvPr/>
          </p:nvSpPr>
          <p:spPr>
            <a:xfrm>
              <a:off x="9789750" y="961175"/>
              <a:ext cx="546300" cy="400200"/>
            </a:xfrm>
            <a:prstGeom prst="rect">
              <a:avLst/>
            </a:prstGeom>
            <a:solidFill>
              <a:srgbClr val="FFFFFF"/>
            </a:solidFill>
            <a:ln cap="flat" cmpd="sng" w="2857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t>pen</a:t>
              </a:r>
              <a:endParaRPr b="1"/>
            </a:p>
          </p:txBody>
        </p:sp>
      </p:grpSp>
      <p:grpSp>
        <p:nvGrpSpPr>
          <p:cNvPr id="1032" name="Google Shape;1032;p51"/>
          <p:cNvGrpSpPr/>
          <p:nvPr/>
        </p:nvGrpSpPr>
        <p:grpSpPr>
          <a:xfrm>
            <a:off x="4322535" y="2086487"/>
            <a:ext cx="855800" cy="2571751"/>
            <a:chOff x="9635010" y="213937"/>
            <a:chExt cx="855800" cy="2571751"/>
          </a:xfrm>
        </p:grpSpPr>
        <p:pic>
          <p:nvPicPr>
            <p:cNvPr id="1033" name="Google Shape;1033;p51"/>
            <p:cNvPicPr preferRelativeResize="0"/>
            <p:nvPr/>
          </p:nvPicPr>
          <p:blipFill>
            <a:blip r:embed="rId5">
              <a:alphaModFix/>
            </a:blip>
            <a:stretch>
              <a:fillRect/>
            </a:stretch>
          </p:blipFill>
          <p:spPr>
            <a:xfrm>
              <a:off x="9635010" y="213937"/>
              <a:ext cx="855800" cy="2571751"/>
            </a:xfrm>
            <a:prstGeom prst="rect">
              <a:avLst/>
            </a:prstGeom>
            <a:noFill/>
            <a:ln>
              <a:noFill/>
            </a:ln>
          </p:spPr>
        </p:pic>
        <p:sp>
          <p:nvSpPr>
            <p:cNvPr id="1034" name="Google Shape;1034;p51"/>
            <p:cNvSpPr txBox="1"/>
            <p:nvPr/>
          </p:nvSpPr>
          <p:spPr>
            <a:xfrm>
              <a:off x="9789750" y="961175"/>
              <a:ext cx="546300" cy="400200"/>
            </a:xfrm>
            <a:prstGeom prst="rect">
              <a:avLst/>
            </a:prstGeom>
            <a:solidFill>
              <a:srgbClr val="FFFFFF"/>
            </a:solidFill>
            <a:ln cap="flat" cmpd="sng" w="2857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t>wep</a:t>
              </a:r>
              <a:endParaRPr b="1"/>
            </a:p>
          </p:txBody>
        </p:sp>
      </p:grpSp>
      <p:grpSp>
        <p:nvGrpSpPr>
          <p:cNvPr id="1035" name="Google Shape;1035;p51"/>
          <p:cNvGrpSpPr/>
          <p:nvPr/>
        </p:nvGrpSpPr>
        <p:grpSpPr>
          <a:xfrm>
            <a:off x="5178322" y="2086487"/>
            <a:ext cx="855800" cy="2571751"/>
            <a:chOff x="9635010" y="213937"/>
            <a:chExt cx="855800" cy="2571751"/>
          </a:xfrm>
        </p:grpSpPr>
        <p:pic>
          <p:nvPicPr>
            <p:cNvPr id="1036" name="Google Shape;1036;p51"/>
            <p:cNvPicPr preferRelativeResize="0"/>
            <p:nvPr/>
          </p:nvPicPr>
          <p:blipFill>
            <a:blip r:embed="rId5">
              <a:alphaModFix/>
            </a:blip>
            <a:stretch>
              <a:fillRect/>
            </a:stretch>
          </p:blipFill>
          <p:spPr>
            <a:xfrm>
              <a:off x="9635010" y="213937"/>
              <a:ext cx="855800" cy="2571751"/>
            </a:xfrm>
            <a:prstGeom prst="rect">
              <a:avLst/>
            </a:prstGeom>
            <a:noFill/>
            <a:ln>
              <a:noFill/>
            </a:ln>
          </p:spPr>
        </p:pic>
        <p:sp>
          <p:nvSpPr>
            <p:cNvPr id="1037" name="Google Shape;1037;p51"/>
            <p:cNvSpPr txBox="1"/>
            <p:nvPr/>
          </p:nvSpPr>
          <p:spPr>
            <a:xfrm>
              <a:off x="9789750" y="961175"/>
              <a:ext cx="546300" cy="400200"/>
            </a:xfrm>
            <a:prstGeom prst="rect">
              <a:avLst/>
            </a:prstGeom>
            <a:solidFill>
              <a:srgbClr val="FFFFFF"/>
            </a:solidFill>
            <a:ln cap="flat" cmpd="sng" w="2857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t>fin</a:t>
              </a:r>
              <a:endParaRPr b="1"/>
            </a:p>
          </p:txBody>
        </p:sp>
      </p:grpSp>
      <p:grpSp>
        <p:nvGrpSpPr>
          <p:cNvPr id="1038" name="Google Shape;1038;p51"/>
          <p:cNvGrpSpPr/>
          <p:nvPr/>
        </p:nvGrpSpPr>
        <p:grpSpPr>
          <a:xfrm>
            <a:off x="3466722" y="2086487"/>
            <a:ext cx="855800" cy="2571751"/>
            <a:chOff x="9635010" y="213937"/>
            <a:chExt cx="855800" cy="2571751"/>
          </a:xfrm>
        </p:grpSpPr>
        <p:pic>
          <p:nvPicPr>
            <p:cNvPr id="1039" name="Google Shape;1039;p51"/>
            <p:cNvPicPr preferRelativeResize="0"/>
            <p:nvPr/>
          </p:nvPicPr>
          <p:blipFill>
            <a:blip r:embed="rId5">
              <a:alphaModFix/>
            </a:blip>
            <a:stretch>
              <a:fillRect/>
            </a:stretch>
          </p:blipFill>
          <p:spPr>
            <a:xfrm>
              <a:off x="9635010" y="213937"/>
              <a:ext cx="855800" cy="2571751"/>
            </a:xfrm>
            <a:prstGeom prst="rect">
              <a:avLst/>
            </a:prstGeom>
            <a:noFill/>
            <a:ln>
              <a:noFill/>
            </a:ln>
          </p:spPr>
        </p:pic>
        <p:sp>
          <p:nvSpPr>
            <p:cNvPr id="1040" name="Google Shape;1040;p51"/>
            <p:cNvSpPr txBox="1"/>
            <p:nvPr/>
          </p:nvSpPr>
          <p:spPr>
            <a:xfrm>
              <a:off x="9789750" y="961175"/>
              <a:ext cx="546300" cy="400200"/>
            </a:xfrm>
            <a:prstGeom prst="rect">
              <a:avLst/>
            </a:prstGeom>
            <a:solidFill>
              <a:srgbClr val="FFFFFF"/>
            </a:solidFill>
            <a:ln cap="flat" cmpd="sng" w="2857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t>fan</a:t>
              </a:r>
              <a:endParaRPr b="1"/>
            </a:p>
          </p:txBody>
        </p:sp>
      </p:grpSp>
      <p:grpSp>
        <p:nvGrpSpPr>
          <p:cNvPr id="1041" name="Google Shape;1041;p51"/>
          <p:cNvGrpSpPr/>
          <p:nvPr/>
        </p:nvGrpSpPr>
        <p:grpSpPr>
          <a:xfrm>
            <a:off x="3922172" y="2929112"/>
            <a:ext cx="855800" cy="2571751"/>
            <a:chOff x="9635010" y="213937"/>
            <a:chExt cx="855800" cy="2571751"/>
          </a:xfrm>
        </p:grpSpPr>
        <p:pic>
          <p:nvPicPr>
            <p:cNvPr id="1042" name="Google Shape;1042;p51"/>
            <p:cNvPicPr preferRelativeResize="0"/>
            <p:nvPr/>
          </p:nvPicPr>
          <p:blipFill>
            <a:blip r:embed="rId5">
              <a:alphaModFix/>
            </a:blip>
            <a:stretch>
              <a:fillRect/>
            </a:stretch>
          </p:blipFill>
          <p:spPr>
            <a:xfrm>
              <a:off x="9635010" y="213937"/>
              <a:ext cx="855800" cy="2571751"/>
            </a:xfrm>
            <a:prstGeom prst="rect">
              <a:avLst/>
            </a:prstGeom>
            <a:noFill/>
            <a:ln>
              <a:noFill/>
            </a:ln>
          </p:spPr>
        </p:pic>
        <p:sp>
          <p:nvSpPr>
            <p:cNvPr id="1043" name="Google Shape;1043;p51"/>
            <p:cNvSpPr txBox="1"/>
            <p:nvPr/>
          </p:nvSpPr>
          <p:spPr>
            <a:xfrm>
              <a:off x="9789750" y="961175"/>
              <a:ext cx="546300" cy="400200"/>
            </a:xfrm>
            <a:prstGeom prst="rect">
              <a:avLst/>
            </a:prstGeom>
            <a:solidFill>
              <a:srgbClr val="FFFFFF"/>
            </a:solidFill>
            <a:ln cap="flat" cmpd="sng" w="2857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t>mul</a:t>
              </a:r>
              <a:endParaRPr b="1"/>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pic>
        <p:nvPicPr>
          <p:cNvPr id="1048" name="Google Shape;1048;p52"/>
          <p:cNvPicPr preferRelativeResize="0"/>
          <p:nvPr/>
        </p:nvPicPr>
        <p:blipFill>
          <a:blip r:embed="rId3">
            <a:alphaModFix/>
          </a:blip>
          <a:stretch>
            <a:fillRect/>
          </a:stretch>
        </p:blipFill>
        <p:spPr>
          <a:xfrm>
            <a:off x="0" y="0"/>
            <a:ext cx="9144001" cy="5065700"/>
          </a:xfrm>
          <a:prstGeom prst="rect">
            <a:avLst/>
          </a:prstGeom>
          <a:noFill/>
          <a:ln cap="flat" cmpd="sng" w="152400">
            <a:solidFill>
              <a:srgbClr val="FF6700"/>
            </a:solidFill>
            <a:prstDash val="solid"/>
            <a:round/>
            <a:headEnd len="sm" w="sm" type="none"/>
            <a:tailEnd len="sm" w="sm" type="none"/>
          </a:ln>
        </p:spPr>
      </p:pic>
      <p:pic>
        <p:nvPicPr>
          <p:cNvPr id="1049" name="Google Shape;1049;p52"/>
          <p:cNvPicPr preferRelativeResize="0"/>
          <p:nvPr/>
        </p:nvPicPr>
        <p:blipFill>
          <a:blip r:embed="rId4">
            <a:alphaModFix/>
          </a:blip>
          <a:stretch>
            <a:fillRect/>
          </a:stretch>
        </p:blipFill>
        <p:spPr>
          <a:xfrm>
            <a:off x="4572007" y="399482"/>
            <a:ext cx="2881325" cy="3729625"/>
          </a:xfrm>
          <a:prstGeom prst="rect">
            <a:avLst/>
          </a:prstGeom>
          <a:noFill/>
          <a:ln cap="flat" cmpd="sng" w="76200">
            <a:solidFill>
              <a:srgbClr val="FF6700"/>
            </a:solidFill>
            <a:prstDash val="solid"/>
            <a:round/>
            <a:headEnd len="sm" w="sm" type="none"/>
            <a:tailEnd len="sm" w="sm" type="none"/>
          </a:ln>
        </p:spPr>
      </p:pic>
      <p:pic>
        <p:nvPicPr>
          <p:cNvPr descr="Minh Le reads aloud his book &quot;Drawn Together,&quot; illustrated by Dan Santat." id="1050" name="Google Shape;1050;p52" title="&quot;Drawn Together&quot; by Minh Le | PBS Books Storytime">
            <a:hlinkClick r:id="rId5"/>
          </p:cNvPr>
          <p:cNvPicPr preferRelativeResize="0"/>
          <p:nvPr/>
        </p:nvPicPr>
        <p:blipFill>
          <a:blip r:embed="rId6">
            <a:alphaModFix/>
          </a:blip>
          <a:stretch>
            <a:fillRect/>
          </a:stretch>
        </p:blipFill>
        <p:spPr>
          <a:xfrm>
            <a:off x="324500" y="1136812"/>
            <a:ext cx="3826500" cy="2869875"/>
          </a:xfrm>
          <a:prstGeom prst="rect">
            <a:avLst/>
          </a:prstGeom>
          <a:noFill/>
          <a:ln cap="flat" cmpd="sng" w="114300">
            <a:solidFill>
              <a:srgbClr val="9900FF"/>
            </a:solidFill>
            <a:prstDash val="solid"/>
            <a:round/>
            <a:headEnd len="sm" w="sm" type="none"/>
            <a:tailEnd len="sm" w="sm" type="none"/>
          </a:ln>
        </p:spPr>
      </p:pic>
      <p:pic>
        <p:nvPicPr>
          <p:cNvPr id="1051" name="Google Shape;1051;p52"/>
          <p:cNvPicPr preferRelativeResize="0"/>
          <p:nvPr/>
        </p:nvPicPr>
        <p:blipFill>
          <a:blip r:embed="rId7">
            <a:alphaModFix/>
          </a:blip>
          <a:stretch>
            <a:fillRect/>
          </a:stretch>
        </p:blipFill>
        <p:spPr>
          <a:xfrm rot="-1246454">
            <a:off x="6713700" y="311475"/>
            <a:ext cx="2601749" cy="3468999"/>
          </a:xfrm>
          <a:prstGeom prst="rect">
            <a:avLst/>
          </a:prstGeom>
          <a:noFill/>
          <a:ln>
            <a:noFill/>
          </a:ln>
        </p:spPr>
      </p:pic>
      <p:pic>
        <p:nvPicPr>
          <p:cNvPr id="1052" name="Google Shape;1052;p52"/>
          <p:cNvPicPr preferRelativeResize="0"/>
          <p:nvPr/>
        </p:nvPicPr>
        <p:blipFill>
          <a:blip r:embed="rId8">
            <a:alphaModFix/>
          </a:blip>
          <a:stretch>
            <a:fillRect/>
          </a:stretch>
        </p:blipFill>
        <p:spPr>
          <a:xfrm rot="-1989433">
            <a:off x="7977650" y="739150"/>
            <a:ext cx="1166349" cy="1099176"/>
          </a:xfrm>
          <a:prstGeom prst="rect">
            <a:avLst/>
          </a:prstGeom>
          <a:noFill/>
          <a:ln>
            <a:noFill/>
          </a:ln>
        </p:spPr>
      </p:pic>
      <p:sp>
        <p:nvSpPr>
          <p:cNvPr id="1053" name="Google Shape;1053;p52"/>
          <p:cNvSpPr txBox="1"/>
          <p:nvPr/>
        </p:nvSpPr>
        <p:spPr>
          <a:xfrm>
            <a:off x="737750" y="52225"/>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200">
                <a:solidFill>
                  <a:schemeClr val="dk1"/>
                </a:solidFill>
                <a:latin typeface="Love Ya Like A Sister"/>
                <a:ea typeface="Love Ya Like A Sister"/>
                <a:cs typeface="Love Ya Like A Sister"/>
                <a:sym typeface="Love Ya Like A Sister"/>
              </a:rPr>
              <a:t>Day 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0"/>
                                        </p:tgtEl>
                                        <p:attrNameLst>
                                          <p:attrName>style.visibility</p:attrName>
                                        </p:attrNameLst>
                                      </p:cBhvr>
                                      <p:to>
                                        <p:strVal val="visible"/>
                                      </p:to>
                                    </p:set>
                                    <p:animEffect filter="fade" transition="in">
                                      <p:cBhvr>
                                        <p:cTn dur="1000"/>
                                        <p:tgtEl>
                                          <p:spTgt spid="10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59" name="Google Shape;1059;p5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60" name="Google Shape;1060;p53"/>
          <p:cNvPicPr preferRelativeResize="0"/>
          <p:nvPr/>
        </p:nvPicPr>
        <p:blipFill>
          <a:blip r:embed="rId3">
            <a:alphaModFix/>
          </a:blip>
          <a:stretch>
            <a:fillRect/>
          </a:stretch>
        </p:blipFill>
        <p:spPr>
          <a:xfrm>
            <a:off x="0" y="-39725"/>
            <a:ext cx="9144001" cy="5065700"/>
          </a:xfrm>
          <a:prstGeom prst="rect">
            <a:avLst/>
          </a:prstGeom>
          <a:noFill/>
          <a:ln cap="flat" cmpd="sng" w="152400">
            <a:solidFill>
              <a:srgbClr val="FF6700"/>
            </a:solidFill>
            <a:prstDash val="solid"/>
            <a:round/>
            <a:headEnd len="sm" w="sm" type="none"/>
            <a:tailEnd len="sm" w="sm" type="none"/>
          </a:ln>
        </p:spPr>
      </p:pic>
      <p:sp>
        <p:nvSpPr>
          <p:cNvPr id="1061" name="Google Shape;1061;p53"/>
          <p:cNvSpPr txBox="1"/>
          <p:nvPr/>
        </p:nvSpPr>
        <p:spPr>
          <a:xfrm>
            <a:off x="406000" y="1217625"/>
            <a:ext cx="1598700" cy="1816200"/>
          </a:xfrm>
          <a:prstGeom prst="rect">
            <a:avLst/>
          </a:prstGeom>
          <a:solidFill>
            <a:srgbClr val="434343"/>
          </a:solidFill>
          <a:ln cap="flat" cmpd="sng" w="38100">
            <a:solidFill>
              <a:srgbClr val="D9D9D9"/>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latin typeface="Courier New"/>
                <a:ea typeface="Courier New"/>
                <a:cs typeface="Courier New"/>
                <a:sym typeface="Courier New"/>
              </a:rPr>
              <a:t>SKETCH</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a:p>
        </p:txBody>
      </p:sp>
      <p:sp>
        <p:nvSpPr>
          <p:cNvPr id="1062" name="Google Shape;1062;p53"/>
          <p:cNvSpPr txBox="1"/>
          <p:nvPr/>
        </p:nvSpPr>
        <p:spPr>
          <a:xfrm>
            <a:off x="2508463" y="1217638"/>
            <a:ext cx="1598700" cy="1816200"/>
          </a:xfrm>
          <a:prstGeom prst="rect">
            <a:avLst/>
          </a:prstGeom>
          <a:solidFill>
            <a:srgbClr val="434343"/>
          </a:solidFill>
          <a:ln cap="flat" cmpd="sng" w="38100">
            <a:solidFill>
              <a:srgbClr val="D9D9D9"/>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latin typeface="Courier New"/>
                <a:ea typeface="Courier New"/>
                <a:cs typeface="Courier New"/>
                <a:sym typeface="Courier New"/>
              </a:rPr>
              <a:t>SKETCH</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a:p>
        </p:txBody>
      </p:sp>
      <p:sp>
        <p:nvSpPr>
          <p:cNvPr id="1063" name="Google Shape;1063;p53"/>
          <p:cNvSpPr txBox="1"/>
          <p:nvPr/>
        </p:nvSpPr>
        <p:spPr>
          <a:xfrm>
            <a:off x="4780775" y="1217625"/>
            <a:ext cx="1598700" cy="1816200"/>
          </a:xfrm>
          <a:prstGeom prst="rect">
            <a:avLst/>
          </a:prstGeom>
          <a:solidFill>
            <a:srgbClr val="434343"/>
          </a:solidFill>
          <a:ln cap="flat" cmpd="sng" w="38100">
            <a:solidFill>
              <a:srgbClr val="D9D9D9"/>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latin typeface="Courier New"/>
                <a:ea typeface="Courier New"/>
                <a:cs typeface="Courier New"/>
                <a:sym typeface="Courier New"/>
              </a:rPr>
              <a:t>SKETCH</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a:p>
        </p:txBody>
      </p:sp>
      <p:sp>
        <p:nvSpPr>
          <p:cNvPr id="1064" name="Google Shape;1064;p53"/>
          <p:cNvSpPr txBox="1"/>
          <p:nvPr/>
        </p:nvSpPr>
        <p:spPr>
          <a:xfrm>
            <a:off x="7142575" y="1175413"/>
            <a:ext cx="1598700" cy="1816200"/>
          </a:xfrm>
          <a:prstGeom prst="rect">
            <a:avLst/>
          </a:prstGeom>
          <a:solidFill>
            <a:srgbClr val="434343"/>
          </a:solidFill>
          <a:ln cap="flat" cmpd="sng" w="38100">
            <a:solidFill>
              <a:srgbClr val="D9D9D9"/>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latin typeface="Courier New"/>
                <a:ea typeface="Courier New"/>
                <a:cs typeface="Courier New"/>
                <a:sym typeface="Courier New"/>
              </a:rPr>
              <a:t>SKETCH</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a:p>
        </p:txBody>
      </p:sp>
      <p:sp>
        <p:nvSpPr>
          <p:cNvPr id="1065" name="Google Shape;1065;p53"/>
          <p:cNvSpPr txBox="1"/>
          <p:nvPr/>
        </p:nvSpPr>
        <p:spPr>
          <a:xfrm>
            <a:off x="406000" y="3149300"/>
            <a:ext cx="1598700" cy="1816200"/>
          </a:xfrm>
          <a:prstGeom prst="rect">
            <a:avLst/>
          </a:prstGeom>
          <a:solidFill>
            <a:srgbClr val="434343"/>
          </a:solidFill>
          <a:ln cap="flat" cmpd="sng" w="38100">
            <a:solidFill>
              <a:srgbClr val="D9D9D9"/>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latin typeface="Courier New"/>
                <a:ea typeface="Courier New"/>
                <a:cs typeface="Courier New"/>
                <a:sym typeface="Courier New"/>
              </a:rPr>
              <a:t>SKETCH</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a:p>
        </p:txBody>
      </p:sp>
      <p:sp>
        <p:nvSpPr>
          <p:cNvPr id="1066" name="Google Shape;1066;p53"/>
          <p:cNvSpPr txBox="1"/>
          <p:nvPr/>
        </p:nvSpPr>
        <p:spPr>
          <a:xfrm>
            <a:off x="2508475" y="3149300"/>
            <a:ext cx="1598700" cy="1816200"/>
          </a:xfrm>
          <a:prstGeom prst="rect">
            <a:avLst/>
          </a:prstGeom>
          <a:solidFill>
            <a:srgbClr val="434343"/>
          </a:solidFill>
          <a:ln cap="flat" cmpd="sng" w="38100">
            <a:solidFill>
              <a:srgbClr val="D9D9D9"/>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latin typeface="Courier New"/>
                <a:ea typeface="Courier New"/>
                <a:cs typeface="Courier New"/>
                <a:sym typeface="Courier New"/>
              </a:rPr>
              <a:t>SKETCH</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a:p>
        </p:txBody>
      </p:sp>
      <p:sp>
        <p:nvSpPr>
          <p:cNvPr id="1067" name="Google Shape;1067;p53"/>
          <p:cNvSpPr txBox="1"/>
          <p:nvPr/>
        </p:nvSpPr>
        <p:spPr>
          <a:xfrm>
            <a:off x="4825525" y="3149300"/>
            <a:ext cx="1598700" cy="1816200"/>
          </a:xfrm>
          <a:prstGeom prst="rect">
            <a:avLst/>
          </a:prstGeom>
          <a:solidFill>
            <a:srgbClr val="434343"/>
          </a:solidFill>
          <a:ln cap="flat" cmpd="sng" w="38100">
            <a:solidFill>
              <a:srgbClr val="D9D9D9"/>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latin typeface="Courier New"/>
                <a:ea typeface="Courier New"/>
                <a:cs typeface="Courier New"/>
                <a:sym typeface="Courier New"/>
              </a:rPr>
              <a:t>SKETCH</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a:p>
        </p:txBody>
      </p:sp>
      <p:sp>
        <p:nvSpPr>
          <p:cNvPr id="1068" name="Google Shape;1068;p53"/>
          <p:cNvSpPr txBox="1"/>
          <p:nvPr/>
        </p:nvSpPr>
        <p:spPr>
          <a:xfrm>
            <a:off x="7142575" y="3149300"/>
            <a:ext cx="1598700" cy="1816200"/>
          </a:xfrm>
          <a:prstGeom prst="rect">
            <a:avLst/>
          </a:prstGeom>
          <a:solidFill>
            <a:srgbClr val="434343"/>
          </a:solidFill>
          <a:ln cap="flat" cmpd="sng" w="38100">
            <a:solidFill>
              <a:srgbClr val="D9D9D9"/>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latin typeface="Courier New"/>
                <a:ea typeface="Courier New"/>
                <a:cs typeface="Courier New"/>
                <a:sym typeface="Courier New"/>
              </a:rPr>
              <a:t>SKETCH</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ctr">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b="1" sz="2300">
              <a:solidFill>
                <a:srgbClr val="FFFFFF"/>
              </a:solidFill>
              <a:latin typeface="Courier New"/>
              <a:ea typeface="Courier New"/>
              <a:cs typeface="Courier New"/>
              <a:sym typeface="Courier New"/>
            </a:endParaRPr>
          </a:p>
          <a:p>
            <a:pPr indent="0" lvl="0" marL="0" rtl="0" algn="l">
              <a:spcBef>
                <a:spcPts val="0"/>
              </a:spcBef>
              <a:spcAft>
                <a:spcPts val="0"/>
              </a:spcAft>
              <a:buNone/>
            </a:pPr>
            <a:r>
              <a:t/>
            </a:r>
            <a:endParaRPr/>
          </a:p>
        </p:txBody>
      </p:sp>
      <p:grpSp>
        <p:nvGrpSpPr>
          <p:cNvPr id="1069" name="Google Shape;1069;p53"/>
          <p:cNvGrpSpPr/>
          <p:nvPr/>
        </p:nvGrpSpPr>
        <p:grpSpPr>
          <a:xfrm>
            <a:off x="2185588" y="-39700"/>
            <a:ext cx="1141900" cy="1141900"/>
            <a:chOff x="9460650" y="297875"/>
            <a:chExt cx="1141900" cy="1141900"/>
          </a:xfrm>
        </p:grpSpPr>
        <p:pic>
          <p:nvPicPr>
            <p:cNvPr id="1070" name="Google Shape;1070;p53"/>
            <p:cNvPicPr preferRelativeResize="0"/>
            <p:nvPr/>
          </p:nvPicPr>
          <p:blipFill>
            <a:blip r:embed="rId4">
              <a:alphaModFix/>
            </a:blip>
            <a:stretch>
              <a:fillRect/>
            </a:stretch>
          </p:blipFill>
          <p:spPr>
            <a:xfrm>
              <a:off x="9460650" y="297875"/>
              <a:ext cx="1141900" cy="1141900"/>
            </a:xfrm>
            <a:prstGeom prst="rect">
              <a:avLst/>
            </a:prstGeom>
            <a:noFill/>
            <a:ln>
              <a:noFill/>
            </a:ln>
          </p:spPr>
        </p:pic>
        <p:sp>
          <p:nvSpPr>
            <p:cNvPr id="1071" name="Google Shape;1071;p53"/>
            <p:cNvSpPr txBox="1"/>
            <p:nvPr/>
          </p:nvSpPr>
          <p:spPr>
            <a:xfrm rot="-2700000">
              <a:off x="9569944" y="673473"/>
              <a:ext cx="843861" cy="47729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25</a:t>
              </a:r>
              <a:endParaRPr b="1" sz="1900"/>
            </a:p>
          </p:txBody>
        </p:sp>
      </p:grpSp>
      <p:grpSp>
        <p:nvGrpSpPr>
          <p:cNvPr id="1072" name="Google Shape;1072;p53"/>
          <p:cNvGrpSpPr/>
          <p:nvPr/>
        </p:nvGrpSpPr>
        <p:grpSpPr>
          <a:xfrm>
            <a:off x="3327500" y="-39700"/>
            <a:ext cx="1141900" cy="1141900"/>
            <a:chOff x="9460650" y="297875"/>
            <a:chExt cx="1141900" cy="1141900"/>
          </a:xfrm>
        </p:grpSpPr>
        <p:pic>
          <p:nvPicPr>
            <p:cNvPr id="1073" name="Google Shape;1073;p53"/>
            <p:cNvPicPr preferRelativeResize="0"/>
            <p:nvPr/>
          </p:nvPicPr>
          <p:blipFill>
            <a:blip r:embed="rId4">
              <a:alphaModFix/>
            </a:blip>
            <a:stretch>
              <a:fillRect/>
            </a:stretch>
          </p:blipFill>
          <p:spPr>
            <a:xfrm>
              <a:off x="9460650" y="297875"/>
              <a:ext cx="1141900" cy="1141900"/>
            </a:xfrm>
            <a:prstGeom prst="rect">
              <a:avLst/>
            </a:prstGeom>
            <a:noFill/>
            <a:ln>
              <a:noFill/>
            </a:ln>
          </p:spPr>
        </p:pic>
        <p:sp>
          <p:nvSpPr>
            <p:cNvPr id="1074" name="Google Shape;1074;p53"/>
            <p:cNvSpPr txBox="1"/>
            <p:nvPr/>
          </p:nvSpPr>
          <p:spPr>
            <a:xfrm rot="-2700000">
              <a:off x="9569944" y="673473"/>
              <a:ext cx="843861" cy="47729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27</a:t>
              </a:r>
              <a:endParaRPr b="1" sz="1900"/>
            </a:p>
          </p:txBody>
        </p:sp>
      </p:grpSp>
      <p:grpSp>
        <p:nvGrpSpPr>
          <p:cNvPr id="1075" name="Google Shape;1075;p53"/>
          <p:cNvGrpSpPr/>
          <p:nvPr/>
        </p:nvGrpSpPr>
        <p:grpSpPr>
          <a:xfrm>
            <a:off x="5565250" y="-39750"/>
            <a:ext cx="1141900" cy="1141900"/>
            <a:chOff x="9460650" y="297875"/>
            <a:chExt cx="1141900" cy="1141900"/>
          </a:xfrm>
        </p:grpSpPr>
        <p:pic>
          <p:nvPicPr>
            <p:cNvPr id="1076" name="Google Shape;1076;p53"/>
            <p:cNvPicPr preferRelativeResize="0"/>
            <p:nvPr/>
          </p:nvPicPr>
          <p:blipFill>
            <a:blip r:embed="rId4">
              <a:alphaModFix/>
            </a:blip>
            <a:stretch>
              <a:fillRect/>
            </a:stretch>
          </p:blipFill>
          <p:spPr>
            <a:xfrm>
              <a:off x="9460650" y="297875"/>
              <a:ext cx="1141900" cy="1141900"/>
            </a:xfrm>
            <a:prstGeom prst="rect">
              <a:avLst/>
            </a:prstGeom>
            <a:noFill/>
            <a:ln>
              <a:noFill/>
            </a:ln>
          </p:spPr>
        </p:pic>
        <p:sp>
          <p:nvSpPr>
            <p:cNvPr id="1077" name="Google Shape;1077;p53"/>
            <p:cNvSpPr txBox="1"/>
            <p:nvPr/>
          </p:nvSpPr>
          <p:spPr>
            <a:xfrm rot="-2700000">
              <a:off x="9569944" y="673473"/>
              <a:ext cx="843861" cy="47729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44</a:t>
              </a:r>
              <a:endParaRPr b="1" sz="1900"/>
            </a:p>
          </p:txBody>
        </p:sp>
      </p:grpSp>
      <p:grpSp>
        <p:nvGrpSpPr>
          <p:cNvPr id="1078" name="Google Shape;1078;p53"/>
          <p:cNvGrpSpPr/>
          <p:nvPr/>
        </p:nvGrpSpPr>
        <p:grpSpPr>
          <a:xfrm>
            <a:off x="4469388" y="-39750"/>
            <a:ext cx="1141900" cy="1141900"/>
            <a:chOff x="9460650" y="297875"/>
            <a:chExt cx="1141900" cy="1141900"/>
          </a:xfrm>
        </p:grpSpPr>
        <p:pic>
          <p:nvPicPr>
            <p:cNvPr id="1079" name="Google Shape;1079;p53"/>
            <p:cNvPicPr preferRelativeResize="0"/>
            <p:nvPr/>
          </p:nvPicPr>
          <p:blipFill>
            <a:blip r:embed="rId4">
              <a:alphaModFix/>
            </a:blip>
            <a:stretch>
              <a:fillRect/>
            </a:stretch>
          </p:blipFill>
          <p:spPr>
            <a:xfrm>
              <a:off x="9460650" y="297875"/>
              <a:ext cx="1141900" cy="1141900"/>
            </a:xfrm>
            <a:prstGeom prst="rect">
              <a:avLst/>
            </a:prstGeom>
            <a:noFill/>
            <a:ln>
              <a:noFill/>
            </a:ln>
          </p:spPr>
        </p:pic>
        <p:sp>
          <p:nvSpPr>
            <p:cNvPr id="1080" name="Google Shape;1080;p53"/>
            <p:cNvSpPr txBox="1"/>
            <p:nvPr/>
          </p:nvSpPr>
          <p:spPr>
            <a:xfrm rot="-2700000">
              <a:off x="9569944" y="673473"/>
              <a:ext cx="843861" cy="47729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53</a:t>
              </a:r>
              <a:endParaRPr b="1" sz="1900"/>
            </a:p>
          </p:txBody>
        </p:sp>
      </p:grpSp>
      <p:grpSp>
        <p:nvGrpSpPr>
          <p:cNvPr id="1081" name="Google Shape;1081;p53"/>
          <p:cNvGrpSpPr/>
          <p:nvPr/>
        </p:nvGrpSpPr>
        <p:grpSpPr>
          <a:xfrm>
            <a:off x="1089750" y="0"/>
            <a:ext cx="1141900" cy="1141900"/>
            <a:chOff x="9460650" y="297875"/>
            <a:chExt cx="1141900" cy="1141900"/>
          </a:xfrm>
        </p:grpSpPr>
        <p:pic>
          <p:nvPicPr>
            <p:cNvPr id="1082" name="Google Shape;1082;p53"/>
            <p:cNvPicPr preferRelativeResize="0"/>
            <p:nvPr/>
          </p:nvPicPr>
          <p:blipFill>
            <a:blip r:embed="rId4">
              <a:alphaModFix/>
            </a:blip>
            <a:stretch>
              <a:fillRect/>
            </a:stretch>
          </p:blipFill>
          <p:spPr>
            <a:xfrm>
              <a:off x="9460650" y="297875"/>
              <a:ext cx="1141900" cy="1141900"/>
            </a:xfrm>
            <a:prstGeom prst="rect">
              <a:avLst/>
            </a:prstGeom>
            <a:noFill/>
            <a:ln>
              <a:noFill/>
            </a:ln>
          </p:spPr>
        </p:pic>
        <p:sp>
          <p:nvSpPr>
            <p:cNvPr id="1083" name="Google Shape;1083;p53"/>
            <p:cNvSpPr txBox="1"/>
            <p:nvPr/>
          </p:nvSpPr>
          <p:spPr>
            <a:xfrm rot="-2700000">
              <a:off x="9569944" y="673473"/>
              <a:ext cx="843861" cy="47729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110</a:t>
              </a:r>
              <a:endParaRPr b="1" sz="1900"/>
            </a:p>
          </p:txBody>
        </p:sp>
      </p:grpSp>
      <p:grpSp>
        <p:nvGrpSpPr>
          <p:cNvPr id="1084" name="Google Shape;1084;p53"/>
          <p:cNvGrpSpPr/>
          <p:nvPr/>
        </p:nvGrpSpPr>
        <p:grpSpPr>
          <a:xfrm>
            <a:off x="69500" y="-39750"/>
            <a:ext cx="1141900" cy="1141900"/>
            <a:chOff x="9460650" y="297875"/>
            <a:chExt cx="1141900" cy="1141900"/>
          </a:xfrm>
        </p:grpSpPr>
        <p:pic>
          <p:nvPicPr>
            <p:cNvPr id="1085" name="Google Shape;1085;p53"/>
            <p:cNvPicPr preferRelativeResize="0"/>
            <p:nvPr/>
          </p:nvPicPr>
          <p:blipFill>
            <a:blip r:embed="rId4">
              <a:alphaModFix/>
            </a:blip>
            <a:stretch>
              <a:fillRect/>
            </a:stretch>
          </p:blipFill>
          <p:spPr>
            <a:xfrm>
              <a:off x="9460650" y="297875"/>
              <a:ext cx="1141900" cy="1141900"/>
            </a:xfrm>
            <a:prstGeom prst="rect">
              <a:avLst/>
            </a:prstGeom>
            <a:noFill/>
            <a:ln>
              <a:noFill/>
            </a:ln>
          </p:spPr>
        </p:pic>
        <p:sp>
          <p:nvSpPr>
            <p:cNvPr id="1086" name="Google Shape;1086;p53"/>
            <p:cNvSpPr txBox="1"/>
            <p:nvPr/>
          </p:nvSpPr>
          <p:spPr>
            <a:xfrm rot="-2700000">
              <a:off x="9569944" y="673473"/>
              <a:ext cx="843861" cy="47729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82</a:t>
              </a:r>
              <a:endParaRPr b="1" sz="1900"/>
            </a:p>
          </p:txBody>
        </p:sp>
      </p:grpSp>
      <p:grpSp>
        <p:nvGrpSpPr>
          <p:cNvPr id="1087" name="Google Shape;1087;p53"/>
          <p:cNvGrpSpPr/>
          <p:nvPr/>
        </p:nvGrpSpPr>
        <p:grpSpPr>
          <a:xfrm>
            <a:off x="7918550" y="-39750"/>
            <a:ext cx="1141900" cy="1141900"/>
            <a:chOff x="9460650" y="297875"/>
            <a:chExt cx="1141900" cy="1141900"/>
          </a:xfrm>
        </p:grpSpPr>
        <p:pic>
          <p:nvPicPr>
            <p:cNvPr id="1088" name="Google Shape;1088;p53"/>
            <p:cNvPicPr preferRelativeResize="0"/>
            <p:nvPr/>
          </p:nvPicPr>
          <p:blipFill>
            <a:blip r:embed="rId4">
              <a:alphaModFix/>
            </a:blip>
            <a:stretch>
              <a:fillRect/>
            </a:stretch>
          </p:blipFill>
          <p:spPr>
            <a:xfrm>
              <a:off x="9460650" y="297875"/>
              <a:ext cx="1141900" cy="1141900"/>
            </a:xfrm>
            <a:prstGeom prst="rect">
              <a:avLst/>
            </a:prstGeom>
            <a:noFill/>
            <a:ln>
              <a:noFill/>
            </a:ln>
          </p:spPr>
        </p:pic>
        <p:sp>
          <p:nvSpPr>
            <p:cNvPr id="1089" name="Google Shape;1089;p53"/>
            <p:cNvSpPr txBox="1"/>
            <p:nvPr/>
          </p:nvSpPr>
          <p:spPr>
            <a:xfrm rot="-2700000">
              <a:off x="9569944" y="673473"/>
              <a:ext cx="843861" cy="47729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30</a:t>
              </a:r>
              <a:endParaRPr b="1" sz="1900"/>
            </a:p>
          </p:txBody>
        </p:sp>
      </p:grpSp>
      <p:grpSp>
        <p:nvGrpSpPr>
          <p:cNvPr id="1090" name="Google Shape;1090;p53"/>
          <p:cNvGrpSpPr/>
          <p:nvPr/>
        </p:nvGrpSpPr>
        <p:grpSpPr>
          <a:xfrm>
            <a:off x="6776650" y="0"/>
            <a:ext cx="1141900" cy="1141900"/>
            <a:chOff x="9460650" y="297875"/>
            <a:chExt cx="1141900" cy="1141900"/>
          </a:xfrm>
        </p:grpSpPr>
        <p:pic>
          <p:nvPicPr>
            <p:cNvPr id="1091" name="Google Shape;1091;p53"/>
            <p:cNvPicPr preferRelativeResize="0"/>
            <p:nvPr/>
          </p:nvPicPr>
          <p:blipFill>
            <a:blip r:embed="rId4">
              <a:alphaModFix/>
            </a:blip>
            <a:stretch>
              <a:fillRect/>
            </a:stretch>
          </p:blipFill>
          <p:spPr>
            <a:xfrm>
              <a:off x="9460650" y="297875"/>
              <a:ext cx="1141900" cy="1141900"/>
            </a:xfrm>
            <a:prstGeom prst="rect">
              <a:avLst/>
            </a:prstGeom>
            <a:noFill/>
            <a:ln>
              <a:noFill/>
            </a:ln>
          </p:spPr>
        </p:pic>
        <p:sp>
          <p:nvSpPr>
            <p:cNvPr id="1092" name="Google Shape;1092;p53"/>
            <p:cNvSpPr txBox="1"/>
            <p:nvPr/>
          </p:nvSpPr>
          <p:spPr>
            <a:xfrm rot="-2700000">
              <a:off x="9569944" y="673473"/>
              <a:ext cx="843861" cy="47729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19</a:t>
              </a:r>
              <a:endParaRPr b="1" sz="1900"/>
            </a:p>
          </p:txBody>
        </p:sp>
      </p:grpSp>
      <p:sp>
        <p:nvSpPr>
          <p:cNvPr id="1093" name="Google Shape;1093;p53"/>
          <p:cNvSpPr txBox="1"/>
          <p:nvPr/>
        </p:nvSpPr>
        <p:spPr>
          <a:xfrm>
            <a:off x="615625" y="1797250"/>
            <a:ext cx="12213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rgbClr val="FFFFFF"/>
                </a:solidFill>
              </a:rPr>
              <a:t>Ten more than 17?</a:t>
            </a:r>
            <a:endParaRPr b="1" sz="1700">
              <a:solidFill>
                <a:srgbClr val="FFFFFF"/>
              </a:solidFill>
            </a:endParaRPr>
          </a:p>
        </p:txBody>
      </p:sp>
      <p:sp>
        <p:nvSpPr>
          <p:cNvPr id="1094" name="Google Shape;1094;p53"/>
          <p:cNvSpPr txBox="1"/>
          <p:nvPr/>
        </p:nvSpPr>
        <p:spPr>
          <a:xfrm>
            <a:off x="2698200" y="1771750"/>
            <a:ext cx="12213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rgbClr val="FFFFFF"/>
                </a:solidFill>
              </a:rPr>
              <a:t>Ten more than 20?</a:t>
            </a:r>
            <a:endParaRPr b="1" sz="1700">
              <a:solidFill>
                <a:srgbClr val="FFFFFF"/>
              </a:solidFill>
            </a:endParaRPr>
          </a:p>
        </p:txBody>
      </p:sp>
      <p:sp>
        <p:nvSpPr>
          <p:cNvPr id="1095" name="Google Shape;1095;p53"/>
          <p:cNvSpPr txBox="1"/>
          <p:nvPr/>
        </p:nvSpPr>
        <p:spPr>
          <a:xfrm>
            <a:off x="4920388" y="1771725"/>
            <a:ext cx="12213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rgbClr val="FFFFFF"/>
                </a:solidFill>
              </a:rPr>
              <a:t>Ten more than 34?</a:t>
            </a:r>
            <a:endParaRPr b="1" sz="1700">
              <a:solidFill>
                <a:srgbClr val="FFFFFF"/>
              </a:solidFill>
            </a:endParaRPr>
          </a:p>
        </p:txBody>
      </p:sp>
      <p:sp>
        <p:nvSpPr>
          <p:cNvPr id="1096" name="Google Shape;1096;p53"/>
          <p:cNvSpPr txBox="1"/>
          <p:nvPr/>
        </p:nvSpPr>
        <p:spPr>
          <a:xfrm>
            <a:off x="7331263" y="1729513"/>
            <a:ext cx="12213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rgbClr val="FFFFFF"/>
                </a:solidFill>
              </a:rPr>
              <a:t>Ten more than 9?</a:t>
            </a:r>
            <a:endParaRPr b="1" sz="1700">
              <a:solidFill>
                <a:srgbClr val="FFFFFF"/>
              </a:solidFill>
            </a:endParaRPr>
          </a:p>
        </p:txBody>
      </p:sp>
      <p:sp>
        <p:nvSpPr>
          <p:cNvPr id="1097" name="Google Shape;1097;p53"/>
          <p:cNvSpPr txBox="1"/>
          <p:nvPr/>
        </p:nvSpPr>
        <p:spPr>
          <a:xfrm>
            <a:off x="568813" y="3703388"/>
            <a:ext cx="12213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rgbClr val="FFFFFF"/>
                </a:solidFill>
              </a:rPr>
              <a:t>Ten more than 43?</a:t>
            </a:r>
            <a:endParaRPr b="1" sz="1700">
              <a:solidFill>
                <a:srgbClr val="FFFFFF"/>
              </a:solidFill>
            </a:endParaRPr>
          </a:p>
        </p:txBody>
      </p:sp>
      <p:sp>
        <p:nvSpPr>
          <p:cNvPr id="1098" name="Google Shape;1098;p53"/>
          <p:cNvSpPr txBox="1"/>
          <p:nvPr/>
        </p:nvSpPr>
        <p:spPr>
          <a:xfrm>
            <a:off x="2697163" y="3703388"/>
            <a:ext cx="12213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rgbClr val="FFFFFF"/>
                </a:solidFill>
              </a:rPr>
              <a:t>Ten more than 72?</a:t>
            </a:r>
            <a:endParaRPr b="1" sz="1700">
              <a:solidFill>
                <a:srgbClr val="FFFFFF"/>
              </a:solidFill>
            </a:endParaRPr>
          </a:p>
        </p:txBody>
      </p:sp>
      <p:sp>
        <p:nvSpPr>
          <p:cNvPr id="1099" name="Google Shape;1099;p53"/>
          <p:cNvSpPr txBox="1"/>
          <p:nvPr/>
        </p:nvSpPr>
        <p:spPr>
          <a:xfrm>
            <a:off x="5014213" y="3650738"/>
            <a:ext cx="12213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rgbClr val="FFFFFF"/>
                </a:solidFill>
              </a:rPr>
              <a:t>Ten more than 15?</a:t>
            </a:r>
            <a:endParaRPr b="1" sz="1700">
              <a:solidFill>
                <a:srgbClr val="FFFFFF"/>
              </a:solidFill>
            </a:endParaRPr>
          </a:p>
        </p:txBody>
      </p:sp>
      <p:sp>
        <p:nvSpPr>
          <p:cNvPr id="1100" name="Google Shape;1100;p53"/>
          <p:cNvSpPr txBox="1"/>
          <p:nvPr/>
        </p:nvSpPr>
        <p:spPr>
          <a:xfrm>
            <a:off x="7331263" y="3650738"/>
            <a:ext cx="12213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rgbClr val="FFFFFF"/>
                </a:solidFill>
              </a:rPr>
              <a:t>Ten more than 100?</a:t>
            </a:r>
            <a:endParaRPr b="1" sz="1700">
              <a:solidFill>
                <a:srgbClr val="FFFFFF"/>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06" name="Google Shape;1106;p5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07" name="Google Shape;1107;p54"/>
          <p:cNvPicPr preferRelativeResize="0"/>
          <p:nvPr/>
        </p:nvPicPr>
        <p:blipFill>
          <a:blip r:embed="rId3">
            <a:alphaModFix/>
          </a:blip>
          <a:stretch>
            <a:fillRect/>
          </a:stretch>
        </p:blipFill>
        <p:spPr>
          <a:xfrm>
            <a:off x="0" y="0"/>
            <a:ext cx="9144001" cy="5065700"/>
          </a:xfrm>
          <a:prstGeom prst="rect">
            <a:avLst/>
          </a:prstGeom>
          <a:noFill/>
          <a:ln cap="flat" cmpd="sng" w="152400">
            <a:solidFill>
              <a:srgbClr val="FF6700"/>
            </a:solidFill>
            <a:prstDash val="solid"/>
            <a:round/>
            <a:headEnd len="sm" w="sm" type="none"/>
            <a:tailEnd len="sm" w="sm" type="none"/>
          </a:ln>
        </p:spPr>
      </p:pic>
      <p:grpSp>
        <p:nvGrpSpPr>
          <p:cNvPr id="1108" name="Google Shape;1108;p54"/>
          <p:cNvGrpSpPr/>
          <p:nvPr/>
        </p:nvGrpSpPr>
        <p:grpSpPr>
          <a:xfrm>
            <a:off x="182631" y="1394963"/>
            <a:ext cx="1852174" cy="1593275"/>
            <a:chOff x="9254356" y="1213750"/>
            <a:chExt cx="1852174" cy="1593275"/>
          </a:xfrm>
        </p:grpSpPr>
        <p:pic>
          <p:nvPicPr>
            <p:cNvPr id="1109" name="Google Shape;1109;p54"/>
            <p:cNvPicPr preferRelativeResize="0"/>
            <p:nvPr/>
          </p:nvPicPr>
          <p:blipFill>
            <a:blip r:embed="rId4">
              <a:alphaModFix/>
            </a:blip>
            <a:stretch>
              <a:fillRect/>
            </a:stretch>
          </p:blipFill>
          <p:spPr>
            <a:xfrm>
              <a:off x="9254356" y="1213750"/>
              <a:ext cx="1852174" cy="1593275"/>
            </a:xfrm>
            <a:prstGeom prst="rect">
              <a:avLst/>
            </a:prstGeom>
            <a:noFill/>
            <a:ln>
              <a:noFill/>
            </a:ln>
          </p:spPr>
        </p:pic>
        <p:sp>
          <p:nvSpPr>
            <p:cNvPr id="1110" name="Google Shape;1110;p54"/>
            <p:cNvSpPr txBox="1"/>
            <p:nvPr/>
          </p:nvSpPr>
          <p:spPr>
            <a:xfrm>
              <a:off x="9999050" y="1717800"/>
              <a:ext cx="10326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see</a:t>
              </a:r>
              <a:endParaRPr b="1" sz="2100"/>
            </a:p>
          </p:txBody>
        </p:sp>
      </p:grpSp>
      <p:grpSp>
        <p:nvGrpSpPr>
          <p:cNvPr id="1111" name="Google Shape;1111;p54"/>
          <p:cNvGrpSpPr/>
          <p:nvPr/>
        </p:nvGrpSpPr>
        <p:grpSpPr>
          <a:xfrm>
            <a:off x="2470944" y="3365475"/>
            <a:ext cx="1852174" cy="1593275"/>
            <a:chOff x="9254331" y="1057900"/>
            <a:chExt cx="1852174" cy="1593275"/>
          </a:xfrm>
        </p:grpSpPr>
        <p:pic>
          <p:nvPicPr>
            <p:cNvPr id="1112" name="Google Shape;1112;p54"/>
            <p:cNvPicPr preferRelativeResize="0"/>
            <p:nvPr/>
          </p:nvPicPr>
          <p:blipFill>
            <a:blip r:embed="rId4">
              <a:alphaModFix/>
            </a:blip>
            <a:stretch>
              <a:fillRect/>
            </a:stretch>
          </p:blipFill>
          <p:spPr>
            <a:xfrm>
              <a:off x="9254331" y="1057900"/>
              <a:ext cx="1852174" cy="1593275"/>
            </a:xfrm>
            <a:prstGeom prst="rect">
              <a:avLst/>
            </a:prstGeom>
            <a:noFill/>
            <a:ln>
              <a:noFill/>
            </a:ln>
          </p:spPr>
        </p:pic>
        <p:sp>
          <p:nvSpPr>
            <p:cNvPr id="1113" name="Google Shape;1113;p54"/>
            <p:cNvSpPr txBox="1"/>
            <p:nvPr/>
          </p:nvSpPr>
          <p:spPr>
            <a:xfrm>
              <a:off x="9999050" y="1717800"/>
              <a:ext cx="10326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why</a:t>
              </a:r>
              <a:endParaRPr b="1" sz="2100"/>
            </a:p>
          </p:txBody>
        </p:sp>
      </p:grpSp>
      <p:grpSp>
        <p:nvGrpSpPr>
          <p:cNvPr id="1114" name="Google Shape;1114;p54"/>
          <p:cNvGrpSpPr/>
          <p:nvPr/>
        </p:nvGrpSpPr>
        <p:grpSpPr>
          <a:xfrm>
            <a:off x="4759269" y="3318800"/>
            <a:ext cx="1852174" cy="1593275"/>
            <a:chOff x="9254331" y="1057900"/>
            <a:chExt cx="1852174" cy="1593275"/>
          </a:xfrm>
        </p:grpSpPr>
        <p:pic>
          <p:nvPicPr>
            <p:cNvPr id="1115" name="Google Shape;1115;p54"/>
            <p:cNvPicPr preferRelativeResize="0"/>
            <p:nvPr/>
          </p:nvPicPr>
          <p:blipFill>
            <a:blip r:embed="rId4">
              <a:alphaModFix/>
            </a:blip>
            <a:stretch>
              <a:fillRect/>
            </a:stretch>
          </p:blipFill>
          <p:spPr>
            <a:xfrm>
              <a:off x="9254331" y="1057900"/>
              <a:ext cx="1852174" cy="1593275"/>
            </a:xfrm>
            <a:prstGeom prst="rect">
              <a:avLst/>
            </a:prstGeom>
            <a:noFill/>
            <a:ln>
              <a:noFill/>
            </a:ln>
          </p:spPr>
        </p:pic>
        <p:sp>
          <p:nvSpPr>
            <p:cNvPr id="1116" name="Google Shape;1116;p54"/>
            <p:cNvSpPr txBox="1"/>
            <p:nvPr/>
          </p:nvSpPr>
          <p:spPr>
            <a:xfrm>
              <a:off x="9999050" y="1717800"/>
              <a:ext cx="10326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slim</a:t>
              </a:r>
              <a:endParaRPr b="1" sz="2100"/>
            </a:p>
          </p:txBody>
        </p:sp>
      </p:grpSp>
      <p:grpSp>
        <p:nvGrpSpPr>
          <p:cNvPr id="1117" name="Google Shape;1117;p54"/>
          <p:cNvGrpSpPr/>
          <p:nvPr/>
        </p:nvGrpSpPr>
        <p:grpSpPr>
          <a:xfrm>
            <a:off x="7047606" y="3365475"/>
            <a:ext cx="1852174" cy="1593275"/>
            <a:chOff x="9254331" y="1057900"/>
            <a:chExt cx="1852174" cy="1593275"/>
          </a:xfrm>
        </p:grpSpPr>
        <p:pic>
          <p:nvPicPr>
            <p:cNvPr id="1118" name="Google Shape;1118;p54"/>
            <p:cNvPicPr preferRelativeResize="0"/>
            <p:nvPr/>
          </p:nvPicPr>
          <p:blipFill>
            <a:blip r:embed="rId4">
              <a:alphaModFix/>
            </a:blip>
            <a:stretch>
              <a:fillRect/>
            </a:stretch>
          </p:blipFill>
          <p:spPr>
            <a:xfrm>
              <a:off x="9254331" y="1057900"/>
              <a:ext cx="1852174" cy="1593275"/>
            </a:xfrm>
            <a:prstGeom prst="rect">
              <a:avLst/>
            </a:prstGeom>
            <a:noFill/>
            <a:ln>
              <a:noFill/>
            </a:ln>
          </p:spPr>
        </p:pic>
        <p:sp>
          <p:nvSpPr>
            <p:cNvPr id="1119" name="Google Shape;1119;p54"/>
            <p:cNvSpPr txBox="1"/>
            <p:nvPr/>
          </p:nvSpPr>
          <p:spPr>
            <a:xfrm>
              <a:off x="9999050" y="1717800"/>
              <a:ext cx="10326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drop</a:t>
              </a:r>
              <a:endParaRPr b="1" sz="2100"/>
            </a:p>
          </p:txBody>
        </p:sp>
      </p:grpSp>
      <p:grpSp>
        <p:nvGrpSpPr>
          <p:cNvPr id="1120" name="Google Shape;1120;p54"/>
          <p:cNvGrpSpPr/>
          <p:nvPr/>
        </p:nvGrpSpPr>
        <p:grpSpPr>
          <a:xfrm>
            <a:off x="182631" y="3365475"/>
            <a:ext cx="1852174" cy="1593275"/>
            <a:chOff x="9254331" y="1057900"/>
            <a:chExt cx="1852174" cy="1593275"/>
          </a:xfrm>
        </p:grpSpPr>
        <p:pic>
          <p:nvPicPr>
            <p:cNvPr id="1121" name="Google Shape;1121;p54"/>
            <p:cNvPicPr preferRelativeResize="0"/>
            <p:nvPr/>
          </p:nvPicPr>
          <p:blipFill>
            <a:blip r:embed="rId4">
              <a:alphaModFix/>
            </a:blip>
            <a:stretch>
              <a:fillRect/>
            </a:stretch>
          </p:blipFill>
          <p:spPr>
            <a:xfrm>
              <a:off x="9254331" y="1057900"/>
              <a:ext cx="1852174" cy="1593275"/>
            </a:xfrm>
            <a:prstGeom prst="rect">
              <a:avLst/>
            </a:prstGeom>
            <a:noFill/>
            <a:ln>
              <a:noFill/>
            </a:ln>
          </p:spPr>
        </p:pic>
        <p:sp>
          <p:nvSpPr>
            <p:cNvPr id="1122" name="Google Shape;1122;p54"/>
            <p:cNvSpPr txBox="1"/>
            <p:nvPr/>
          </p:nvSpPr>
          <p:spPr>
            <a:xfrm>
              <a:off x="9999050" y="1717800"/>
              <a:ext cx="10710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shrank</a:t>
              </a:r>
              <a:endParaRPr b="1" sz="2100"/>
            </a:p>
          </p:txBody>
        </p:sp>
      </p:grpSp>
      <p:grpSp>
        <p:nvGrpSpPr>
          <p:cNvPr id="1123" name="Google Shape;1123;p54"/>
          <p:cNvGrpSpPr/>
          <p:nvPr/>
        </p:nvGrpSpPr>
        <p:grpSpPr>
          <a:xfrm>
            <a:off x="2370606" y="1497713"/>
            <a:ext cx="1852174" cy="1593275"/>
            <a:chOff x="9254356" y="1213750"/>
            <a:chExt cx="1852174" cy="1593275"/>
          </a:xfrm>
        </p:grpSpPr>
        <p:pic>
          <p:nvPicPr>
            <p:cNvPr id="1124" name="Google Shape;1124;p54"/>
            <p:cNvPicPr preferRelativeResize="0"/>
            <p:nvPr/>
          </p:nvPicPr>
          <p:blipFill>
            <a:blip r:embed="rId4">
              <a:alphaModFix/>
            </a:blip>
            <a:stretch>
              <a:fillRect/>
            </a:stretch>
          </p:blipFill>
          <p:spPr>
            <a:xfrm>
              <a:off x="9254356" y="1213750"/>
              <a:ext cx="1852174" cy="1593275"/>
            </a:xfrm>
            <a:prstGeom prst="rect">
              <a:avLst/>
            </a:prstGeom>
            <a:noFill/>
            <a:ln>
              <a:noFill/>
            </a:ln>
          </p:spPr>
        </p:pic>
        <p:sp>
          <p:nvSpPr>
            <p:cNvPr id="1125" name="Google Shape;1125;p54"/>
            <p:cNvSpPr txBox="1"/>
            <p:nvPr/>
          </p:nvSpPr>
          <p:spPr>
            <a:xfrm>
              <a:off x="9999050" y="1717800"/>
              <a:ext cx="10326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think</a:t>
              </a:r>
              <a:endParaRPr b="1" sz="2100"/>
            </a:p>
          </p:txBody>
        </p:sp>
      </p:grpSp>
      <p:grpSp>
        <p:nvGrpSpPr>
          <p:cNvPr id="1126" name="Google Shape;1126;p54"/>
          <p:cNvGrpSpPr/>
          <p:nvPr/>
        </p:nvGrpSpPr>
        <p:grpSpPr>
          <a:xfrm>
            <a:off x="4707481" y="1550813"/>
            <a:ext cx="1852174" cy="1593275"/>
            <a:chOff x="9254356" y="1213750"/>
            <a:chExt cx="1852174" cy="1593275"/>
          </a:xfrm>
        </p:grpSpPr>
        <p:pic>
          <p:nvPicPr>
            <p:cNvPr id="1127" name="Google Shape;1127;p54"/>
            <p:cNvPicPr preferRelativeResize="0"/>
            <p:nvPr/>
          </p:nvPicPr>
          <p:blipFill>
            <a:blip r:embed="rId4">
              <a:alphaModFix/>
            </a:blip>
            <a:stretch>
              <a:fillRect/>
            </a:stretch>
          </p:blipFill>
          <p:spPr>
            <a:xfrm>
              <a:off x="9254356" y="1213750"/>
              <a:ext cx="1852174" cy="1593275"/>
            </a:xfrm>
            <a:prstGeom prst="rect">
              <a:avLst/>
            </a:prstGeom>
            <a:noFill/>
            <a:ln>
              <a:noFill/>
            </a:ln>
          </p:spPr>
        </p:pic>
        <p:sp>
          <p:nvSpPr>
            <p:cNvPr id="1128" name="Google Shape;1128;p54"/>
            <p:cNvSpPr txBox="1"/>
            <p:nvPr/>
          </p:nvSpPr>
          <p:spPr>
            <a:xfrm>
              <a:off x="9999050" y="1717800"/>
              <a:ext cx="10326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from</a:t>
              </a:r>
              <a:endParaRPr b="1" sz="2100"/>
            </a:p>
          </p:txBody>
        </p:sp>
      </p:grpSp>
      <p:grpSp>
        <p:nvGrpSpPr>
          <p:cNvPr id="1129" name="Google Shape;1129;p54"/>
          <p:cNvGrpSpPr/>
          <p:nvPr/>
        </p:nvGrpSpPr>
        <p:grpSpPr>
          <a:xfrm>
            <a:off x="7044356" y="1550825"/>
            <a:ext cx="1852174" cy="1593275"/>
            <a:chOff x="9254356" y="1213750"/>
            <a:chExt cx="1852174" cy="1593275"/>
          </a:xfrm>
        </p:grpSpPr>
        <p:pic>
          <p:nvPicPr>
            <p:cNvPr id="1130" name="Google Shape;1130;p54"/>
            <p:cNvPicPr preferRelativeResize="0"/>
            <p:nvPr/>
          </p:nvPicPr>
          <p:blipFill>
            <a:blip r:embed="rId4">
              <a:alphaModFix/>
            </a:blip>
            <a:stretch>
              <a:fillRect/>
            </a:stretch>
          </p:blipFill>
          <p:spPr>
            <a:xfrm>
              <a:off x="9254356" y="1213750"/>
              <a:ext cx="1852174" cy="1593275"/>
            </a:xfrm>
            <a:prstGeom prst="rect">
              <a:avLst/>
            </a:prstGeom>
            <a:noFill/>
            <a:ln>
              <a:noFill/>
            </a:ln>
          </p:spPr>
        </p:pic>
        <p:sp>
          <p:nvSpPr>
            <p:cNvPr id="1131" name="Google Shape;1131;p54"/>
            <p:cNvSpPr txBox="1"/>
            <p:nvPr/>
          </p:nvSpPr>
          <p:spPr>
            <a:xfrm>
              <a:off x="9999050" y="1717800"/>
              <a:ext cx="10326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like</a:t>
              </a:r>
              <a:endParaRPr b="1" sz="2100"/>
            </a:p>
          </p:txBody>
        </p:sp>
      </p:grpSp>
      <p:sp>
        <p:nvSpPr>
          <p:cNvPr id="1132" name="Google Shape;1132;p54"/>
          <p:cNvSpPr txBox="1"/>
          <p:nvPr/>
        </p:nvSpPr>
        <p:spPr>
          <a:xfrm>
            <a:off x="119150" y="119150"/>
            <a:ext cx="41037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t>Directions:  Read the word on each paint palette.  Find the paintbrush with the word that rhymes and place it on the paint palette.</a:t>
            </a:r>
            <a:endParaRPr b="1" sz="1500"/>
          </a:p>
        </p:txBody>
      </p:sp>
      <p:grpSp>
        <p:nvGrpSpPr>
          <p:cNvPr id="1133" name="Google Shape;1133;p54"/>
          <p:cNvGrpSpPr/>
          <p:nvPr/>
        </p:nvGrpSpPr>
        <p:grpSpPr>
          <a:xfrm>
            <a:off x="3821000" y="-95913"/>
            <a:ext cx="1977725" cy="1754550"/>
            <a:chOff x="9006050" y="764575"/>
            <a:chExt cx="1977725" cy="1754550"/>
          </a:xfrm>
        </p:grpSpPr>
        <p:pic>
          <p:nvPicPr>
            <p:cNvPr id="1134" name="Google Shape;1134;p54"/>
            <p:cNvPicPr preferRelativeResize="0"/>
            <p:nvPr/>
          </p:nvPicPr>
          <p:blipFill>
            <a:blip r:embed="rId5">
              <a:alphaModFix/>
            </a:blip>
            <a:stretch>
              <a:fillRect/>
            </a:stretch>
          </p:blipFill>
          <p:spPr>
            <a:xfrm>
              <a:off x="9006050" y="764575"/>
              <a:ext cx="1977725" cy="1754550"/>
            </a:xfrm>
            <a:prstGeom prst="rect">
              <a:avLst/>
            </a:prstGeom>
            <a:noFill/>
            <a:ln>
              <a:noFill/>
            </a:ln>
          </p:spPr>
        </p:pic>
        <p:sp>
          <p:nvSpPr>
            <p:cNvPr id="1135" name="Google Shape;1135;p54"/>
            <p:cNvSpPr txBox="1"/>
            <p:nvPr/>
          </p:nvSpPr>
          <p:spPr>
            <a:xfrm rot="-2907787">
              <a:off x="9698076" y="1239292"/>
              <a:ext cx="1151859" cy="47712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free</a:t>
              </a:r>
              <a:endParaRPr b="1" sz="1900">
                <a:solidFill>
                  <a:srgbClr val="FFFFFF"/>
                </a:solidFill>
              </a:endParaRPr>
            </a:p>
          </p:txBody>
        </p:sp>
      </p:grpSp>
      <p:grpSp>
        <p:nvGrpSpPr>
          <p:cNvPr id="1136" name="Google Shape;1136;p54"/>
          <p:cNvGrpSpPr/>
          <p:nvPr/>
        </p:nvGrpSpPr>
        <p:grpSpPr>
          <a:xfrm>
            <a:off x="4222850" y="38512"/>
            <a:ext cx="1977725" cy="1754550"/>
            <a:chOff x="8934375" y="442000"/>
            <a:chExt cx="1977725" cy="1754550"/>
          </a:xfrm>
        </p:grpSpPr>
        <p:pic>
          <p:nvPicPr>
            <p:cNvPr id="1137" name="Google Shape;1137;p54"/>
            <p:cNvPicPr preferRelativeResize="0"/>
            <p:nvPr/>
          </p:nvPicPr>
          <p:blipFill>
            <a:blip r:embed="rId5">
              <a:alphaModFix/>
            </a:blip>
            <a:stretch>
              <a:fillRect/>
            </a:stretch>
          </p:blipFill>
          <p:spPr>
            <a:xfrm>
              <a:off x="8934375" y="442000"/>
              <a:ext cx="1977725" cy="1754550"/>
            </a:xfrm>
            <a:prstGeom prst="rect">
              <a:avLst/>
            </a:prstGeom>
            <a:noFill/>
            <a:ln>
              <a:noFill/>
            </a:ln>
          </p:spPr>
        </p:pic>
        <p:sp>
          <p:nvSpPr>
            <p:cNvPr id="1138" name="Google Shape;1138;p54"/>
            <p:cNvSpPr txBox="1"/>
            <p:nvPr/>
          </p:nvSpPr>
          <p:spPr>
            <a:xfrm rot="-2907787">
              <a:off x="9608276" y="921392"/>
              <a:ext cx="1151859" cy="47712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trim</a:t>
              </a:r>
              <a:endParaRPr b="1" sz="1900">
                <a:solidFill>
                  <a:srgbClr val="FFFFFF"/>
                </a:solidFill>
              </a:endParaRPr>
            </a:p>
          </p:txBody>
        </p:sp>
      </p:grpSp>
      <p:grpSp>
        <p:nvGrpSpPr>
          <p:cNvPr id="1139" name="Google Shape;1139;p54"/>
          <p:cNvGrpSpPr/>
          <p:nvPr/>
        </p:nvGrpSpPr>
        <p:grpSpPr>
          <a:xfrm>
            <a:off x="4926500" y="-95913"/>
            <a:ext cx="1977725" cy="1754550"/>
            <a:chOff x="9006050" y="764575"/>
            <a:chExt cx="1977725" cy="1754550"/>
          </a:xfrm>
        </p:grpSpPr>
        <p:pic>
          <p:nvPicPr>
            <p:cNvPr id="1140" name="Google Shape;1140;p54"/>
            <p:cNvPicPr preferRelativeResize="0"/>
            <p:nvPr/>
          </p:nvPicPr>
          <p:blipFill>
            <a:blip r:embed="rId5">
              <a:alphaModFix/>
            </a:blip>
            <a:stretch>
              <a:fillRect/>
            </a:stretch>
          </p:blipFill>
          <p:spPr>
            <a:xfrm>
              <a:off x="9006050" y="764575"/>
              <a:ext cx="1977725" cy="1754550"/>
            </a:xfrm>
            <a:prstGeom prst="rect">
              <a:avLst/>
            </a:prstGeom>
            <a:noFill/>
            <a:ln>
              <a:noFill/>
            </a:ln>
          </p:spPr>
        </p:pic>
        <p:sp>
          <p:nvSpPr>
            <p:cNvPr id="1141" name="Google Shape;1141;p54"/>
            <p:cNvSpPr txBox="1"/>
            <p:nvPr/>
          </p:nvSpPr>
          <p:spPr>
            <a:xfrm rot="-2907787">
              <a:off x="9698076" y="1239292"/>
              <a:ext cx="1151859" cy="47712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cry</a:t>
              </a:r>
              <a:endParaRPr b="1" sz="1900">
                <a:solidFill>
                  <a:srgbClr val="FFFFFF"/>
                </a:solidFill>
              </a:endParaRPr>
            </a:p>
          </p:txBody>
        </p:sp>
      </p:grpSp>
      <p:grpSp>
        <p:nvGrpSpPr>
          <p:cNvPr id="1142" name="Google Shape;1142;p54"/>
          <p:cNvGrpSpPr/>
          <p:nvPr/>
        </p:nvGrpSpPr>
        <p:grpSpPr>
          <a:xfrm>
            <a:off x="5341725" y="119162"/>
            <a:ext cx="1977725" cy="1754550"/>
            <a:chOff x="9006050" y="764575"/>
            <a:chExt cx="1977725" cy="1754550"/>
          </a:xfrm>
        </p:grpSpPr>
        <p:pic>
          <p:nvPicPr>
            <p:cNvPr id="1143" name="Google Shape;1143;p54"/>
            <p:cNvPicPr preferRelativeResize="0"/>
            <p:nvPr/>
          </p:nvPicPr>
          <p:blipFill>
            <a:blip r:embed="rId5">
              <a:alphaModFix/>
            </a:blip>
            <a:stretch>
              <a:fillRect/>
            </a:stretch>
          </p:blipFill>
          <p:spPr>
            <a:xfrm>
              <a:off x="9006050" y="764575"/>
              <a:ext cx="1977725" cy="1754550"/>
            </a:xfrm>
            <a:prstGeom prst="rect">
              <a:avLst/>
            </a:prstGeom>
            <a:noFill/>
            <a:ln>
              <a:noFill/>
            </a:ln>
          </p:spPr>
        </p:pic>
        <p:sp>
          <p:nvSpPr>
            <p:cNvPr id="1144" name="Google Shape;1144;p54"/>
            <p:cNvSpPr txBox="1"/>
            <p:nvPr/>
          </p:nvSpPr>
          <p:spPr>
            <a:xfrm rot="-2907787">
              <a:off x="9698076" y="1239292"/>
              <a:ext cx="1151859" cy="47712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stink</a:t>
              </a:r>
              <a:endParaRPr b="1" sz="1900">
                <a:solidFill>
                  <a:srgbClr val="FFFFFF"/>
                </a:solidFill>
              </a:endParaRPr>
            </a:p>
          </p:txBody>
        </p:sp>
      </p:grpSp>
      <p:grpSp>
        <p:nvGrpSpPr>
          <p:cNvPr id="1145" name="Google Shape;1145;p54"/>
          <p:cNvGrpSpPr/>
          <p:nvPr/>
        </p:nvGrpSpPr>
        <p:grpSpPr>
          <a:xfrm>
            <a:off x="5864325" y="119162"/>
            <a:ext cx="1977725" cy="1754550"/>
            <a:chOff x="9006050" y="764575"/>
            <a:chExt cx="1977725" cy="1754550"/>
          </a:xfrm>
        </p:grpSpPr>
        <p:pic>
          <p:nvPicPr>
            <p:cNvPr id="1146" name="Google Shape;1146;p54"/>
            <p:cNvPicPr preferRelativeResize="0"/>
            <p:nvPr/>
          </p:nvPicPr>
          <p:blipFill>
            <a:blip r:embed="rId5">
              <a:alphaModFix/>
            </a:blip>
            <a:stretch>
              <a:fillRect/>
            </a:stretch>
          </p:blipFill>
          <p:spPr>
            <a:xfrm>
              <a:off x="9006050" y="764575"/>
              <a:ext cx="1977725" cy="1754550"/>
            </a:xfrm>
            <a:prstGeom prst="rect">
              <a:avLst/>
            </a:prstGeom>
            <a:noFill/>
            <a:ln>
              <a:noFill/>
            </a:ln>
          </p:spPr>
        </p:pic>
        <p:sp>
          <p:nvSpPr>
            <p:cNvPr id="1147" name="Google Shape;1147;p54"/>
            <p:cNvSpPr txBox="1"/>
            <p:nvPr/>
          </p:nvSpPr>
          <p:spPr>
            <a:xfrm rot="-2907787">
              <a:off x="9698076" y="1239292"/>
              <a:ext cx="1151859" cy="47712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drank</a:t>
              </a:r>
              <a:endParaRPr b="1" sz="1900">
                <a:solidFill>
                  <a:srgbClr val="FFFFFF"/>
                </a:solidFill>
              </a:endParaRPr>
            </a:p>
          </p:txBody>
        </p:sp>
      </p:grpSp>
      <p:grpSp>
        <p:nvGrpSpPr>
          <p:cNvPr id="1148" name="Google Shape;1148;p54"/>
          <p:cNvGrpSpPr/>
          <p:nvPr/>
        </p:nvGrpSpPr>
        <p:grpSpPr>
          <a:xfrm>
            <a:off x="6402050" y="119162"/>
            <a:ext cx="1977725" cy="1754550"/>
            <a:chOff x="9006050" y="764575"/>
            <a:chExt cx="1977725" cy="1754550"/>
          </a:xfrm>
        </p:grpSpPr>
        <p:pic>
          <p:nvPicPr>
            <p:cNvPr id="1149" name="Google Shape;1149;p54"/>
            <p:cNvPicPr preferRelativeResize="0"/>
            <p:nvPr/>
          </p:nvPicPr>
          <p:blipFill>
            <a:blip r:embed="rId5">
              <a:alphaModFix/>
            </a:blip>
            <a:stretch>
              <a:fillRect/>
            </a:stretch>
          </p:blipFill>
          <p:spPr>
            <a:xfrm>
              <a:off x="9006050" y="764575"/>
              <a:ext cx="1977725" cy="1754550"/>
            </a:xfrm>
            <a:prstGeom prst="rect">
              <a:avLst/>
            </a:prstGeom>
            <a:noFill/>
            <a:ln>
              <a:noFill/>
            </a:ln>
          </p:spPr>
        </p:pic>
        <p:sp>
          <p:nvSpPr>
            <p:cNvPr id="1150" name="Google Shape;1150;p54"/>
            <p:cNvSpPr txBox="1"/>
            <p:nvPr/>
          </p:nvSpPr>
          <p:spPr>
            <a:xfrm rot="-2907787">
              <a:off x="9698076" y="1239292"/>
              <a:ext cx="1151859" cy="47712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drum</a:t>
              </a:r>
              <a:endParaRPr b="1" sz="1900">
                <a:solidFill>
                  <a:srgbClr val="FFFFFF"/>
                </a:solidFill>
              </a:endParaRPr>
            </a:p>
          </p:txBody>
        </p:sp>
      </p:grpSp>
      <p:grpSp>
        <p:nvGrpSpPr>
          <p:cNvPr id="1151" name="Google Shape;1151;p54"/>
          <p:cNvGrpSpPr/>
          <p:nvPr/>
        </p:nvGrpSpPr>
        <p:grpSpPr>
          <a:xfrm>
            <a:off x="6981575" y="38512"/>
            <a:ext cx="1977725" cy="1754550"/>
            <a:chOff x="9006050" y="764575"/>
            <a:chExt cx="1977725" cy="1754550"/>
          </a:xfrm>
        </p:grpSpPr>
        <p:pic>
          <p:nvPicPr>
            <p:cNvPr id="1152" name="Google Shape;1152;p54"/>
            <p:cNvPicPr preferRelativeResize="0"/>
            <p:nvPr/>
          </p:nvPicPr>
          <p:blipFill>
            <a:blip r:embed="rId5">
              <a:alphaModFix/>
            </a:blip>
            <a:stretch>
              <a:fillRect/>
            </a:stretch>
          </p:blipFill>
          <p:spPr>
            <a:xfrm>
              <a:off x="9006050" y="764575"/>
              <a:ext cx="1977725" cy="1754550"/>
            </a:xfrm>
            <a:prstGeom prst="rect">
              <a:avLst/>
            </a:prstGeom>
            <a:noFill/>
            <a:ln>
              <a:noFill/>
            </a:ln>
          </p:spPr>
        </p:pic>
        <p:sp>
          <p:nvSpPr>
            <p:cNvPr id="1153" name="Google Shape;1153;p54"/>
            <p:cNvSpPr txBox="1"/>
            <p:nvPr/>
          </p:nvSpPr>
          <p:spPr>
            <a:xfrm rot="-2907787">
              <a:off x="9698076" y="1239292"/>
              <a:ext cx="1151859" cy="47712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bike</a:t>
              </a:r>
              <a:endParaRPr b="1" sz="1900">
                <a:solidFill>
                  <a:srgbClr val="FFFFFF"/>
                </a:solidFill>
              </a:endParaRPr>
            </a:p>
          </p:txBody>
        </p:sp>
      </p:grpSp>
      <p:grpSp>
        <p:nvGrpSpPr>
          <p:cNvPr id="1154" name="Google Shape;1154;p54"/>
          <p:cNvGrpSpPr/>
          <p:nvPr/>
        </p:nvGrpSpPr>
        <p:grpSpPr>
          <a:xfrm>
            <a:off x="7458125" y="119162"/>
            <a:ext cx="1977725" cy="1754550"/>
            <a:chOff x="9006050" y="764575"/>
            <a:chExt cx="1977725" cy="1754550"/>
          </a:xfrm>
        </p:grpSpPr>
        <p:pic>
          <p:nvPicPr>
            <p:cNvPr id="1155" name="Google Shape;1155;p54"/>
            <p:cNvPicPr preferRelativeResize="0"/>
            <p:nvPr/>
          </p:nvPicPr>
          <p:blipFill>
            <a:blip r:embed="rId5">
              <a:alphaModFix/>
            </a:blip>
            <a:stretch>
              <a:fillRect/>
            </a:stretch>
          </p:blipFill>
          <p:spPr>
            <a:xfrm>
              <a:off x="9006050" y="764575"/>
              <a:ext cx="1977725" cy="1754550"/>
            </a:xfrm>
            <a:prstGeom prst="rect">
              <a:avLst/>
            </a:prstGeom>
            <a:noFill/>
            <a:ln>
              <a:noFill/>
            </a:ln>
          </p:spPr>
        </p:pic>
        <p:sp>
          <p:nvSpPr>
            <p:cNvPr id="1156" name="Google Shape;1156;p54"/>
            <p:cNvSpPr txBox="1"/>
            <p:nvPr/>
          </p:nvSpPr>
          <p:spPr>
            <a:xfrm rot="-2907787">
              <a:off x="9698076" y="1239292"/>
              <a:ext cx="1151859" cy="47712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crop</a:t>
              </a:r>
              <a:endParaRPr b="1" sz="1900">
                <a:solidFill>
                  <a:srgbClr val="FFFFFF"/>
                </a:solidFill>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0" name="Shape 1160"/>
        <p:cNvGrpSpPr/>
        <p:nvPr/>
      </p:nvGrpSpPr>
      <p:grpSpPr>
        <a:xfrm>
          <a:off x="0" y="0"/>
          <a:ext cx="0" cy="0"/>
          <a:chOff x="0" y="0"/>
          <a:chExt cx="0" cy="0"/>
        </a:xfrm>
      </p:grpSpPr>
      <p:sp>
        <p:nvSpPr>
          <p:cNvPr id="1161" name="Google Shape;1161;p5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62" name="Google Shape;1162;p5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63" name="Google Shape;1163;p55"/>
          <p:cNvPicPr preferRelativeResize="0"/>
          <p:nvPr/>
        </p:nvPicPr>
        <p:blipFill>
          <a:blip r:embed="rId3">
            <a:alphaModFix/>
          </a:blip>
          <a:stretch>
            <a:fillRect/>
          </a:stretch>
        </p:blipFill>
        <p:spPr>
          <a:xfrm>
            <a:off x="0" y="0"/>
            <a:ext cx="9144001" cy="5065700"/>
          </a:xfrm>
          <a:prstGeom prst="rect">
            <a:avLst/>
          </a:prstGeom>
          <a:noFill/>
          <a:ln cap="flat" cmpd="sng" w="152400">
            <a:solidFill>
              <a:srgbClr val="FF6700"/>
            </a:solidFill>
            <a:prstDash val="solid"/>
            <a:round/>
            <a:headEnd len="sm" w="sm" type="none"/>
            <a:tailEnd len="sm" w="sm" type="none"/>
          </a:ln>
        </p:spPr>
      </p:pic>
      <p:pic>
        <p:nvPicPr>
          <p:cNvPr id="1164" name="Google Shape;1164;p55"/>
          <p:cNvPicPr preferRelativeResize="0"/>
          <p:nvPr/>
        </p:nvPicPr>
        <p:blipFill>
          <a:blip r:embed="rId4">
            <a:alphaModFix/>
          </a:blip>
          <a:stretch>
            <a:fillRect/>
          </a:stretch>
        </p:blipFill>
        <p:spPr>
          <a:xfrm>
            <a:off x="949776" y="162925"/>
            <a:ext cx="2733124" cy="3416400"/>
          </a:xfrm>
          <a:prstGeom prst="rect">
            <a:avLst/>
          </a:prstGeom>
          <a:noFill/>
          <a:ln>
            <a:noFill/>
          </a:ln>
        </p:spPr>
      </p:pic>
      <p:pic>
        <p:nvPicPr>
          <p:cNvPr id="1165" name="Google Shape;1165;p55"/>
          <p:cNvPicPr preferRelativeResize="0"/>
          <p:nvPr/>
        </p:nvPicPr>
        <p:blipFill>
          <a:blip r:embed="rId4">
            <a:alphaModFix/>
          </a:blip>
          <a:stretch>
            <a:fillRect/>
          </a:stretch>
        </p:blipFill>
        <p:spPr>
          <a:xfrm>
            <a:off x="5519851" y="162925"/>
            <a:ext cx="2733124" cy="3416400"/>
          </a:xfrm>
          <a:prstGeom prst="rect">
            <a:avLst/>
          </a:prstGeom>
          <a:noFill/>
          <a:ln>
            <a:noFill/>
          </a:ln>
        </p:spPr>
      </p:pic>
      <p:sp>
        <p:nvSpPr>
          <p:cNvPr id="1166" name="Google Shape;1166;p55"/>
          <p:cNvSpPr txBox="1"/>
          <p:nvPr/>
        </p:nvSpPr>
        <p:spPr>
          <a:xfrm>
            <a:off x="1810075" y="1102175"/>
            <a:ext cx="10932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rgbClr val="FF0000"/>
                </a:solidFill>
                <a:latin typeface="Love Ya Like A Sister"/>
                <a:ea typeface="Love Ya Like A Sister"/>
                <a:cs typeface="Love Ya Like A Sister"/>
                <a:sym typeface="Love Ya Like A Sister"/>
              </a:rPr>
              <a:t>Real</a:t>
            </a:r>
            <a:endParaRPr b="1" sz="2500">
              <a:solidFill>
                <a:srgbClr val="FF0000"/>
              </a:solidFill>
              <a:latin typeface="Love Ya Like A Sister"/>
              <a:ea typeface="Love Ya Like A Sister"/>
              <a:cs typeface="Love Ya Like A Sister"/>
              <a:sym typeface="Love Ya Like A Sister"/>
            </a:endParaRPr>
          </a:p>
        </p:txBody>
      </p:sp>
      <p:sp>
        <p:nvSpPr>
          <p:cNvPr id="1167" name="Google Shape;1167;p55"/>
          <p:cNvSpPr txBox="1"/>
          <p:nvPr/>
        </p:nvSpPr>
        <p:spPr>
          <a:xfrm>
            <a:off x="6272550" y="1102175"/>
            <a:ext cx="13620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0000"/>
                </a:solidFill>
                <a:latin typeface="Love Ya Like A Sister"/>
                <a:ea typeface="Love Ya Like A Sister"/>
                <a:cs typeface="Love Ya Like A Sister"/>
                <a:sym typeface="Love Ya Like A Sister"/>
              </a:rPr>
              <a:t>Nonsens</a:t>
            </a:r>
            <a:r>
              <a:rPr b="1" lang="en" sz="2200">
                <a:solidFill>
                  <a:srgbClr val="FF0000"/>
                </a:solidFill>
                <a:latin typeface="Love Ya Like A Sister"/>
                <a:ea typeface="Love Ya Like A Sister"/>
                <a:cs typeface="Love Ya Like A Sister"/>
                <a:sym typeface="Love Ya Like A Sister"/>
              </a:rPr>
              <a:t>e</a:t>
            </a:r>
            <a:endParaRPr b="1" sz="1800">
              <a:solidFill>
                <a:srgbClr val="FF0000"/>
              </a:solidFill>
              <a:latin typeface="Love Ya Like A Sister"/>
              <a:ea typeface="Love Ya Like A Sister"/>
              <a:cs typeface="Love Ya Like A Sister"/>
              <a:sym typeface="Love Ya Like A Sister"/>
            </a:endParaRPr>
          </a:p>
        </p:txBody>
      </p:sp>
      <p:grpSp>
        <p:nvGrpSpPr>
          <p:cNvPr id="1168" name="Google Shape;1168;p55"/>
          <p:cNvGrpSpPr/>
          <p:nvPr/>
        </p:nvGrpSpPr>
        <p:grpSpPr>
          <a:xfrm>
            <a:off x="93083" y="3679772"/>
            <a:ext cx="1361935" cy="650024"/>
            <a:chOff x="9490350" y="889125"/>
            <a:chExt cx="1690374" cy="845174"/>
          </a:xfrm>
        </p:grpSpPr>
        <p:pic>
          <p:nvPicPr>
            <p:cNvPr id="1169" name="Google Shape;1169;p55"/>
            <p:cNvPicPr preferRelativeResize="0"/>
            <p:nvPr/>
          </p:nvPicPr>
          <p:blipFill>
            <a:blip r:embed="rId5">
              <a:alphaModFix/>
            </a:blip>
            <a:stretch>
              <a:fillRect/>
            </a:stretch>
          </p:blipFill>
          <p:spPr>
            <a:xfrm>
              <a:off x="9490350" y="889125"/>
              <a:ext cx="1690374" cy="845174"/>
            </a:xfrm>
            <a:prstGeom prst="rect">
              <a:avLst/>
            </a:prstGeom>
            <a:noFill/>
            <a:ln>
              <a:noFill/>
            </a:ln>
          </p:spPr>
        </p:pic>
        <p:sp>
          <p:nvSpPr>
            <p:cNvPr id="1170" name="Google Shape;1170;p55"/>
            <p:cNvSpPr txBox="1"/>
            <p:nvPr/>
          </p:nvSpPr>
          <p:spPr>
            <a:xfrm>
              <a:off x="9924681" y="889129"/>
              <a:ext cx="821700" cy="72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FF"/>
                  </a:solidFill>
                </a:rPr>
                <a:t>pet</a:t>
              </a:r>
              <a:endParaRPr b="1" sz="2400">
                <a:solidFill>
                  <a:srgbClr val="FFFFFF"/>
                </a:solidFill>
              </a:endParaRPr>
            </a:p>
          </p:txBody>
        </p:sp>
      </p:grpSp>
      <p:grpSp>
        <p:nvGrpSpPr>
          <p:cNvPr id="1171" name="Google Shape;1171;p55"/>
          <p:cNvGrpSpPr/>
          <p:nvPr/>
        </p:nvGrpSpPr>
        <p:grpSpPr>
          <a:xfrm>
            <a:off x="93083" y="4193697"/>
            <a:ext cx="1361935" cy="650024"/>
            <a:chOff x="9490350" y="889125"/>
            <a:chExt cx="1690374" cy="845174"/>
          </a:xfrm>
        </p:grpSpPr>
        <p:pic>
          <p:nvPicPr>
            <p:cNvPr id="1172" name="Google Shape;1172;p55"/>
            <p:cNvPicPr preferRelativeResize="0"/>
            <p:nvPr/>
          </p:nvPicPr>
          <p:blipFill>
            <a:blip r:embed="rId5">
              <a:alphaModFix/>
            </a:blip>
            <a:stretch>
              <a:fillRect/>
            </a:stretch>
          </p:blipFill>
          <p:spPr>
            <a:xfrm>
              <a:off x="9490350" y="889125"/>
              <a:ext cx="1690374" cy="845174"/>
            </a:xfrm>
            <a:prstGeom prst="rect">
              <a:avLst/>
            </a:prstGeom>
            <a:noFill/>
            <a:ln>
              <a:noFill/>
            </a:ln>
          </p:spPr>
        </p:pic>
        <p:sp>
          <p:nvSpPr>
            <p:cNvPr id="1173" name="Google Shape;1173;p55"/>
            <p:cNvSpPr txBox="1"/>
            <p:nvPr/>
          </p:nvSpPr>
          <p:spPr>
            <a:xfrm>
              <a:off x="9924683" y="889129"/>
              <a:ext cx="910800" cy="72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FF"/>
                  </a:solidFill>
                </a:rPr>
                <a:t>nes</a:t>
              </a:r>
              <a:endParaRPr b="1" sz="2400">
                <a:solidFill>
                  <a:srgbClr val="FFFFFF"/>
                </a:solidFill>
              </a:endParaRPr>
            </a:p>
          </p:txBody>
        </p:sp>
      </p:grpSp>
      <p:grpSp>
        <p:nvGrpSpPr>
          <p:cNvPr id="1174" name="Google Shape;1174;p55"/>
          <p:cNvGrpSpPr/>
          <p:nvPr/>
        </p:nvGrpSpPr>
        <p:grpSpPr>
          <a:xfrm>
            <a:off x="1557095" y="3679772"/>
            <a:ext cx="1361935" cy="650024"/>
            <a:chOff x="9490350" y="826682"/>
            <a:chExt cx="1690374" cy="845174"/>
          </a:xfrm>
        </p:grpSpPr>
        <p:pic>
          <p:nvPicPr>
            <p:cNvPr id="1175" name="Google Shape;1175;p55"/>
            <p:cNvPicPr preferRelativeResize="0"/>
            <p:nvPr/>
          </p:nvPicPr>
          <p:blipFill>
            <a:blip r:embed="rId5">
              <a:alphaModFix/>
            </a:blip>
            <a:stretch>
              <a:fillRect/>
            </a:stretch>
          </p:blipFill>
          <p:spPr>
            <a:xfrm>
              <a:off x="9490350" y="826682"/>
              <a:ext cx="1690374" cy="845174"/>
            </a:xfrm>
            <a:prstGeom prst="rect">
              <a:avLst/>
            </a:prstGeom>
            <a:noFill/>
            <a:ln>
              <a:noFill/>
            </a:ln>
          </p:spPr>
        </p:pic>
        <p:sp>
          <p:nvSpPr>
            <p:cNvPr id="1176" name="Google Shape;1176;p55"/>
            <p:cNvSpPr txBox="1"/>
            <p:nvPr/>
          </p:nvSpPr>
          <p:spPr>
            <a:xfrm>
              <a:off x="9924681" y="889129"/>
              <a:ext cx="821700" cy="72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FF"/>
                  </a:solidFill>
                </a:rPr>
                <a:t>rip</a:t>
              </a:r>
              <a:endParaRPr b="1" sz="2400">
                <a:solidFill>
                  <a:srgbClr val="FFFFFF"/>
                </a:solidFill>
              </a:endParaRPr>
            </a:p>
          </p:txBody>
        </p:sp>
      </p:grpSp>
      <p:grpSp>
        <p:nvGrpSpPr>
          <p:cNvPr id="1177" name="Google Shape;1177;p55"/>
          <p:cNvGrpSpPr/>
          <p:nvPr/>
        </p:nvGrpSpPr>
        <p:grpSpPr>
          <a:xfrm>
            <a:off x="1557095" y="4193697"/>
            <a:ext cx="1361935" cy="650024"/>
            <a:chOff x="9490350" y="889125"/>
            <a:chExt cx="1690374" cy="845174"/>
          </a:xfrm>
        </p:grpSpPr>
        <p:pic>
          <p:nvPicPr>
            <p:cNvPr id="1178" name="Google Shape;1178;p55"/>
            <p:cNvPicPr preferRelativeResize="0"/>
            <p:nvPr/>
          </p:nvPicPr>
          <p:blipFill>
            <a:blip r:embed="rId5">
              <a:alphaModFix/>
            </a:blip>
            <a:stretch>
              <a:fillRect/>
            </a:stretch>
          </p:blipFill>
          <p:spPr>
            <a:xfrm>
              <a:off x="9490350" y="889125"/>
              <a:ext cx="1690374" cy="845174"/>
            </a:xfrm>
            <a:prstGeom prst="rect">
              <a:avLst/>
            </a:prstGeom>
            <a:noFill/>
            <a:ln>
              <a:noFill/>
            </a:ln>
          </p:spPr>
        </p:pic>
        <p:sp>
          <p:nvSpPr>
            <p:cNvPr id="1179" name="Google Shape;1179;p55"/>
            <p:cNvSpPr txBox="1"/>
            <p:nvPr/>
          </p:nvSpPr>
          <p:spPr>
            <a:xfrm>
              <a:off x="9924683" y="889129"/>
              <a:ext cx="973800" cy="72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FF"/>
                  </a:solidFill>
                </a:rPr>
                <a:t>kos</a:t>
              </a:r>
              <a:endParaRPr b="1" sz="2400">
                <a:solidFill>
                  <a:srgbClr val="FFFFFF"/>
                </a:solidFill>
              </a:endParaRPr>
            </a:p>
          </p:txBody>
        </p:sp>
      </p:grpSp>
      <p:grpSp>
        <p:nvGrpSpPr>
          <p:cNvPr id="1180" name="Google Shape;1180;p55"/>
          <p:cNvGrpSpPr/>
          <p:nvPr/>
        </p:nvGrpSpPr>
        <p:grpSpPr>
          <a:xfrm>
            <a:off x="3021108" y="3679772"/>
            <a:ext cx="1361935" cy="650024"/>
            <a:chOff x="9490350" y="889125"/>
            <a:chExt cx="1690374" cy="845174"/>
          </a:xfrm>
        </p:grpSpPr>
        <p:pic>
          <p:nvPicPr>
            <p:cNvPr id="1181" name="Google Shape;1181;p55"/>
            <p:cNvPicPr preferRelativeResize="0"/>
            <p:nvPr/>
          </p:nvPicPr>
          <p:blipFill>
            <a:blip r:embed="rId5">
              <a:alphaModFix/>
            </a:blip>
            <a:stretch>
              <a:fillRect/>
            </a:stretch>
          </p:blipFill>
          <p:spPr>
            <a:xfrm>
              <a:off x="9490350" y="889125"/>
              <a:ext cx="1690374" cy="845174"/>
            </a:xfrm>
            <a:prstGeom prst="rect">
              <a:avLst/>
            </a:prstGeom>
            <a:noFill/>
            <a:ln>
              <a:noFill/>
            </a:ln>
          </p:spPr>
        </p:pic>
        <p:sp>
          <p:nvSpPr>
            <p:cNvPr id="1182" name="Google Shape;1182;p55"/>
            <p:cNvSpPr txBox="1"/>
            <p:nvPr/>
          </p:nvSpPr>
          <p:spPr>
            <a:xfrm>
              <a:off x="9924683" y="889129"/>
              <a:ext cx="987300" cy="72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FF"/>
                  </a:solidFill>
                </a:rPr>
                <a:t>rop</a:t>
              </a:r>
              <a:endParaRPr b="1" sz="2400">
                <a:solidFill>
                  <a:srgbClr val="FFFFFF"/>
                </a:solidFill>
              </a:endParaRPr>
            </a:p>
          </p:txBody>
        </p:sp>
      </p:grpSp>
      <p:grpSp>
        <p:nvGrpSpPr>
          <p:cNvPr id="1183" name="Google Shape;1183;p55"/>
          <p:cNvGrpSpPr/>
          <p:nvPr/>
        </p:nvGrpSpPr>
        <p:grpSpPr>
          <a:xfrm>
            <a:off x="3021108" y="4193697"/>
            <a:ext cx="1361935" cy="650024"/>
            <a:chOff x="9490350" y="889125"/>
            <a:chExt cx="1690374" cy="845174"/>
          </a:xfrm>
        </p:grpSpPr>
        <p:pic>
          <p:nvPicPr>
            <p:cNvPr id="1184" name="Google Shape;1184;p55"/>
            <p:cNvPicPr preferRelativeResize="0"/>
            <p:nvPr/>
          </p:nvPicPr>
          <p:blipFill>
            <a:blip r:embed="rId5">
              <a:alphaModFix/>
            </a:blip>
            <a:stretch>
              <a:fillRect/>
            </a:stretch>
          </p:blipFill>
          <p:spPr>
            <a:xfrm>
              <a:off x="9490350" y="889125"/>
              <a:ext cx="1690374" cy="845174"/>
            </a:xfrm>
            <a:prstGeom prst="rect">
              <a:avLst/>
            </a:prstGeom>
            <a:noFill/>
            <a:ln>
              <a:noFill/>
            </a:ln>
          </p:spPr>
        </p:pic>
        <p:sp>
          <p:nvSpPr>
            <p:cNvPr id="1185" name="Google Shape;1185;p55"/>
            <p:cNvSpPr txBox="1"/>
            <p:nvPr/>
          </p:nvSpPr>
          <p:spPr>
            <a:xfrm>
              <a:off x="9924681" y="889129"/>
              <a:ext cx="821700" cy="72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FF"/>
                  </a:solidFill>
                </a:rPr>
                <a:t>tan</a:t>
              </a:r>
              <a:endParaRPr b="1" sz="2400">
                <a:solidFill>
                  <a:srgbClr val="FFFFFF"/>
                </a:solidFill>
              </a:endParaRPr>
            </a:p>
          </p:txBody>
        </p:sp>
      </p:grpSp>
      <p:grpSp>
        <p:nvGrpSpPr>
          <p:cNvPr id="1186" name="Google Shape;1186;p55"/>
          <p:cNvGrpSpPr/>
          <p:nvPr/>
        </p:nvGrpSpPr>
        <p:grpSpPr>
          <a:xfrm>
            <a:off x="4587170" y="3679772"/>
            <a:ext cx="1361935" cy="650024"/>
            <a:chOff x="9490350" y="889125"/>
            <a:chExt cx="1690374" cy="845174"/>
          </a:xfrm>
        </p:grpSpPr>
        <p:pic>
          <p:nvPicPr>
            <p:cNvPr id="1187" name="Google Shape;1187;p55"/>
            <p:cNvPicPr preferRelativeResize="0"/>
            <p:nvPr/>
          </p:nvPicPr>
          <p:blipFill>
            <a:blip r:embed="rId5">
              <a:alphaModFix/>
            </a:blip>
            <a:stretch>
              <a:fillRect/>
            </a:stretch>
          </p:blipFill>
          <p:spPr>
            <a:xfrm>
              <a:off x="9490350" y="889125"/>
              <a:ext cx="1690374" cy="845174"/>
            </a:xfrm>
            <a:prstGeom prst="rect">
              <a:avLst/>
            </a:prstGeom>
            <a:noFill/>
            <a:ln>
              <a:noFill/>
            </a:ln>
          </p:spPr>
        </p:pic>
        <p:sp>
          <p:nvSpPr>
            <p:cNvPr id="1188" name="Google Shape;1188;p55"/>
            <p:cNvSpPr txBox="1"/>
            <p:nvPr/>
          </p:nvSpPr>
          <p:spPr>
            <a:xfrm>
              <a:off x="9924683" y="889129"/>
              <a:ext cx="928800" cy="72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FF"/>
                  </a:solidFill>
                </a:rPr>
                <a:t>bag</a:t>
              </a:r>
              <a:endParaRPr b="1" sz="2400">
                <a:solidFill>
                  <a:srgbClr val="FFFFFF"/>
                </a:solidFill>
              </a:endParaRPr>
            </a:p>
          </p:txBody>
        </p:sp>
      </p:grpSp>
      <p:grpSp>
        <p:nvGrpSpPr>
          <p:cNvPr id="1189" name="Google Shape;1189;p55"/>
          <p:cNvGrpSpPr/>
          <p:nvPr/>
        </p:nvGrpSpPr>
        <p:grpSpPr>
          <a:xfrm>
            <a:off x="4587170" y="4193697"/>
            <a:ext cx="1361935" cy="650024"/>
            <a:chOff x="9490350" y="889125"/>
            <a:chExt cx="1690374" cy="845174"/>
          </a:xfrm>
        </p:grpSpPr>
        <p:pic>
          <p:nvPicPr>
            <p:cNvPr id="1190" name="Google Shape;1190;p55"/>
            <p:cNvPicPr preferRelativeResize="0"/>
            <p:nvPr/>
          </p:nvPicPr>
          <p:blipFill>
            <a:blip r:embed="rId5">
              <a:alphaModFix/>
            </a:blip>
            <a:stretch>
              <a:fillRect/>
            </a:stretch>
          </p:blipFill>
          <p:spPr>
            <a:xfrm>
              <a:off x="9490350" y="889125"/>
              <a:ext cx="1690374" cy="845174"/>
            </a:xfrm>
            <a:prstGeom prst="rect">
              <a:avLst/>
            </a:prstGeom>
            <a:noFill/>
            <a:ln>
              <a:noFill/>
            </a:ln>
          </p:spPr>
        </p:pic>
        <p:sp>
          <p:nvSpPr>
            <p:cNvPr id="1191" name="Google Shape;1191;p55"/>
            <p:cNvSpPr txBox="1"/>
            <p:nvPr/>
          </p:nvSpPr>
          <p:spPr>
            <a:xfrm>
              <a:off x="9924683" y="889129"/>
              <a:ext cx="946800" cy="72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FF"/>
                  </a:solidFill>
                </a:rPr>
                <a:t>nuz</a:t>
              </a:r>
              <a:endParaRPr b="1" sz="2400">
                <a:solidFill>
                  <a:srgbClr val="FFFFFF"/>
                </a:solidFill>
              </a:endParaRPr>
            </a:p>
          </p:txBody>
        </p:sp>
      </p:grpSp>
      <p:grpSp>
        <p:nvGrpSpPr>
          <p:cNvPr id="1192" name="Google Shape;1192;p55"/>
          <p:cNvGrpSpPr/>
          <p:nvPr/>
        </p:nvGrpSpPr>
        <p:grpSpPr>
          <a:xfrm>
            <a:off x="6168508" y="3678450"/>
            <a:ext cx="1361935" cy="652671"/>
            <a:chOff x="9490350" y="885683"/>
            <a:chExt cx="1690374" cy="848616"/>
          </a:xfrm>
        </p:grpSpPr>
        <p:pic>
          <p:nvPicPr>
            <p:cNvPr id="1193" name="Google Shape;1193;p55"/>
            <p:cNvPicPr preferRelativeResize="0"/>
            <p:nvPr/>
          </p:nvPicPr>
          <p:blipFill>
            <a:blip r:embed="rId5">
              <a:alphaModFix/>
            </a:blip>
            <a:stretch>
              <a:fillRect/>
            </a:stretch>
          </p:blipFill>
          <p:spPr>
            <a:xfrm>
              <a:off x="9490350" y="889125"/>
              <a:ext cx="1690374" cy="845174"/>
            </a:xfrm>
            <a:prstGeom prst="rect">
              <a:avLst/>
            </a:prstGeom>
            <a:noFill/>
            <a:ln>
              <a:noFill/>
            </a:ln>
          </p:spPr>
        </p:pic>
        <p:sp>
          <p:nvSpPr>
            <p:cNvPr id="1194" name="Google Shape;1194;p55"/>
            <p:cNvSpPr txBox="1"/>
            <p:nvPr/>
          </p:nvSpPr>
          <p:spPr>
            <a:xfrm>
              <a:off x="9826429" y="885683"/>
              <a:ext cx="1018200" cy="72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FF"/>
                  </a:solidFill>
                </a:rPr>
                <a:t>dog</a:t>
              </a:r>
              <a:endParaRPr b="1" sz="2400">
                <a:solidFill>
                  <a:srgbClr val="FFFFFF"/>
                </a:solidFill>
              </a:endParaRPr>
            </a:p>
          </p:txBody>
        </p:sp>
      </p:grpSp>
      <p:grpSp>
        <p:nvGrpSpPr>
          <p:cNvPr id="1195" name="Google Shape;1195;p55"/>
          <p:cNvGrpSpPr/>
          <p:nvPr/>
        </p:nvGrpSpPr>
        <p:grpSpPr>
          <a:xfrm>
            <a:off x="6153233" y="4193697"/>
            <a:ext cx="1361935" cy="650024"/>
            <a:chOff x="9490350" y="889125"/>
            <a:chExt cx="1690374" cy="845174"/>
          </a:xfrm>
        </p:grpSpPr>
        <p:pic>
          <p:nvPicPr>
            <p:cNvPr id="1196" name="Google Shape;1196;p55"/>
            <p:cNvPicPr preferRelativeResize="0"/>
            <p:nvPr/>
          </p:nvPicPr>
          <p:blipFill>
            <a:blip r:embed="rId5">
              <a:alphaModFix/>
            </a:blip>
            <a:stretch>
              <a:fillRect/>
            </a:stretch>
          </p:blipFill>
          <p:spPr>
            <a:xfrm>
              <a:off x="9490350" y="889125"/>
              <a:ext cx="1690374" cy="845174"/>
            </a:xfrm>
            <a:prstGeom prst="rect">
              <a:avLst/>
            </a:prstGeom>
            <a:noFill/>
            <a:ln>
              <a:noFill/>
            </a:ln>
          </p:spPr>
        </p:pic>
        <p:sp>
          <p:nvSpPr>
            <p:cNvPr id="1197" name="Google Shape;1197;p55"/>
            <p:cNvSpPr txBox="1"/>
            <p:nvPr/>
          </p:nvSpPr>
          <p:spPr>
            <a:xfrm>
              <a:off x="9924681" y="889129"/>
              <a:ext cx="821700" cy="72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FF"/>
                  </a:solidFill>
                </a:rPr>
                <a:t>ran</a:t>
              </a:r>
              <a:endParaRPr b="1" sz="2400">
                <a:solidFill>
                  <a:srgbClr val="FFFFFF"/>
                </a:solidFill>
              </a:endParaRPr>
            </a:p>
          </p:txBody>
        </p:sp>
      </p:grpSp>
      <p:grpSp>
        <p:nvGrpSpPr>
          <p:cNvPr id="1198" name="Google Shape;1198;p55"/>
          <p:cNvGrpSpPr/>
          <p:nvPr/>
        </p:nvGrpSpPr>
        <p:grpSpPr>
          <a:xfrm>
            <a:off x="7719308" y="3629097"/>
            <a:ext cx="1361935" cy="650024"/>
            <a:chOff x="9490350" y="889125"/>
            <a:chExt cx="1690374" cy="845174"/>
          </a:xfrm>
        </p:grpSpPr>
        <p:pic>
          <p:nvPicPr>
            <p:cNvPr id="1199" name="Google Shape;1199;p55"/>
            <p:cNvPicPr preferRelativeResize="0"/>
            <p:nvPr/>
          </p:nvPicPr>
          <p:blipFill>
            <a:blip r:embed="rId5">
              <a:alphaModFix/>
            </a:blip>
            <a:stretch>
              <a:fillRect/>
            </a:stretch>
          </p:blipFill>
          <p:spPr>
            <a:xfrm>
              <a:off x="9490350" y="889125"/>
              <a:ext cx="1690374" cy="845174"/>
            </a:xfrm>
            <a:prstGeom prst="rect">
              <a:avLst/>
            </a:prstGeom>
            <a:noFill/>
            <a:ln>
              <a:noFill/>
            </a:ln>
          </p:spPr>
        </p:pic>
        <p:sp>
          <p:nvSpPr>
            <p:cNvPr id="1200" name="Google Shape;1200;p55"/>
            <p:cNvSpPr txBox="1"/>
            <p:nvPr/>
          </p:nvSpPr>
          <p:spPr>
            <a:xfrm>
              <a:off x="9924681" y="889129"/>
              <a:ext cx="821700" cy="72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FF"/>
                  </a:solidFill>
                </a:rPr>
                <a:t>lin</a:t>
              </a:r>
              <a:endParaRPr b="1" sz="2400">
                <a:solidFill>
                  <a:srgbClr val="FFFFFF"/>
                </a:solidFill>
              </a:endParaRPr>
            </a:p>
          </p:txBody>
        </p:sp>
      </p:grpSp>
      <p:grpSp>
        <p:nvGrpSpPr>
          <p:cNvPr id="1201" name="Google Shape;1201;p55"/>
          <p:cNvGrpSpPr/>
          <p:nvPr/>
        </p:nvGrpSpPr>
        <p:grpSpPr>
          <a:xfrm>
            <a:off x="7749858" y="4157847"/>
            <a:ext cx="1361935" cy="650024"/>
            <a:chOff x="9490350" y="889125"/>
            <a:chExt cx="1690374" cy="845174"/>
          </a:xfrm>
        </p:grpSpPr>
        <p:pic>
          <p:nvPicPr>
            <p:cNvPr id="1202" name="Google Shape;1202;p55"/>
            <p:cNvPicPr preferRelativeResize="0"/>
            <p:nvPr/>
          </p:nvPicPr>
          <p:blipFill>
            <a:blip r:embed="rId5">
              <a:alphaModFix/>
            </a:blip>
            <a:stretch>
              <a:fillRect/>
            </a:stretch>
          </p:blipFill>
          <p:spPr>
            <a:xfrm>
              <a:off x="9490350" y="889125"/>
              <a:ext cx="1690374" cy="845174"/>
            </a:xfrm>
            <a:prstGeom prst="rect">
              <a:avLst/>
            </a:prstGeom>
            <a:noFill/>
            <a:ln>
              <a:noFill/>
            </a:ln>
          </p:spPr>
        </p:pic>
        <p:sp>
          <p:nvSpPr>
            <p:cNvPr id="1203" name="Google Shape;1203;p55"/>
            <p:cNvSpPr txBox="1"/>
            <p:nvPr/>
          </p:nvSpPr>
          <p:spPr>
            <a:xfrm>
              <a:off x="9924683" y="889129"/>
              <a:ext cx="941100" cy="72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FF"/>
                  </a:solidFill>
                </a:rPr>
                <a:t>fom</a:t>
              </a:r>
              <a:endParaRPr b="1" sz="2400">
                <a:solidFill>
                  <a:srgbClr val="FFFFFF"/>
                </a:solidFill>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7" name="Shape 1207"/>
        <p:cNvGrpSpPr/>
        <p:nvPr/>
      </p:nvGrpSpPr>
      <p:grpSpPr>
        <a:xfrm>
          <a:off x="0" y="0"/>
          <a:ext cx="0" cy="0"/>
          <a:chOff x="0" y="0"/>
          <a:chExt cx="0" cy="0"/>
        </a:xfrm>
      </p:grpSpPr>
      <p:sp>
        <p:nvSpPr>
          <p:cNvPr id="1208" name="Google Shape;1208;p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09" name="Google Shape;1209;p5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10" name="Google Shape;1210;p56"/>
          <p:cNvPicPr preferRelativeResize="0"/>
          <p:nvPr/>
        </p:nvPicPr>
        <p:blipFill>
          <a:blip r:embed="rId3">
            <a:alphaModFix/>
          </a:blip>
          <a:stretch>
            <a:fillRect/>
          </a:stretch>
        </p:blipFill>
        <p:spPr>
          <a:xfrm>
            <a:off x="0" y="0"/>
            <a:ext cx="9144001" cy="5065700"/>
          </a:xfrm>
          <a:prstGeom prst="rect">
            <a:avLst/>
          </a:prstGeom>
          <a:noFill/>
          <a:ln cap="flat" cmpd="sng" w="152400">
            <a:solidFill>
              <a:srgbClr val="FF6700"/>
            </a:solidFill>
            <a:prstDash val="solid"/>
            <a:round/>
            <a:headEnd len="sm" w="sm" type="none"/>
            <a:tailEnd len="sm" w="sm" type="none"/>
          </a:ln>
        </p:spPr>
      </p:pic>
      <p:pic>
        <p:nvPicPr>
          <p:cNvPr id="1211" name="Google Shape;1211;p56"/>
          <p:cNvPicPr preferRelativeResize="0"/>
          <p:nvPr/>
        </p:nvPicPr>
        <p:blipFill>
          <a:blip r:embed="rId4">
            <a:alphaModFix/>
          </a:blip>
          <a:stretch>
            <a:fillRect/>
          </a:stretch>
        </p:blipFill>
        <p:spPr>
          <a:xfrm rot="-8100000">
            <a:off x="448745" y="196295"/>
            <a:ext cx="2910186" cy="2910186"/>
          </a:xfrm>
          <a:prstGeom prst="rect">
            <a:avLst/>
          </a:prstGeom>
          <a:noFill/>
          <a:ln>
            <a:noFill/>
          </a:ln>
        </p:spPr>
      </p:pic>
      <p:sp>
        <p:nvSpPr>
          <p:cNvPr id="1212" name="Google Shape;1212;p56"/>
          <p:cNvSpPr txBox="1"/>
          <p:nvPr/>
        </p:nvSpPr>
        <p:spPr>
          <a:xfrm>
            <a:off x="1245550" y="1220425"/>
            <a:ext cx="17295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t>How did the boy feel when he realized how different he and his grandfather were?</a:t>
            </a:r>
            <a:endParaRPr b="1" sz="1100"/>
          </a:p>
        </p:txBody>
      </p:sp>
      <p:pic>
        <p:nvPicPr>
          <p:cNvPr id="1213" name="Google Shape;1213;p56"/>
          <p:cNvPicPr preferRelativeResize="0"/>
          <p:nvPr/>
        </p:nvPicPr>
        <p:blipFill>
          <a:blip r:embed="rId4">
            <a:alphaModFix/>
          </a:blip>
          <a:stretch>
            <a:fillRect/>
          </a:stretch>
        </p:blipFill>
        <p:spPr>
          <a:xfrm rot="-8100000">
            <a:off x="5045695" y="303820"/>
            <a:ext cx="2910186" cy="2910186"/>
          </a:xfrm>
          <a:prstGeom prst="rect">
            <a:avLst/>
          </a:prstGeom>
          <a:noFill/>
          <a:ln>
            <a:noFill/>
          </a:ln>
        </p:spPr>
      </p:pic>
      <p:sp>
        <p:nvSpPr>
          <p:cNvPr id="1214" name="Google Shape;1214;p56"/>
          <p:cNvSpPr txBox="1"/>
          <p:nvPr/>
        </p:nvSpPr>
        <p:spPr>
          <a:xfrm>
            <a:off x="5914200" y="1327950"/>
            <a:ext cx="17295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t>Why should we appreciate one anothers’ differences?</a:t>
            </a:r>
            <a:endParaRPr b="1" sz="1100"/>
          </a:p>
        </p:txBody>
      </p:sp>
      <p:pic>
        <p:nvPicPr>
          <p:cNvPr id="1215" name="Google Shape;1215;p56"/>
          <p:cNvPicPr preferRelativeResize="0"/>
          <p:nvPr/>
        </p:nvPicPr>
        <p:blipFill>
          <a:blip r:embed="rId4">
            <a:alphaModFix/>
          </a:blip>
          <a:stretch>
            <a:fillRect/>
          </a:stretch>
        </p:blipFill>
        <p:spPr>
          <a:xfrm rot="-8100000">
            <a:off x="556345" y="1468795"/>
            <a:ext cx="2910186" cy="2910186"/>
          </a:xfrm>
          <a:prstGeom prst="rect">
            <a:avLst/>
          </a:prstGeom>
          <a:noFill/>
          <a:ln>
            <a:noFill/>
          </a:ln>
        </p:spPr>
      </p:pic>
      <p:pic>
        <p:nvPicPr>
          <p:cNvPr id="1216" name="Google Shape;1216;p56"/>
          <p:cNvPicPr preferRelativeResize="0"/>
          <p:nvPr/>
        </p:nvPicPr>
        <p:blipFill>
          <a:blip r:embed="rId4">
            <a:alphaModFix/>
          </a:blip>
          <a:stretch>
            <a:fillRect/>
          </a:stretch>
        </p:blipFill>
        <p:spPr>
          <a:xfrm rot="-8100000">
            <a:off x="5118820" y="1552795"/>
            <a:ext cx="2910186" cy="2910186"/>
          </a:xfrm>
          <a:prstGeom prst="rect">
            <a:avLst/>
          </a:prstGeom>
          <a:noFill/>
          <a:ln>
            <a:noFill/>
          </a:ln>
        </p:spPr>
      </p:pic>
      <p:pic>
        <p:nvPicPr>
          <p:cNvPr id="1217" name="Google Shape;1217;p56"/>
          <p:cNvPicPr preferRelativeResize="0"/>
          <p:nvPr/>
        </p:nvPicPr>
        <p:blipFill>
          <a:blip r:embed="rId4">
            <a:alphaModFix/>
          </a:blip>
          <a:stretch>
            <a:fillRect/>
          </a:stretch>
        </p:blipFill>
        <p:spPr>
          <a:xfrm rot="-8100000">
            <a:off x="556345" y="2756720"/>
            <a:ext cx="2910186" cy="2910186"/>
          </a:xfrm>
          <a:prstGeom prst="rect">
            <a:avLst/>
          </a:prstGeom>
          <a:noFill/>
          <a:ln>
            <a:noFill/>
          </a:ln>
        </p:spPr>
      </p:pic>
      <p:pic>
        <p:nvPicPr>
          <p:cNvPr id="1218" name="Google Shape;1218;p56"/>
          <p:cNvPicPr preferRelativeResize="0"/>
          <p:nvPr/>
        </p:nvPicPr>
        <p:blipFill>
          <a:blip r:embed="rId4">
            <a:alphaModFix/>
          </a:blip>
          <a:stretch>
            <a:fillRect/>
          </a:stretch>
        </p:blipFill>
        <p:spPr>
          <a:xfrm rot="-8100000">
            <a:off x="5118820" y="2885070"/>
            <a:ext cx="2910186" cy="2910186"/>
          </a:xfrm>
          <a:prstGeom prst="rect">
            <a:avLst/>
          </a:prstGeom>
          <a:noFill/>
          <a:ln>
            <a:noFill/>
          </a:ln>
        </p:spPr>
      </p:pic>
      <p:sp>
        <p:nvSpPr>
          <p:cNvPr id="1219" name="Google Shape;1219;p56"/>
          <p:cNvSpPr txBox="1"/>
          <p:nvPr/>
        </p:nvSpPr>
        <p:spPr>
          <a:xfrm>
            <a:off x="1245550" y="2577525"/>
            <a:ext cx="17295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t>What do you think the word, “Diversity” means?</a:t>
            </a:r>
            <a:endParaRPr b="1" sz="1100"/>
          </a:p>
        </p:txBody>
      </p:sp>
      <p:sp>
        <p:nvSpPr>
          <p:cNvPr id="1220" name="Google Shape;1220;p56"/>
          <p:cNvSpPr txBox="1"/>
          <p:nvPr/>
        </p:nvSpPr>
        <p:spPr>
          <a:xfrm>
            <a:off x="1323150" y="3865463"/>
            <a:ext cx="17295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t>How did the boy and his grandfather begin to communicate?</a:t>
            </a:r>
            <a:endParaRPr b="1" sz="1100"/>
          </a:p>
        </p:txBody>
      </p:sp>
      <p:sp>
        <p:nvSpPr>
          <p:cNvPr id="1221" name="Google Shape;1221;p56"/>
          <p:cNvSpPr txBox="1"/>
          <p:nvPr/>
        </p:nvSpPr>
        <p:spPr>
          <a:xfrm>
            <a:off x="5961825" y="2577513"/>
            <a:ext cx="17295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t>What are three things the boy and his grandfather did not have in common?</a:t>
            </a:r>
            <a:endParaRPr b="1" sz="1100"/>
          </a:p>
        </p:txBody>
      </p:sp>
      <p:sp>
        <p:nvSpPr>
          <p:cNvPr id="1222" name="Google Shape;1222;p56"/>
          <p:cNvSpPr txBox="1"/>
          <p:nvPr/>
        </p:nvSpPr>
        <p:spPr>
          <a:xfrm>
            <a:off x="5862300" y="3909213"/>
            <a:ext cx="18333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t>Is it okay to be different from someone and still be their friend? Why/why not?</a:t>
            </a:r>
            <a:endParaRPr b="1" sz="1100"/>
          </a:p>
        </p:txBody>
      </p:sp>
      <p:sp>
        <p:nvSpPr>
          <p:cNvPr id="1223" name="Google Shape;1223;p56"/>
          <p:cNvSpPr txBox="1"/>
          <p:nvPr/>
        </p:nvSpPr>
        <p:spPr>
          <a:xfrm>
            <a:off x="476250" y="64775"/>
            <a:ext cx="8267700" cy="90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700">
                <a:latin typeface="Love Ya Like A Sister"/>
                <a:ea typeface="Love Ya Like A Sister"/>
                <a:cs typeface="Love Ya Like A Sister"/>
                <a:sym typeface="Love Ya Like A Sister"/>
              </a:rPr>
              <a:t>Comprehension Questions</a:t>
            </a:r>
            <a:endParaRPr b="1" sz="4700">
              <a:latin typeface="Love Ya Like A Sister"/>
              <a:ea typeface="Love Ya Like A Sister"/>
              <a:cs typeface="Love Ya Like A Sister"/>
              <a:sym typeface="Love Ya Like A Sister"/>
            </a:endParaRPr>
          </a:p>
        </p:txBody>
      </p:sp>
      <p:sp>
        <p:nvSpPr>
          <p:cNvPr id="1224" name="Google Shape;1224;p56"/>
          <p:cNvSpPr txBox="1"/>
          <p:nvPr/>
        </p:nvSpPr>
        <p:spPr>
          <a:xfrm>
            <a:off x="654150" y="1826200"/>
            <a:ext cx="5161500" cy="60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sp>
        <p:nvSpPr>
          <p:cNvPr id="1229" name="Google Shape;1229;p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30" name="Google Shape;1230;p5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31" name="Google Shape;1231;p57"/>
          <p:cNvPicPr preferRelativeResize="0"/>
          <p:nvPr/>
        </p:nvPicPr>
        <p:blipFill>
          <a:blip r:embed="rId3">
            <a:alphaModFix/>
          </a:blip>
          <a:stretch>
            <a:fillRect/>
          </a:stretch>
        </p:blipFill>
        <p:spPr>
          <a:xfrm>
            <a:off x="0" y="0"/>
            <a:ext cx="9144001" cy="5065700"/>
          </a:xfrm>
          <a:prstGeom prst="rect">
            <a:avLst/>
          </a:prstGeom>
          <a:noFill/>
          <a:ln cap="flat" cmpd="sng" w="152400">
            <a:solidFill>
              <a:srgbClr val="FF6700"/>
            </a:solidFill>
            <a:prstDash val="solid"/>
            <a:round/>
            <a:headEnd len="sm" w="sm" type="none"/>
            <a:tailEnd len="sm" w="sm" type="none"/>
          </a:ln>
        </p:spPr>
      </p:pic>
      <p:sp>
        <p:nvSpPr>
          <p:cNvPr id="1232" name="Google Shape;1232;p57"/>
          <p:cNvSpPr/>
          <p:nvPr/>
        </p:nvSpPr>
        <p:spPr>
          <a:xfrm>
            <a:off x="809700" y="422650"/>
            <a:ext cx="4759800" cy="4220400"/>
          </a:xfrm>
          <a:prstGeom prst="ellipse">
            <a:avLst/>
          </a:prstGeom>
          <a:solidFill>
            <a:srgbClr val="FFFF00">
              <a:alpha val="53370"/>
            </a:srgbClr>
          </a:solidFill>
          <a:ln cap="flat" cmpd="sng" w="76200">
            <a:solidFill>
              <a:srgbClr val="FF67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57"/>
          <p:cNvSpPr/>
          <p:nvPr/>
        </p:nvSpPr>
        <p:spPr>
          <a:xfrm>
            <a:off x="3512100" y="404400"/>
            <a:ext cx="4822200" cy="4334700"/>
          </a:xfrm>
          <a:prstGeom prst="ellipse">
            <a:avLst/>
          </a:prstGeom>
          <a:solidFill>
            <a:srgbClr val="FFFF00">
              <a:alpha val="57290"/>
            </a:srgbClr>
          </a:solidFill>
          <a:ln cap="flat" cmpd="sng" w="76200">
            <a:solidFill>
              <a:srgbClr val="FF67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57"/>
          <p:cNvSpPr txBox="1"/>
          <p:nvPr/>
        </p:nvSpPr>
        <p:spPr>
          <a:xfrm>
            <a:off x="809700" y="-139700"/>
            <a:ext cx="7524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600">
                <a:latin typeface="Love Ya Like A Sister"/>
                <a:ea typeface="Love Ya Like A Sister"/>
                <a:cs typeface="Love Ya Like A Sister"/>
                <a:sym typeface="Love Ya Like A Sister"/>
              </a:rPr>
              <a:t>Similarities and Differences</a:t>
            </a:r>
            <a:endParaRPr b="1" sz="3600">
              <a:latin typeface="Love Ya Like A Sister"/>
              <a:ea typeface="Love Ya Like A Sister"/>
              <a:cs typeface="Love Ya Like A Sister"/>
              <a:sym typeface="Love Ya Like A Sister"/>
            </a:endParaRPr>
          </a:p>
        </p:txBody>
      </p:sp>
      <p:pic>
        <p:nvPicPr>
          <p:cNvPr id="1235" name="Google Shape;1235;p57"/>
          <p:cNvPicPr preferRelativeResize="0"/>
          <p:nvPr/>
        </p:nvPicPr>
        <p:blipFill>
          <a:blip r:embed="rId4">
            <a:alphaModFix/>
          </a:blip>
          <a:stretch>
            <a:fillRect/>
          </a:stretch>
        </p:blipFill>
        <p:spPr>
          <a:xfrm>
            <a:off x="155650" y="140825"/>
            <a:ext cx="1368350" cy="1181100"/>
          </a:xfrm>
          <a:prstGeom prst="rect">
            <a:avLst/>
          </a:prstGeom>
          <a:noFill/>
          <a:ln cap="flat" cmpd="sng" w="38100">
            <a:solidFill>
              <a:srgbClr val="000000"/>
            </a:solidFill>
            <a:prstDash val="solid"/>
            <a:round/>
            <a:headEnd len="sm" w="sm" type="none"/>
            <a:tailEnd len="sm" w="sm" type="none"/>
          </a:ln>
        </p:spPr>
      </p:pic>
      <p:pic>
        <p:nvPicPr>
          <p:cNvPr id="1236" name="Google Shape;1236;p57"/>
          <p:cNvPicPr preferRelativeResize="0"/>
          <p:nvPr/>
        </p:nvPicPr>
        <p:blipFill>
          <a:blip r:embed="rId5">
            <a:alphaModFix/>
          </a:blip>
          <a:stretch>
            <a:fillRect/>
          </a:stretch>
        </p:blipFill>
        <p:spPr>
          <a:xfrm>
            <a:off x="7690389" y="140825"/>
            <a:ext cx="1310736" cy="1181100"/>
          </a:xfrm>
          <a:prstGeom prst="rect">
            <a:avLst/>
          </a:prstGeom>
          <a:noFill/>
          <a:ln cap="flat" cmpd="sng" w="38100">
            <a:solidFill>
              <a:srgbClr val="000000"/>
            </a:solidFill>
            <a:prstDash val="solid"/>
            <a:round/>
            <a:headEnd len="sm" w="sm" type="none"/>
            <a:tailEnd len="sm" w="sm" type="none"/>
          </a:ln>
        </p:spPr>
      </p:pic>
      <p:sp>
        <p:nvSpPr>
          <p:cNvPr id="1237" name="Google Shape;1237;p57"/>
          <p:cNvSpPr txBox="1"/>
          <p:nvPr/>
        </p:nvSpPr>
        <p:spPr>
          <a:xfrm>
            <a:off x="214350" y="3867150"/>
            <a:ext cx="8715300" cy="1154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t>Directions:  Thinking back to the story, “Drawn Togther”, think about the boy and his grandfather.  How are they the same?  Type </a:t>
            </a:r>
            <a:r>
              <a:rPr b="1" lang="en" sz="1600"/>
              <a:t>your answer in the yellow part of the circles.  How are they different?  Type the boy’s likes in his side of the circle and the grandfather’s likes on his side.</a:t>
            </a:r>
            <a:endParaRPr b="1" sz="1600"/>
          </a:p>
        </p:txBody>
      </p:sp>
      <p:sp>
        <p:nvSpPr>
          <p:cNvPr id="1238" name="Google Shape;1238;p57"/>
          <p:cNvSpPr txBox="1"/>
          <p:nvPr/>
        </p:nvSpPr>
        <p:spPr>
          <a:xfrm>
            <a:off x="1390650" y="914400"/>
            <a:ext cx="200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Type here.</a:t>
            </a:r>
            <a:endParaRPr/>
          </a:p>
        </p:txBody>
      </p:sp>
      <p:sp>
        <p:nvSpPr>
          <p:cNvPr id="1239" name="Google Shape;1239;p57"/>
          <p:cNvSpPr txBox="1"/>
          <p:nvPr/>
        </p:nvSpPr>
        <p:spPr>
          <a:xfrm>
            <a:off x="5229225" y="1017725"/>
            <a:ext cx="200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Type here.</a:t>
            </a:r>
            <a:endParaRPr/>
          </a:p>
        </p:txBody>
      </p:sp>
      <p:sp>
        <p:nvSpPr>
          <p:cNvPr id="1240" name="Google Shape;1240;p57"/>
          <p:cNvSpPr txBox="1"/>
          <p:nvPr/>
        </p:nvSpPr>
        <p:spPr>
          <a:xfrm>
            <a:off x="3740350" y="1226675"/>
            <a:ext cx="1574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Type here.</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sp>
        <p:nvSpPr>
          <p:cNvPr id="1245" name="Google Shape;1245;p5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46" name="Google Shape;1246;p5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47" name="Google Shape;1247;p58"/>
          <p:cNvPicPr preferRelativeResize="0"/>
          <p:nvPr/>
        </p:nvPicPr>
        <p:blipFill>
          <a:blip r:embed="rId3">
            <a:alphaModFix/>
          </a:blip>
          <a:stretch>
            <a:fillRect/>
          </a:stretch>
        </p:blipFill>
        <p:spPr>
          <a:xfrm>
            <a:off x="0" y="0"/>
            <a:ext cx="9144001" cy="5065700"/>
          </a:xfrm>
          <a:prstGeom prst="rect">
            <a:avLst/>
          </a:prstGeom>
          <a:noFill/>
          <a:ln cap="flat" cmpd="sng" w="152400">
            <a:solidFill>
              <a:srgbClr val="FF6700"/>
            </a:solidFill>
            <a:prstDash val="solid"/>
            <a:round/>
            <a:headEnd len="sm" w="sm" type="none"/>
            <a:tailEnd len="sm" w="sm" type="none"/>
          </a:ln>
        </p:spPr>
      </p:pic>
      <p:pic>
        <p:nvPicPr>
          <p:cNvPr id="1248" name="Google Shape;1248;p58"/>
          <p:cNvPicPr preferRelativeResize="0"/>
          <p:nvPr/>
        </p:nvPicPr>
        <p:blipFill>
          <a:blip r:embed="rId4">
            <a:alphaModFix/>
          </a:blip>
          <a:stretch>
            <a:fillRect/>
          </a:stretch>
        </p:blipFill>
        <p:spPr>
          <a:xfrm>
            <a:off x="3532375" y="106364"/>
            <a:ext cx="5421129" cy="4586275"/>
          </a:xfrm>
          <a:prstGeom prst="rect">
            <a:avLst/>
          </a:prstGeom>
          <a:noFill/>
          <a:ln>
            <a:noFill/>
          </a:ln>
        </p:spPr>
      </p:pic>
      <p:pic>
        <p:nvPicPr>
          <p:cNvPr id="1249" name="Google Shape;1249;p58"/>
          <p:cNvPicPr preferRelativeResize="0"/>
          <p:nvPr/>
        </p:nvPicPr>
        <p:blipFill>
          <a:blip r:embed="rId5">
            <a:alphaModFix/>
          </a:blip>
          <a:stretch>
            <a:fillRect/>
          </a:stretch>
        </p:blipFill>
        <p:spPr>
          <a:xfrm>
            <a:off x="-3" y="106375"/>
            <a:ext cx="1899626" cy="1716075"/>
          </a:xfrm>
          <a:prstGeom prst="rect">
            <a:avLst/>
          </a:prstGeom>
          <a:noFill/>
          <a:ln>
            <a:noFill/>
          </a:ln>
        </p:spPr>
      </p:pic>
      <p:sp>
        <p:nvSpPr>
          <p:cNvPr id="1250" name="Google Shape;1250;p58"/>
          <p:cNvSpPr txBox="1"/>
          <p:nvPr/>
        </p:nvSpPr>
        <p:spPr>
          <a:xfrm>
            <a:off x="3867150" y="1209675"/>
            <a:ext cx="4705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t>Type here.</a:t>
            </a:r>
            <a:endParaRPr b="1" sz="2000"/>
          </a:p>
        </p:txBody>
      </p:sp>
      <p:sp>
        <p:nvSpPr>
          <p:cNvPr id="1251" name="Google Shape;1251;p58"/>
          <p:cNvSpPr txBox="1"/>
          <p:nvPr/>
        </p:nvSpPr>
        <p:spPr>
          <a:xfrm>
            <a:off x="104775" y="2536975"/>
            <a:ext cx="32958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t>How can we appreciate one anothers’ differences in our virtual classroom?</a:t>
            </a:r>
            <a:endParaRPr b="1" sz="2000"/>
          </a:p>
          <a:p>
            <a:pPr indent="0" lvl="0" marL="0" rtl="0" algn="l">
              <a:spcBef>
                <a:spcPts val="0"/>
              </a:spcBef>
              <a:spcAft>
                <a:spcPts val="0"/>
              </a:spcAft>
              <a:buNone/>
            </a:pPr>
            <a:r>
              <a:rPr b="1" lang="en" sz="2000"/>
              <a:t>Give me at least three ways and use complete sentences.</a:t>
            </a:r>
            <a:endParaRPr b="1" sz="2000"/>
          </a:p>
        </p:txBody>
      </p:sp>
      <p:pic>
        <p:nvPicPr>
          <p:cNvPr descr="Elmo and Abby want to learn about things that are different and the same. Gordon is reading a great book that might help Abby and Elmo called We're Different, We're the Same. &#10;&#10;Find the book here: http://rhcbooks.com/books/90043/we?ref=PRH1D527B7C47&amp;aid=randohouseinc6169-20&amp;linkid=PRH1D527B7C47&#10;&#10;--&#10;Subscribe to the Sesame Street Channel here: http://www.youtube.com/subscription_center?add_user=SesameStreet&#10; &#10;For more fun games and videos for your preschooler in a safe, child-friendly environment, visit us at http://www.sesamestreet.org&#10; &#10;Sesame Street is a production of Sesame Workshop, a nonprofit educational organization. The Workshop produces Sesame Street programs, seen in over 150 countries, and other acclaimed shows, including The Electric Company.  Beyond television, the Workshop produces content for multiple media platforms on a wide range of issues including literacy and numeracy, emotional wellbeing, health and wellness, and respect and understanding.  Learn more at http://www.sesamestreet.org." id="1252" name="Google Shape;1252;p58" title="Sesame Street: We're Different, We're the Same | Read Along Series">
            <a:hlinkClick r:id="rId6"/>
          </p:cNvPr>
          <p:cNvPicPr preferRelativeResize="0"/>
          <p:nvPr/>
        </p:nvPicPr>
        <p:blipFill>
          <a:blip r:embed="rId7">
            <a:alphaModFix/>
          </a:blip>
          <a:stretch>
            <a:fillRect/>
          </a:stretch>
        </p:blipFill>
        <p:spPr>
          <a:xfrm>
            <a:off x="1770350" y="1209674"/>
            <a:ext cx="1630225" cy="1222700"/>
          </a:xfrm>
          <a:prstGeom prst="rect">
            <a:avLst/>
          </a:prstGeom>
          <a:noFill/>
          <a:ln cap="flat" cmpd="sng" w="76200">
            <a:solidFill>
              <a:srgbClr val="E69138"/>
            </a:solidFill>
            <a:prstDash val="solid"/>
            <a:round/>
            <a:headEnd len="sm" w="sm" type="none"/>
            <a:tailEnd len="sm" w="sm" type="none"/>
          </a:ln>
        </p:spPr>
      </p:pic>
      <p:pic>
        <p:nvPicPr>
          <p:cNvPr id="1253" name="Google Shape;1253;p58"/>
          <p:cNvPicPr preferRelativeResize="0"/>
          <p:nvPr/>
        </p:nvPicPr>
        <p:blipFill>
          <a:blip r:embed="rId8">
            <a:alphaModFix/>
          </a:blip>
          <a:stretch>
            <a:fillRect/>
          </a:stretch>
        </p:blipFill>
        <p:spPr>
          <a:xfrm>
            <a:off x="7486300" y="3280400"/>
            <a:ext cx="1276699" cy="1177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2"/>
                                        </p:tgtEl>
                                        <p:attrNameLst>
                                          <p:attrName>style.visibility</p:attrName>
                                        </p:attrNameLst>
                                      </p:cBhvr>
                                      <p:to>
                                        <p:strVal val="visible"/>
                                      </p:to>
                                    </p:set>
                                    <p:animEffect filter="fade" transition="in">
                                      <p:cBhvr>
                                        <p:cTn dur="1000"/>
                                        <p:tgtEl>
                                          <p:spTgt spid="1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7" name="Shape 1257"/>
        <p:cNvGrpSpPr/>
        <p:nvPr/>
      </p:nvGrpSpPr>
      <p:grpSpPr>
        <a:xfrm>
          <a:off x="0" y="0"/>
          <a:ext cx="0" cy="0"/>
          <a:chOff x="0" y="0"/>
          <a:chExt cx="0" cy="0"/>
        </a:xfrm>
      </p:grpSpPr>
      <p:pic>
        <p:nvPicPr>
          <p:cNvPr id="1258" name="Google Shape;1258;p59"/>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674EA7"/>
            </a:solidFill>
            <a:prstDash val="solid"/>
            <a:round/>
            <a:headEnd len="sm" w="sm" type="none"/>
            <a:tailEnd len="sm" w="sm" type="none"/>
          </a:ln>
        </p:spPr>
      </p:pic>
      <p:sp>
        <p:nvSpPr>
          <p:cNvPr id="1259" name="Google Shape;1259;p59"/>
          <p:cNvSpPr txBox="1"/>
          <p:nvPr/>
        </p:nvSpPr>
        <p:spPr>
          <a:xfrm>
            <a:off x="4876800" y="190500"/>
            <a:ext cx="3972000" cy="4509900"/>
          </a:xfrm>
          <a:prstGeom prst="rect">
            <a:avLst/>
          </a:prstGeom>
          <a:solidFill>
            <a:srgbClr val="D9D2E9"/>
          </a:solidFill>
          <a:ln cap="flat" cmpd="sng" w="76200">
            <a:solidFill>
              <a:srgbClr val="351C75"/>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rgbClr val="674EA7"/>
                </a:solidFill>
                <a:latin typeface="Love Ya Like A Sister"/>
                <a:ea typeface="Love Ya Like A Sister"/>
                <a:cs typeface="Love Ya Like A Sister"/>
                <a:sym typeface="Love Ya Like A Sister"/>
              </a:rPr>
              <a:t>“Me and You”</a:t>
            </a:r>
            <a:endParaRPr b="1" sz="3000">
              <a:solidFill>
                <a:srgbClr val="674EA7"/>
              </a:solidFill>
              <a:latin typeface="Love Ya Like A Sister"/>
              <a:ea typeface="Love Ya Like A Sister"/>
              <a:cs typeface="Love Ya Like A Sister"/>
              <a:sym typeface="Love Ya Like A Sister"/>
            </a:endParaRPr>
          </a:p>
          <a:p>
            <a:pPr indent="0" lvl="0" marL="0" rtl="0" algn="l">
              <a:spcBef>
                <a:spcPts val="0"/>
              </a:spcBef>
              <a:spcAft>
                <a:spcPts val="0"/>
              </a:spcAft>
              <a:buNone/>
            </a:pPr>
            <a:r>
              <a:t/>
            </a:r>
            <a:endParaRPr b="1" sz="1100"/>
          </a:p>
          <a:p>
            <a:pPr indent="0" lvl="0" marL="0" rtl="0" algn="l">
              <a:spcBef>
                <a:spcPts val="0"/>
              </a:spcBef>
              <a:spcAft>
                <a:spcPts val="0"/>
              </a:spcAft>
              <a:buNone/>
            </a:pPr>
            <a:r>
              <a:rPr b="1" lang="en" sz="1000"/>
              <a:t>I have black hair, you have red;  my eyes are green like Uncle Ned’s.  Your eyes shine like icy blue glass all of us are different in our class.</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rPr b="1" lang="en" sz="1000"/>
              <a:t>I can run, you can cook, he can dance and she reads books. </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rPr b="1" lang="en" sz="1000"/>
              <a:t>I like funny movies and you like scary, adventure ones are the best for Harry.</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rPr b="1" lang="en" sz="1000"/>
              <a:t>I am very short and you are quite tall, I like the season of summer and you like fall.</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rPr b="1" lang="en" sz="1000"/>
              <a:t>I am not the strongest reader while you read like a pro,  you can run pretty fast and I run pretty slow.</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rPr b="1" lang="en" sz="1000"/>
              <a:t>My family is from the U.S. while yours is from Peru; we may be very different but we have similarities too.</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rPr b="1" lang="en" sz="1000"/>
              <a:t>We both are human beings with very caring hearts; not judging by the book is where love and kindness starts.  When we look for the good in others rather than the bad, our world will begin to change and be happy rather than sad.</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rPr b="1" lang="en" sz="1000"/>
              <a:t>~ Mrs Ganoe </a:t>
            </a:r>
            <a:endParaRPr b="1" sz="1000"/>
          </a:p>
        </p:txBody>
      </p:sp>
      <p:pic>
        <p:nvPicPr>
          <p:cNvPr descr="Kristen Bell &amp; Benjamin Hart read &quot;The World Needs More Purple People&quot; for the 2020 Virtual Orange County Children's Book Festival. Purchase their book here https://skoolaroo.com/pages/OCCBF" id="1260" name="Google Shape;1260;p59" title="The World Needs More Purple People by Kristen Bell &amp; Benjamin Hart">
            <a:hlinkClick r:id="rId4"/>
          </p:cNvPr>
          <p:cNvPicPr preferRelativeResize="0"/>
          <p:nvPr/>
        </p:nvPicPr>
        <p:blipFill>
          <a:blip r:embed="rId5">
            <a:alphaModFix/>
          </a:blip>
          <a:stretch>
            <a:fillRect/>
          </a:stretch>
        </p:blipFill>
        <p:spPr>
          <a:xfrm>
            <a:off x="822325" y="846025"/>
            <a:ext cx="3000000" cy="2221750"/>
          </a:xfrm>
          <a:prstGeom prst="rect">
            <a:avLst/>
          </a:prstGeom>
          <a:noFill/>
          <a:ln cap="flat" cmpd="sng" w="76200">
            <a:solidFill>
              <a:srgbClr val="351C75"/>
            </a:solidFill>
            <a:prstDash val="solid"/>
            <a:round/>
            <a:headEnd len="sm" w="sm" type="none"/>
            <a:tailEnd len="sm" w="sm" type="none"/>
          </a:ln>
        </p:spPr>
      </p:pic>
      <p:pic>
        <p:nvPicPr>
          <p:cNvPr id="1261" name="Google Shape;1261;p59"/>
          <p:cNvPicPr preferRelativeResize="0"/>
          <p:nvPr/>
        </p:nvPicPr>
        <p:blipFill>
          <a:blip r:embed="rId6">
            <a:alphaModFix/>
          </a:blip>
          <a:stretch>
            <a:fillRect/>
          </a:stretch>
        </p:blipFill>
        <p:spPr>
          <a:xfrm>
            <a:off x="659700" y="3435625"/>
            <a:ext cx="1497725" cy="1497725"/>
          </a:xfrm>
          <a:prstGeom prst="rect">
            <a:avLst/>
          </a:prstGeom>
          <a:noFill/>
          <a:ln cap="flat" cmpd="sng" w="76200">
            <a:solidFill>
              <a:srgbClr val="351C75"/>
            </a:solidFill>
            <a:prstDash val="solid"/>
            <a:round/>
            <a:headEnd len="sm" w="sm" type="none"/>
            <a:tailEnd len="sm" w="sm" type="none"/>
          </a:ln>
        </p:spPr>
      </p:pic>
      <p:pic>
        <p:nvPicPr>
          <p:cNvPr id="1262" name="Google Shape;1262;p59" title="Me and You Poem.mp3">
            <a:hlinkClick r:id="rId7"/>
          </p:cNvPr>
          <p:cNvPicPr preferRelativeResize="0"/>
          <p:nvPr/>
        </p:nvPicPr>
        <p:blipFill>
          <a:blip r:embed="rId8">
            <a:alphaModFix/>
          </a:blip>
          <a:stretch>
            <a:fillRect/>
          </a:stretch>
        </p:blipFill>
        <p:spPr>
          <a:xfrm>
            <a:off x="4098000" y="234324"/>
            <a:ext cx="710475" cy="710500"/>
          </a:xfrm>
          <a:prstGeom prst="rect">
            <a:avLst/>
          </a:prstGeom>
          <a:noFill/>
          <a:ln>
            <a:noFill/>
          </a:ln>
        </p:spPr>
      </p:pic>
      <p:pic>
        <p:nvPicPr>
          <p:cNvPr id="1263" name="Google Shape;1263;p59"/>
          <p:cNvPicPr preferRelativeResize="0"/>
          <p:nvPr/>
        </p:nvPicPr>
        <p:blipFill>
          <a:blip r:embed="rId9">
            <a:alphaModFix/>
          </a:blip>
          <a:stretch>
            <a:fillRect/>
          </a:stretch>
        </p:blipFill>
        <p:spPr>
          <a:xfrm>
            <a:off x="2787038" y="3293250"/>
            <a:ext cx="1784975" cy="1784975"/>
          </a:xfrm>
          <a:prstGeom prst="rect">
            <a:avLst/>
          </a:prstGeom>
          <a:noFill/>
          <a:ln>
            <a:noFill/>
          </a:ln>
        </p:spPr>
      </p:pic>
      <p:pic>
        <p:nvPicPr>
          <p:cNvPr id="1264" name="Google Shape;1264;p59"/>
          <p:cNvPicPr preferRelativeResize="0"/>
          <p:nvPr/>
        </p:nvPicPr>
        <p:blipFill>
          <a:blip r:embed="rId10">
            <a:alphaModFix/>
          </a:blip>
          <a:stretch>
            <a:fillRect/>
          </a:stretch>
        </p:blipFill>
        <p:spPr>
          <a:xfrm>
            <a:off x="2668650" y="3658552"/>
            <a:ext cx="2021775" cy="1213075"/>
          </a:xfrm>
          <a:prstGeom prst="rect">
            <a:avLst/>
          </a:prstGeom>
          <a:noFill/>
          <a:ln>
            <a:noFill/>
          </a:ln>
        </p:spPr>
      </p:pic>
      <p:pic>
        <p:nvPicPr>
          <p:cNvPr id="1265" name="Google Shape;1265;p59"/>
          <p:cNvPicPr preferRelativeResize="0"/>
          <p:nvPr/>
        </p:nvPicPr>
        <p:blipFill>
          <a:blip r:embed="rId10">
            <a:alphaModFix/>
          </a:blip>
          <a:stretch>
            <a:fillRect/>
          </a:stretch>
        </p:blipFill>
        <p:spPr>
          <a:xfrm>
            <a:off x="7913633" y="234326"/>
            <a:ext cx="1019491" cy="611700"/>
          </a:xfrm>
          <a:prstGeom prst="rect">
            <a:avLst/>
          </a:prstGeom>
          <a:noFill/>
          <a:ln>
            <a:noFill/>
          </a:ln>
        </p:spPr>
      </p:pic>
      <p:pic>
        <p:nvPicPr>
          <p:cNvPr id="1266" name="Google Shape;1266;p59"/>
          <p:cNvPicPr preferRelativeResize="0"/>
          <p:nvPr/>
        </p:nvPicPr>
        <p:blipFill>
          <a:blip r:embed="rId10">
            <a:alphaModFix/>
          </a:blip>
          <a:stretch>
            <a:fillRect/>
          </a:stretch>
        </p:blipFill>
        <p:spPr>
          <a:xfrm>
            <a:off x="4808483" y="234326"/>
            <a:ext cx="1019491" cy="611700"/>
          </a:xfrm>
          <a:prstGeom prst="rect">
            <a:avLst/>
          </a:prstGeom>
          <a:noFill/>
          <a:ln>
            <a:noFill/>
          </a:ln>
        </p:spPr>
      </p:pic>
      <p:sp>
        <p:nvSpPr>
          <p:cNvPr id="1267" name="Google Shape;1267;p59"/>
          <p:cNvSpPr txBox="1"/>
          <p:nvPr/>
        </p:nvSpPr>
        <p:spPr>
          <a:xfrm>
            <a:off x="3009325" y="3847188"/>
            <a:ext cx="13404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t>Love One Another</a:t>
            </a:r>
            <a:endParaRPr b="1" sz="1600"/>
          </a:p>
        </p:txBody>
      </p:sp>
      <p:sp>
        <p:nvSpPr>
          <p:cNvPr id="1268" name="Google Shape;1268;p59"/>
          <p:cNvSpPr txBox="1"/>
          <p:nvPr/>
        </p:nvSpPr>
        <p:spPr>
          <a:xfrm>
            <a:off x="903600" y="-54325"/>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200">
                <a:solidFill>
                  <a:schemeClr val="dk1"/>
                </a:solidFill>
                <a:latin typeface="Love Ya Like A Sister"/>
                <a:ea typeface="Love Ya Like A Sister"/>
                <a:cs typeface="Love Ya Like A Sister"/>
                <a:sym typeface="Love Ya Like A Sister"/>
              </a:rPr>
              <a:t>Day 5</a:t>
            </a:r>
            <a:endParaRPr/>
          </a:p>
        </p:txBody>
      </p:sp>
      <p:grpSp>
        <p:nvGrpSpPr>
          <p:cNvPr id="1269" name="Google Shape;1269;p59"/>
          <p:cNvGrpSpPr/>
          <p:nvPr/>
        </p:nvGrpSpPr>
        <p:grpSpPr>
          <a:xfrm>
            <a:off x="35850" y="3634750"/>
            <a:ext cx="1005225" cy="1280150"/>
            <a:chOff x="9491325" y="491500"/>
            <a:chExt cx="1005225" cy="1280150"/>
          </a:xfrm>
        </p:grpSpPr>
        <p:pic>
          <p:nvPicPr>
            <p:cNvPr id="1270" name="Google Shape;1270;p59"/>
            <p:cNvPicPr preferRelativeResize="0"/>
            <p:nvPr/>
          </p:nvPicPr>
          <p:blipFill>
            <a:blip r:embed="rId11">
              <a:alphaModFix/>
            </a:blip>
            <a:stretch>
              <a:fillRect/>
            </a:stretch>
          </p:blipFill>
          <p:spPr>
            <a:xfrm>
              <a:off x="9491325" y="491500"/>
              <a:ext cx="1005225" cy="1280150"/>
            </a:xfrm>
            <a:prstGeom prst="rect">
              <a:avLst/>
            </a:prstGeom>
            <a:noFill/>
            <a:ln>
              <a:noFill/>
            </a:ln>
          </p:spPr>
        </p:pic>
        <p:sp>
          <p:nvSpPr>
            <p:cNvPr id="1271" name="Google Shape;1271;p59"/>
            <p:cNvSpPr txBox="1"/>
            <p:nvPr/>
          </p:nvSpPr>
          <p:spPr>
            <a:xfrm>
              <a:off x="9553575" y="739150"/>
              <a:ext cx="695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pev</a:t>
              </a:r>
              <a:endParaRPr b="1" sz="2000">
                <a:solidFill>
                  <a:srgbClr val="FFFFFF"/>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0"/>
                                        </p:tgtEl>
                                        <p:attrNameLst>
                                          <p:attrName>style.visibility</p:attrName>
                                        </p:attrNameLst>
                                      </p:cBhvr>
                                      <p:to>
                                        <p:strVal val="visible"/>
                                      </p:to>
                                    </p:set>
                                    <p:animEffect filter="fade" transition="in">
                                      <p:cBhvr>
                                        <p:cTn dur="1000"/>
                                        <p:tgtEl>
                                          <p:spTgt spid="12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5" name="Shape 1275"/>
        <p:cNvGrpSpPr/>
        <p:nvPr/>
      </p:nvGrpSpPr>
      <p:grpSpPr>
        <a:xfrm>
          <a:off x="0" y="0"/>
          <a:ext cx="0" cy="0"/>
          <a:chOff x="0" y="0"/>
          <a:chExt cx="0" cy="0"/>
        </a:xfrm>
      </p:grpSpPr>
      <p:sp>
        <p:nvSpPr>
          <p:cNvPr id="1276" name="Google Shape;1276;p6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77" name="Google Shape;1277;p6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78" name="Google Shape;1278;p60"/>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674EA7"/>
            </a:solidFill>
            <a:prstDash val="solid"/>
            <a:round/>
            <a:headEnd len="sm" w="sm" type="none"/>
            <a:tailEnd len="sm" w="sm" type="none"/>
          </a:ln>
        </p:spPr>
      </p:pic>
      <p:sp>
        <p:nvSpPr>
          <p:cNvPr id="1279" name="Google Shape;1279;p60"/>
          <p:cNvSpPr txBox="1"/>
          <p:nvPr/>
        </p:nvSpPr>
        <p:spPr>
          <a:xfrm>
            <a:off x="171450" y="85725"/>
            <a:ext cx="86106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t>Directions:  In the story, “The World Needs More Purple People”, they told you the steps in become one yourself.  Read the sentences on each heart.  Place the hearts in order below.</a:t>
            </a:r>
            <a:endParaRPr b="1" sz="2200"/>
          </a:p>
        </p:txBody>
      </p:sp>
      <p:sp>
        <p:nvSpPr>
          <p:cNvPr id="1280" name="Google Shape;1280;p60"/>
          <p:cNvSpPr txBox="1"/>
          <p:nvPr/>
        </p:nvSpPr>
        <p:spPr>
          <a:xfrm>
            <a:off x="1973775" y="3233750"/>
            <a:ext cx="1400100" cy="1600800"/>
          </a:xfrm>
          <a:prstGeom prst="rect">
            <a:avLst/>
          </a:prstGeom>
          <a:solidFill>
            <a:srgbClr val="00FFFF"/>
          </a:solidFill>
          <a:ln cap="flat" cmpd="sng" w="76200">
            <a:solidFill>
              <a:srgbClr val="351C75"/>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800"/>
          </a:p>
        </p:txBody>
      </p:sp>
      <p:sp>
        <p:nvSpPr>
          <p:cNvPr id="1281" name="Google Shape;1281;p60"/>
          <p:cNvSpPr txBox="1"/>
          <p:nvPr/>
        </p:nvSpPr>
        <p:spPr>
          <a:xfrm>
            <a:off x="5746425" y="3186113"/>
            <a:ext cx="1400100" cy="1600800"/>
          </a:xfrm>
          <a:prstGeom prst="rect">
            <a:avLst/>
          </a:prstGeom>
          <a:solidFill>
            <a:srgbClr val="00FFFF"/>
          </a:solidFill>
          <a:ln cap="flat" cmpd="sng" w="76200">
            <a:solidFill>
              <a:srgbClr val="351C75"/>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800"/>
          </a:p>
        </p:txBody>
      </p:sp>
      <p:sp>
        <p:nvSpPr>
          <p:cNvPr id="1282" name="Google Shape;1282;p60"/>
          <p:cNvSpPr txBox="1"/>
          <p:nvPr/>
        </p:nvSpPr>
        <p:spPr>
          <a:xfrm>
            <a:off x="3845400" y="3233738"/>
            <a:ext cx="1400100" cy="1600800"/>
          </a:xfrm>
          <a:prstGeom prst="rect">
            <a:avLst/>
          </a:prstGeom>
          <a:solidFill>
            <a:srgbClr val="00FFFF"/>
          </a:solidFill>
          <a:ln cap="flat" cmpd="sng" w="76200">
            <a:solidFill>
              <a:srgbClr val="351C75"/>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800"/>
          </a:p>
        </p:txBody>
      </p:sp>
      <p:sp>
        <p:nvSpPr>
          <p:cNvPr id="1283" name="Google Shape;1283;p60"/>
          <p:cNvSpPr txBox="1"/>
          <p:nvPr/>
        </p:nvSpPr>
        <p:spPr>
          <a:xfrm>
            <a:off x="171450" y="3233750"/>
            <a:ext cx="1400100" cy="1600800"/>
          </a:xfrm>
          <a:prstGeom prst="rect">
            <a:avLst/>
          </a:prstGeom>
          <a:solidFill>
            <a:srgbClr val="00FFFF"/>
          </a:solidFill>
          <a:ln cap="flat" cmpd="sng" w="76200">
            <a:solidFill>
              <a:srgbClr val="351C75"/>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800"/>
          </a:p>
        </p:txBody>
      </p:sp>
      <p:sp>
        <p:nvSpPr>
          <p:cNvPr id="1284" name="Google Shape;1284;p60"/>
          <p:cNvSpPr txBox="1"/>
          <p:nvPr/>
        </p:nvSpPr>
        <p:spPr>
          <a:xfrm>
            <a:off x="7615200" y="3186125"/>
            <a:ext cx="1400100" cy="1600800"/>
          </a:xfrm>
          <a:prstGeom prst="rect">
            <a:avLst/>
          </a:prstGeom>
          <a:solidFill>
            <a:srgbClr val="00FFFF"/>
          </a:solidFill>
          <a:ln cap="flat" cmpd="sng" w="76200">
            <a:solidFill>
              <a:srgbClr val="351C75"/>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800"/>
          </a:p>
        </p:txBody>
      </p:sp>
      <p:sp>
        <p:nvSpPr>
          <p:cNvPr id="1285" name="Google Shape;1285;p60"/>
          <p:cNvSpPr txBox="1"/>
          <p:nvPr/>
        </p:nvSpPr>
        <p:spPr>
          <a:xfrm>
            <a:off x="419100" y="3590925"/>
            <a:ext cx="885900" cy="754200"/>
          </a:xfrm>
          <a:prstGeom prst="rect">
            <a:avLst/>
          </a:prstGeom>
          <a:solidFill>
            <a:srgbClr val="00FFFF"/>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700"/>
              <a:t>1</a:t>
            </a:r>
            <a:endParaRPr b="1" sz="3700"/>
          </a:p>
        </p:txBody>
      </p:sp>
      <p:sp>
        <p:nvSpPr>
          <p:cNvPr id="1286" name="Google Shape;1286;p60"/>
          <p:cNvSpPr txBox="1"/>
          <p:nvPr/>
        </p:nvSpPr>
        <p:spPr>
          <a:xfrm>
            <a:off x="2190750" y="3542750"/>
            <a:ext cx="885900" cy="754200"/>
          </a:xfrm>
          <a:prstGeom prst="rect">
            <a:avLst/>
          </a:prstGeom>
          <a:solidFill>
            <a:srgbClr val="00FFFF"/>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700"/>
              <a:t>2</a:t>
            </a:r>
            <a:endParaRPr b="1" sz="3700"/>
          </a:p>
        </p:txBody>
      </p:sp>
      <p:sp>
        <p:nvSpPr>
          <p:cNvPr id="1287" name="Google Shape;1287;p60"/>
          <p:cNvSpPr txBox="1"/>
          <p:nvPr/>
        </p:nvSpPr>
        <p:spPr>
          <a:xfrm>
            <a:off x="4042650" y="3542750"/>
            <a:ext cx="885900" cy="754200"/>
          </a:xfrm>
          <a:prstGeom prst="rect">
            <a:avLst/>
          </a:prstGeom>
          <a:solidFill>
            <a:srgbClr val="00FFFF"/>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700"/>
              <a:t>3</a:t>
            </a:r>
            <a:endParaRPr b="1" sz="3700"/>
          </a:p>
        </p:txBody>
      </p:sp>
      <p:sp>
        <p:nvSpPr>
          <p:cNvPr id="1288" name="Google Shape;1288;p60"/>
          <p:cNvSpPr txBox="1"/>
          <p:nvPr/>
        </p:nvSpPr>
        <p:spPr>
          <a:xfrm>
            <a:off x="5987400" y="3542750"/>
            <a:ext cx="885900" cy="754200"/>
          </a:xfrm>
          <a:prstGeom prst="rect">
            <a:avLst/>
          </a:prstGeom>
          <a:solidFill>
            <a:srgbClr val="00FFFF"/>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700"/>
              <a:t>4</a:t>
            </a:r>
            <a:endParaRPr b="1" sz="3700"/>
          </a:p>
        </p:txBody>
      </p:sp>
      <p:sp>
        <p:nvSpPr>
          <p:cNvPr id="1289" name="Google Shape;1289;p60"/>
          <p:cNvSpPr txBox="1"/>
          <p:nvPr/>
        </p:nvSpPr>
        <p:spPr>
          <a:xfrm>
            <a:off x="7872300" y="3542750"/>
            <a:ext cx="885900" cy="754200"/>
          </a:xfrm>
          <a:prstGeom prst="rect">
            <a:avLst/>
          </a:prstGeom>
          <a:solidFill>
            <a:srgbClr val="00FFFF"/>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700"/>
              <a:t>5</a:t>
            </a:r>
            <a:endParaRPr b="1" sz="3700"/>
          </a:p>
        </p:txBody>
      </p:sp>
      <p:sp>
        <p:nvSpPr>
          <p:cNvPr id="1290" name="Google Shape;1290;p60"/>
          <p:cNvSpPr/>
          <p:nvPr/>
        </p:nvSpPr>
        <p:spPr>
          <a:xfrm>
            <a:off x="7546500" y="1430800"/>
            <a:ext cx="1442700" cy="1093200"/>
          </a:xfrm>
          <a:prstGeom prst="heart">
            <a:avLst/>
          </a:prstGeom>
          <a:solidFill>
            <a:srgbClr val="674EA7"/>
          </a:solidFill>
          <a:ln cap="flat" cmpd="sng" w="762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0FFFF"/>
                </a:solidFill>
              </a:rPr>
              <a:t>Be the real you.</a:t>
            </a:r>
            <a:endParaRPr b="1">
              <a:solidFill>
                <a:srgbClr val="00FFFF"/>
              </a:solidFill>
            </a:endParaRPr>
          </a:p>
        </p:txBody>
      </p:sp>
      <p:sp>
        <p:nvSpPr>
          <p:cNvPr id="1291" name="Google Shape;1291;p60"/>
          <p:cNvSpPr/>
          <p:nvPr/>
        </p:nvSpPr>
        <p:spPr>
          <a:xfrm>
            <a:off x="5698575" y="1386500"/>
            <a:ext cx="1442700" cy="1093200"/>
          </a:xfrm>
          <a:prstGeom prst="heart">
            <a:avLst/>
          </a:prstGeom>
          <a:solidFill>
            <a:srgbClr val="674EA7"/>
          </a:solidFill>
          <a:ln cap="flat" cmpd="sng" w="762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0FFFF"/>
                </a:solidFill>
              </a:rPr>
              <a:t>Laugh a lot.</a:t>
            </a:r>
            <a:endParaRPr b="1">
              <a:solidFill>
                <a:srgbClr val="00FFFF"/>
              </a:solidFill>
            </a:endParaRPr>
          </a:p>
        </p:txBody>
      </p:sp>
      <p:sp>
        <p:nvSpPr>
          <p:cNvPr id="1292" name="Google Shape;1292;p60"/>
          <p:cNvSpPr/>
          <p:nvPr/>
        </p:nvSpPr>
        <p:spPr>
          <a:xfrm>
            <a:off x="3850650" y="1386500"/>
            <a:ext cx="1442700" cy="1093200"/>
          </a:xfrm>
          <a:prstGeom prst="heart">
            <a:avLst/>
          </a:prstGeom>
          <a:solidFill>
            <a:srgbClr val="674EA7"/>
          </a:solidFill>
          <a:ln cap="flat" cmpd="sng" w="762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0FFFF"/>
                </a:solidFill>
              </a:rPr>
              <a:t>Work hard.</a:t>
            </a:r>
            <a:endParaRPr b="1">
              <a:solidFill>
                <a:srgbClr val="00FFFF"/>
              </a:solidFill>
            </a:endParaRPr>
          </a:p>
        </p:txBody>
      </p:sp>
      <p:sp>
        <p:nvSpPr>
          <p:cNvPr id="1293" name="Google Shape;1293;p60"/>
          <p:cNvSpPr/>
          <p:nvPr/>
        </p:nvSpPr>
        <p:spPr>
          <a:xfrm>
            <a:off x="1979025" y="1386500"/>
            <a:ext cx="1442700" cy="1093200"/>
          </a:xfrm>
          <a:prstGeom prst="heart">
            <a:avLst/>
          </a:prstGeom>
          <a:solidFill>
            <a:srgbClr val="674EA7"/>
          </a:solidFill>
          <a:ln cap="flat" cmpd="sng" w="762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0FFFF"/>
                </a:solidFill>
              </a:rPr>
              <a:t>Use your voice.</a:t>
            </a:r>
            <a:endParaRPr b="1">
              <a:solidFill>
                <a:srgbClr val="00FFFF"/>
              </a:solidFill>
            </a:endParaRPr>
          </a:p>
        </p:txBody>
      </p:sp>
      <p:sp>
        <p:nvSpPr>
          <p:cNvPr id="1294" name="Google Shape;1294;p60"/>
          <p:cNvSpPr/>
          <p:nvPr/>
        </p:nvSpPr>
        <p:spPr>
          <a:xfrm>
            <a:off x="107400" y="1430800"/>
            <a:ext cx="1442700" cy="1093200"/>
          </a:xfrm>
          <a:prstGeom prst="heart">
            <a:avLst/>
          </a:prstGeom>
          <a:solidFill>
            <a:srgbClr val="674EA7"/>
          </a:solidFill>
          <a:ln cap="flat" cmpd="sng" w="762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00FFFF"/>
                </a:solidFill>
              </a:rPr>
              <a:t>Ask questions.</a:t>
            </a:r>
            <a:endParaRPr b="1" sz="1200">
              <a:solidFill>
                <a:srgbClr val="00FFFF"/>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8" name="Shape 1298"/>
        <p:cNvGrpSpPr/>
        <p:nvPr/>
      </p:nvGrpSpPr>
      <p:grpSpPr>
        <a:xfrm>
          <a:off x="0" y="0"/>
          <a:ext cx="0" cy="0"/>
          <a:chOff x="0" y="0"/>
          <a:chExt cx="0" cy="0"/>
        </a:xfrm>
      </p:grpSpPr>
      <p:sp>
        <p:nvSpPr>
          <p:cNvPr id="1299" name="Google Shape;1299;p6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00" name="Google Shape;1300;p6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01" name="Google Shape;1301;p61"/>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674EA7"/>
            </a:solidFill>
            <a:prstDash val="solid"/>
            <a:round/>
            <a:headEnd len="sm" w="sm" type="none"/>
            <a:tailEnd len="sm" w="sm" type="none"/>
          </a:ln>
        </p:spPr>
      </p:pic>
      <p:pic>
        <p:nvPicPr>
          <p:cNvPr id="1302" name="Google Shape;1302;p61"/>
          <p:cNvPicPr preferRelativeResize="0"/>
          <p:nvPr/>
        </p:nvPicPr>
        <p:blipFill>
          <a:blip r:embed="rId4">
            <a:alphaModFix/>
          </a:blip>
          <a:stretch>
            <a:fillRect/>
          </a:stretch>
        </p:blipFill>
        <p:spPr>
          <a:xfrm>
            <a:off x="-114300" y="955002"/>
            <a:ext cx="3694100" cy="4422475"/>
          </a:xfrm>
          <a:prstGeom prst="rect">
            <a:avLst/>
          </a:prstGeom>
          <a:noFill/>
          <a:ln>
            <a:noFill/>
          </a:ln>
        </p:spPr>
      </p:pic>
      <p:sp>
        <p:nvSpPr>
          <p:cNvPr id="1303" name="Google Shape;1303;p61"/>
          <p:cNvSpPr txBox="1"/>
          <p:nvPr/>
        </p:nvSpPr>
        <p:spPr>
          <a:xfrm>
            <a:off x="257175" y="-59050"/>
            <a:ext cx="87441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600">
                <a:latin typeface="Love Ya Like A Sister"/>
                <a:ea typeface="Love Ya Like A Sister"/>
                <a:cs typeface="Love Ya Like A Sister"/>
                <a:sym typeface="Love Ya Like A Sister"/>
              </a:rPr>
              <a:t>Take Time to Get to Know ME</a:t>
            </a:r>
            <a:endParaRPr b="1" sz="3600">
              <a:latin typeface="Love Ya Like A Sister"/>
              <a:ea typeface="Love Ya Like A Sister"/>
              <a:cs typeface="Love Ya Like A Sister"/>
              <a:sym typeface="Love Ya Like A Sister"/>
            </a:endParaRPr>
          </a:p>
        </p:txBody>
      </p:sp>
      <p:sp>
        <p:nvSpPr>
          <p:cNvPr id="1304" name="Google Shape;1304;p61"/>
          <p:cNvSpPr txBox="1"/>
          <p:nvPr/>
        </p:nvSpPr>
        <p:spPr>
          <a:xfrm>
            <a:off x="3362325" y="731525"/>
            <a:ext cx="5639100" cy="400200"/>
          </a:xfrm>
          <a:prstGeom prst="rect">
            <a:avLst/>
          </a:prstGeom>
          <a:solidFill>
            <a:srgbClr val="9900FF"/>
          </a:solidFill>
          <a:ln cap="flat" cmpd="sng" w="38100">
            <a:solidFill>
              <a:srgbClr val="20124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rPr>
              <a:t>My name is:  Type here.</a:t>
            </a:r>
            <a:endParaRPr b="1">
              <a:solidFill>
                <a:srgbClr val="FFFFFF"/>
              </a:solidFill>
            </a:endParaRPr>
          </a:p>
        </p:txBody>
      </p:sp>
      <p:sp>
        <p:nvSpPr>
          <p:cNvPr id="1305" name="Google Shape;1305;p61"/>
          <p:cNvSpPr txBox="1"/>
          <p:nvPr/>
        </p:nvSpPr>
        <p:spPr>
          <a:xfrm>
            <a:off x="3362325" y="1236350"/>
            <a:ext cx="5639100" cy="400200"/>
          </a:xfrm>
          <a:prstGeom prst="rect">
            <a:avLst/>
          </a:prstGeom>
          <a:solidFill>
            <a:srgbClr val="B4A7D6"/>
          </a:solidFill>
          <a:ln cap="flat" cmpd="sng" w="38100">
            <a:solidFill>
              <a:srgbClr val="20124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rPr>
              <a:t>My family is from (Country) Type here</a:t>
            </a:r>
            <a:r>
              <a:rPr b="1" lang="en">
                <a:solidFill>
                  <a:srgbClr val="FFFFFF"/>
                </a:solidFill>
              </a:rPr>
              <a:t>.</a:t>
            </a:r>
            <a:endParaRPr b="1">
              <a:solidFill>
                <a:srgbClr val="FFFFFF"/>
              </a:solidFill>
            </a:endParaRPr>
          </a:p>
        </p:txBody>
      </p:sp>
      <p:sp>
        <p:nvSpPr>
          <p:cNvPr id="1306" name="Google Shape;1306;p61"/>
          <p:cNvSpPr txBox="1"/>
          <p:nvPr/>
        </p:nvSpPr>
        <p:spPr>
          <a:xfrm>
            <a:off x="3362325" y="1741175"/>
            <a:ext cx="5639100" cy="400200"/>
          </a:xfrm>
          <a:prstGeom prst="rect">
            <a:avLst/>
          </a:prstGeom>
          <a:solidFill>
            <a:srgbClr val="9900FF"/>
          </a:solidFill>
          <a:ln cap="flat" cmpd="sng" w="38100">
            <a:solidFill>
              <a:srgbClr val="20124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rPr>
              <a:t>I speak (Language(s)):  </a:t>
            </a:r>
            <a:r>
              <a:rPr b="1" lang="en">
                <a:solidFill>
                  <a:srgbClr val="FFFFFF"/>
                </a:solidFill>
              </a:rPr>
              <a:t> Type here.</a:t>
            </a:r>
            <a:endParaRPr b="1">
              <a:solidFill>
                <a:srgbClr val="FFFFFF"/>
              </a:solidFill>
            </a:endParaRPr>
          </a:p>
        </p:txBody>
      </p:sp>
      <p:sp>
        <p:nvSpPr>
          <p:cNvPr id="1307" name="Google Shape;1307;p61"/>
          <p:cNvSpPr txBox="1"/>
          <p:nvPr/>
        </p:nvSpPr>
        <p:spPr>
          <a:xfrm>
            <a:off x="3362325" y="2293625"/>
            <a:ext cx="5639100" cy="400200"/>
          </a:xfrm>
          <a:prstGeom prst="rect">
            <a:avLst/>
          </a:prstGeom>
          <a:solidFill>
            <a:srgbClr val="B4A7D6"/>
          </a:solidFill>
          <a:ln cap="flat" cmpd="sng" w="38100">
            <a:solidFill>
              <a:srgbClr val="20124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rPr>
              <a:t>My family’s favorite tradition is:</a:t>
            </a:r>
            <a:endParaRPr b="1">
              <a:solidFill>
                <a:srgbClr val="FFFFFF"/>
              </a:solidFill>
            </a:endParaRPr>
          </a:p>
        </p:txBody>
      </p:sp>
      <p:sp>
        <p:nvSpPr>
          <p:cNvPr id="1308" name="Google Shape;1308;p61"/>
          <p:cNvSpPr txBox="1"/>
          <p:nvPr/>
        </p:nvSpPr>
        <p:spPr>
          <a:xfrm>
            <a:off x="3362325" y="2846075"/>
            <a:ext cx="5639100" cy="400200"/>
          </a:xfrm>
          <a:prstGeom prst="rect">
            <a:avLst/>
          </a:prstGeom>
          <a:solidFill>
            <a:srgbClr val="9900FF"/>
          </a:solidFill>
          <a:ln cap="flat" cmpd="sng" w="38100">
            <a:solidFill>
              <a:srgbClr val="20124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rPr>
              <a:t>Holidays my family celebrates:</a:t>
            </a:r>
            <a:r>
              <a:rPr b="1" lang="en">
                <a:solidFill>
                  <a:srgbClr val="FFFFFF"/>
                </a:solidFill>
              </a:rPr>
              <a:t>  Type here.</a:t>
            </a:r>
            <a:endParaRPr b="1">
              <a:solidFill>
                <a:srgbClr val="FFFFFF"/>
              </a:solidFill>
            </a:endParaRPr>
          </a:p>
        </p:txBody>
      </p:sp>
      <p:sp>
        <p:nvSpPr>
          <p:cNvPr id="1309" name="Google Shape;1309;p61"/>
          <p:cNvSpPr txBox="1"/>
          <p:nvPr/>
        </p:nvSpPr>
        <p:spPr>
          <a:xfrm>
            <a:off x="3362325" y="3398525"/>
            <a:ext cx="5639100" cy="400200"/>
          </a:xfrm>
          <a:prstGeom prst="rect">
            <a:avLst/>
          </a:prstGeom>
          <a:solidFill>
            <a:srgbClr val="B4A7D6"/>
          </a:solidFill>
          <a:ln cap="flat" cmpd="sng" w="38100">
            <a:solidFill>
              <a:srgbClr val="20124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rPr>
              <a:t>My favorite food is</a:t>
            </a:r>
            <a:r>
              <a:rPr b="1" lang="en">
                <a:solidFill>
                  <a:srgbClr val="FFFFFF"/>
                </a:solidFill>
              </a:rPr>
              <a:t>:</a:t>
            </a:r>
            <a:endParaRPr b="1">
              <a:solidFill>
                <a:srgbClr val="FFFFFF"/>
              </a:solidFill>
            </a:endParaRPr>
          </a:p>
        </p:txBody>
      </p:sp>
      <p:sp>
        <p:nvSpPr>
          <p:cNvPr id="1310" name="Google Shape;1310;p61"/>
          <p:cNvSpPr txBox="1"/>
          <p:nvPr/>
        </p:nvSpPr>
        <p:spPr>
          <a:xfrm>
            <a:off x="3362325" y="3950975"/>
            <a:ext cx="5639100" cy="400200"/>
          </a:xfrm>
          <a:prstGeom prst="rect">
            <a:avLst/>
          </a:prstGeom>
          <a:solidFill>
            <a:srgbClr val="9900FF"/>
          </a:solidFill>
          <a:ln cap="flat" cmpd="sng" w="38100">
            <a:solidFill>
              <a:srgbClr val="20124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rPr>
              <a:t>I am happy when</a:t>
            </a:r>
            <a:r>
              <a:rPr b="1" lang="en">
                <a:solidFill>
                  <a:srgbClr val="FFFFFF"/>
                </a:solidFill>
              </a:rPr>
              <a:t>:  Type here.</a:t>
            </a:r>
            <a:endParaRPr b="1">
              <a:solidFill>
                <a:srgbClr val="FFFFFF"/>
              </a:solidFill>
            </a:endParaRPr>
          </a:p>
        </p:txBody>
      </p:sp>
      <p:sp>
        <p:nvSpPr>
          <p:cNvPr id="1311" name="Google Shape;1311;p61"/>
          <p:cNvSpPr txBox="1"/>
          <p:nvPr/>
        </p:nvSpPr>
        <p:spPr>
          <a:xfrm>
            <a:off x="3362325" y="4503425"/>
            <a:ext cx="5639100" cy="400200"/>
          </a:xfrm>
          <a:prstGeom prst="rect">
            <a:avLst/>
          </a:prstGeom>
          <a:solidFill>
            <a:srgbClr val="B4A7D6"/>
          </a:solidFill>
          <a:ln cap="flat" cmpd="sng" w="38100">
            <a:solidFill>
              <a:srgbClr val="20124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rPr>
              <a:t>I am sad when</a:t>
            </a:r>
            <a:r>
              <a:rPr b="1" lang="en">
                <a:solidFill>
                  <a:srgbClr val="FFFFFF"/>
                </a:solidFill>
              </a:rPr>
              <a:t>:</a:t>
            </a:r>
            <a:endParaRPr b="1">
              <a:solidFill>
                <a:srgbClr val="FFFFFF"/>
              </a:solidFill>
            </a:endParaRPr>
          </a:p>
        </p:txBody>
      </p:sp>
      <p:sp>
        <p:nvSpPr>
          <p:cNvPr id="1312" name="Google Shape;1312;p61"/>
          <p:cNvSpPr txBox="1"/>
          <p:nvPr/>
        </p:nvSpPr>
        <p:spPr>
          <a:xfrm>
            <a:off x="661900" y="731525"/>
            <a:ext cx="1902300" cy="538800"/>
          </a:xfrm>
          <a:prstGeom prst="rect">
            <a:avLst/>
          </a:prstGeom>
          <a:solidFill>
            <a:srgbClr val="8E7CC3"/>
          </a:solidFill>
          <a:ln cap="flat" cmpd="sng" w="38100">
            <a:solidFill>
              <a:srgbClr val="20124D"/>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latin typeface="Love Ya Like A Sister"/>
                <a:ea typeface="Love Ya Like A Sister"/>
                <a:cs typeface="Love Ya Like A Sister"/>
                <a:sym typeface="Love Ya Like A Sister"/>
              </a:rPr>
              <a:t>This is ME!</a:t>
            </a:r>
            <a:endParaRPr b="1" sz="2300">
              <a:solidFill>
                <a:srgbClr val="FFFFFF"/>
              </a:solidFill>
              <a:latin typeface="Love Ya Like A Sister"/>
              <a:ea typeface="Love Ya Like A Sister"/>
              <a:cs typeface="Love Ya Like A Sister"/>
              <a:sym typeface="Love Ya Like A Sister"/>
            </a:endParaRPr>
          </a:p>
        </p:txBody>
      </p:sp>
      <p:sp>
        <p:nvSpPr>
          <p:cNvPr id="1313" name="Google Shape;1313;p61"/>
          <p:cNvSpPr txBox="1"/>
          <p:nvPr/>
        </p:nvSpPr>
        <p:spPr>
          <a:xfrm>
            <a:off x="542200" y="2329800"/>
            <a:ext cx="2141700" cy="124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t>Insert a picture of yourself here.</a:t>
            </a:r>
            <a:endParaRPr b="1" sz="23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7" name="Shape 1317"/>
        <p:cNvGrpSpPr/>
        <p:nvPr/>
      </p:nvGrpSpPr>
      <p:grpSpPr>
        <a:xfrm>
          <a:off x="0" y="0"/>
          <a:ext cx="0" cy="0"/>
          <a:chOff x="0" y="0"/>
          <a:chExt cx="0" cy="0"/>
        </a:xfrm>
      </p:grpSpPr>
      <p:pic>
        <p:nvPicPr>
          <p:cNvPr id="1318" name="Google Shape;1318;p62"/>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674EA7"/>
            </a:solidFill>
            <a:prstDash val="solid"/>
            <a:round/>
            <a:headEnd len="sm" w="sm" type="none"/>
            <a:tailEnd len="sm" w="sm" type="none"/>
          </a:ln>
        </p:spPr>
      </p:pic>
      <p:pic>
        <p:nvPicPr>
          <p:cNvPr descr="MMM Philippines.! The community of financial aid and donation exchange. Let your spare money grow by donating it into the community. You can help someone and someday someone else will help you. Join us now..http://philippines-mmm.net/?i=franklin_abalo@yahoo.com" id="1319" name="Google Shape;1319;p62" title="Together we can change the world ♥ Lyrics (MMM song)">
            <a:hlinkClick r:id="rId4"/>
          </p:cNvPr>
          <p:cNvPicPr preferRelativeResize="0"/>
          <p:nvPr/>
        </p:nvPicPr>
        <p:blipFill>
          <a:blip r:embed="rId5">
            <a:alphaModFix/>
          </a:blip>
          <a:stretch>
            <a:fillRect/>
          </a:stretch>
        </p:blipFill>
        <p:spPr>
          <a:xfrm>
            <a:off x="523875" y="1096573"/>
            <a:ext cx="3933826" cy="2950350"/>
          </a:xfrm>
          <a:prstGeom prst="rect">
            <a:avLst/>
          </a:prstGeom>
          <a:noFill/>
          <a:ln cap="flat" cmpd="sng" w="114300">
            <a:solidFill>
              <a:srgbClr val="674EA7"/>
            </a:solidFill>
            <a:prstDash val="solid"/>
            <a:round/>
            <a:headEnd len="sm" w="sm" type="none"/>
            <a:tailEnd len="sm" w="sm" type="none"/>
          </a:ln>
        </p:spPr>
      </p:pic>
      <p:pic>
        <p:nvPicPr>
          <p:cNvPr id="1320" name="Google Shape;1320;p62"/>
          <p:cNvPicPr preferRelativeResize="0"/>
          <p:nvPr/>
        </p:nvPicPr>
        <p:blipFill>
          <a:blip r:embed="rId6">
            <a:alphaModFix/>
          </a:blip>
          <a:stretch>
            <a:fillRect/>
          </a:stretch>
        </p:blipFill>
        <p:spPr>
          <a:xfrm>
            <a:off x="41287" y="0"/>
            <a:ext cx="2158985" cy="1213075"/>
          </a:xfrm>
          <a:prstGeom prst="rect">
            <a:avLst/>
          </a:prstGeom>
          <a:noFill/>
          <a:ln>
            <a:noFill/>
          </a:ln>
        </p:spPr>
      </p:pic>
      <p:pic>
        <p:nvPicPr>
          <p:cNvPr id="1321" name="Google Shape;1321;p62"/>
          <p:cNvPicPr preferRelativeResize="0"/>
          <p:nvPr/>
        </p:nvPicPr>
        <p:blipFill>
          <a:blip r:embed="rId6">
            <a:alphaModFix/>
          </a:blip>
          <a:stretch>
            <a:fillRect/>
          </a:stretch>
        </p:blipFill>
        <p:spPr>
          <a:xfrm>
            <a:off x="2200274" y="0"/>
            <a:ext cx="2324100" cy="1213075"/>
          </a:xfrm>
          <a:prstGeom prst="rect">
            <a:avLst/>
          </a:prstGeom>
          <a:noFill/>
          <a:ln>
            <a:noFill/>
          </a:ln>
        </p:spPr>
      </p:pic>
      <p:pic>
        <p:nvPicPr>
          <p:cNvPr id="1322" name="Google Shape;1322;p62"/>
          <p:cNvPicPr preferRelativeResize="0"/>
          <p:nvPr/>
        </p:nvPicPr>
        <p:blipFill>
          <a:blip r:embed="rId6">
            <a:alphaModFix/>
          </a:blip>
          <a:stretch>
            <a:fillRect/>
          </a:stretch>
        </p:blipFill>
        <p:spPr>
          <a:xfrm>
            <a:off x="4457712" y="0"/>
            <a:ext cx="2158985" cy="1213075"/>
          </a:xfrm>
          <a:prstGeom prst="rect">
            <a:avLst/>
          </a:prstGeom>
          <a:noFill/>
          <a:ln>
            <a:noFill/>
          </a:ln>
        </p:spPr>
      </p:pic>
      <p:pic>
        <p:nvPicPr>
          <p:cNvPr id="1323" name="Google Shape;1323;p62"/>
          <p:cNvPicPr preferRelativeResize="0"/>
          <p:nvPr/>
        </p:nvPicPr>
        <p:blipFill>
          <a:blip r:embed="rId6">
            <a:alphaModFix/>
          </a:blip>
          <a:stretch>
            <a:fillRect/>
          </a:stretch>
        </p:blipFill>
        <p:spPr>
          <a:xfrm>
            <a:off x="6676425" y="0"/>
            <a:ext cx="2467575" cy="1213075"/>
          </a:xfrm>
          <a:prstGeom prst="rect">
            <a:avLst/>
          </a:prstGeom>
          <a:noFill/>
          <a:ln>
            <a:noFill/>
          </a:ln>
        </p:spPr>
      </p:pic>
      <p:pic>
        <p:nvPicPr>
          <p:cNvPr id="1324" name="Google Shape;1324;p62"/>
          <p:cNvPicPr preferRelativeResize="0"/>
          <p:nvPr/>
        </p:nvPicPr>
        <p:blipFill>
          <a:blip r:embed="rId7">
            <a:alphaModFix/>
          </a:blip>
          <a:stretch>
            <a:fillRect/>
          </a:stretch>
        </p:blipFill>
        <p:spPr>
          <a:xfrm>
            <a:off x="5381625" y="228600"/>
            <a:ext cx="3143250" cy="3143250"/>
          </a:xfrm>
          <a:prstGeom prst="rect">
            <a:avLst/>
          </a:prstGeom>
          <a:noFill/>
          <a:ln cap="flat" cmpd="sng" w="76200">
            <a:solidFill>
              <a:srgbClr val="674EA7"/>
            </a:solidFill>
            <a:prstDash val="solid"/>
            <a:round/>
            <a:headEnd len="sm" w="sm" type="none"/>
            <a:tailEnd len="sm" w="sm" type="none"/>
          </a:ln>
        </p:spPr>
      </p:pic>
      <p:pic>
        <p:nvPicPr>
          <p:cNvPr id="1325" name="Google Shape;1325;p62"/>
          <p:cNvPicPr preferRelativeResize="0"/>
          <p:nvPr/>
        </p:nvPicPr>
        <p:blipFill>
          <a:blip r:embed="rId8">
            <a:alphaModFix/>
          </a:blip>
          <a:stretch>
            <a:fillRect/>
          </a:stretch>
        </p:blipFill>
        <p:spPr>
          <a:xfrm>
            <a:off x="5045350" y="2638425"/>
            <a:ext cx="1689425" cy="2119325"/>
          </a:xfrm>
          <a:prstGeom prst="rect">
            <a:avLst/>
          </a:prstGeom>
          <a:noFill/>
          <a:ln cap="flat" cmpd="sng" w="76200">
            <a:solidFill>
              <a:srgbClr val="674EA7"/>
            </a:solidFill>
            <a:prstDash val="solid"/>
            <a:round/>
            <a:headEnd len="sm" w="sm" type="none"/>
            <a:tailEnd len="sm" w="sm" type="none"/>
          </a:ln>
        </p:spPr>
      </p:pic>
      <p:pic>
        <p:nvPicPr>
          <p:cNvPr id="1326" name="Google Shape;1326;p62"/>
          <p:cNvPicPr preferRelativeResize="0"/>
          <p:nvPr/>
        </p:nvPicPr>
        <p:blipFill>
          <a:blip r:embed="rId9">
            <a:alphaModFix/>
          </a:blip>
          <a:stretch>
            <a:fillRect/>
          </a:stretch>
        </p:blipFill>
        <p:spPr>
          <a:xfrm>
            <a:off x="7264075" y="2638422"/>
            <a:ext cx="1689425" cy="2119325"/>
          </a:xfrm>
          <a:prstGeom prst="rect">
            <a:avLst/>
          </a:prstGeom>
          <a:noFill/>
          <a:ln cap="flat" cmpd="sng" w="76200">
            <a:solidFill>
              <a:srgbClr val="674EA7"/>
            </a:solidFill>
            <a:prstDash val="solid"/>
            <a:round/>
            <a:headEnd len="sm" w="sm" type="none"/>
            <a:tailEnd len="sm" w="sm" type="none"/>
          </a:ln>
        </p:spPr>
      </p:pic>
      <p:pic>
        <p:nvPicPr>
          <p:cNvPr id="1327" name="Google Shape;1327;p62"/>
          <p:cNvPicPr preferRelativeResize="0"/>
          <p:nvPr/>
        </p:nvPicPr>
        <p:blipFill>
          <a:blip r:embed="rId10">
            <a:alphaModFix/>
          </a:blip>
          <a:stretch>
            <a:fillRect/>
          </a:stretch>
        </p:blipFill>
        <p:spPr>
          <a:xfrm>
            <a:off x="6092813" y="1213064"/>
            <a:ext cx="2021775" cy="1213075"/>
          </a:xfrm>
          <a:prstGeom prst="rect">
            <a:avLst/>
          </a:prstGeom>
          <a:noFill/>
          <a:ln>
            <a:noFill/>
          </a:ln>
        </p:spPr>
      </p:pic>
      <p:sp>
        <p:nvSpPr>
          <p:cNvPr id="1328" name="Google Shape;1328;p62"/>
          <p:cNvSpPr txBox="1"/>
          <p:nvPr/>
        </p:nvSpPr>
        <p:spPr>
          <a:xfrm>
            <a:off x="6522600" y="1383138"/>
            <a:ext cx="11622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Love Ya Like A Sister"/>
                <a:ea typeface="Love Ya Like A Sister"/>
                <a:cs typeface="Love Ya Like A Sister"/>
                <a:sym typeface="Love Ya Like A Sister"/>
              </a:rPr>
              <a:t>Together We Can Change the World.</a:t>
            </a:r>
            <a:endParaRPr b="1" sz="1200">
              <a:latin typeface="Love Ya Like A Sister"/>
              <a:ea typeface="Love Ya Like A Sister"/>
              <a:cs typeface="Love Ya Like A Sister"/>
              <a:sym typeface="Love Ya Like A Sister"/>
            </a:endParaRPr>
          </a:p>
        </p:txBody>
      </p:sp>
      <p:pic>
        <p:nvPicPr>
          <p:cNvPr id="1329" name="Google Shape;1329;p62"/>
          <p:cNvPicPr preferRelativeResize="0"/>
          <p:nvPr/>
        </p:nvPicPr>
        <p:blipFill>
          <a:blip r:embed="rId11">
            <a:alphaModFix/>
          </a:blip>
          <a:stretch>
            <a:fillRect/>
          </a:stretch>
        </p:blipFill>
        <p:spPr>
          <a:xfrm>
            <a:off x="0" y="3162300"/>
            <a:ext cx="1358900" cy="2038351"/>
          </a:xfrm>
          <a:prstGeom prst="rect">
            <a:avLst/>
          </a:prstGeom>
          <a:noFill/>
          <a:ln>
            <a:noFill/>
          </a:ln>
        </p:spPr>
      </p:pic>
      <p:pic>
        <p:nvPicPr>
          <p:cNvPr id="1330" name="Google Shape;1330;p62"/>
          <p:cNvPicPr preferRelativeResize="0"/>
          <p:nvPr/>
        </p:nvPicPr>
        <p:blipFill>
          <a:blip r:embed="rId11">
            <a:alphaModFix/>
          </a:blip>
          <a:stretch>
            <a:fillRect/>
          </a:stretch>
        </p:blipFill>
        <p:spPr>
          <a:xfrm>
            <a:off x="1209675" y="3162300"/>
            <a:ext cx="1358900" cy="2038351"/>
          </a:xfrm>
          <a:prstGeom prst="rect">
            <a:avLst/>
          </a:prstGeom>
          <a:noFill/>
          <a:ln>
            <a:noFill/>
          </a:ln>
        </p:spPr>
      </p:pic>
      <p:pic>
        <p:nvPicPr>
          <p:cNvPr id="1331" name="Google Shape;1331;p62"/>
          <p:cNvPicPr preferRelativeResize="0"/>
          <p:nvPr/>
        </p:nvPicPr>
        <p:blipFill>
          <a:blip r:embed="rId11">
            <a:alphaModFix/>
          </a:blip>
          <a:stretch>
            <a:fillRect/>
          </a:stretch>
        </p:blipFill>
        <p:spPr>
          <a:xfrm>
            <a:off x="2200275" y="3105150"/>
            <a:ext cx="1358900" cy="2038351"/>
          </a:xfrm>
          <a:prstGeom prst="rect">
            <a:avLst/>
          </a:prstGeom>
          <a:noFill/>
          <a:ln>
            <a:noFill/>
          </a:ln>
        </p:spPr>
      </p:pic>
      <p:pic>
        <p:nvPicPr>
          <p:cNvPr id="1332" name="Google Shape;1332;p62"/>
          <p:cNvPicPr preferRelativeResize="0"/>
          <p:nvPr/>
        </p:nvPicPr>
        <p:blipFill>
          <a:blip r:embed="rId11">
            <a:alphaModFix/>
          </a:blip>
          <a:stretch>
            <a:fillRect/>
          </a:stretch>
        </p:blipFill>
        <p:spPr>
          <a:xfrm>
            <a:off x="3295650" y="3105150"/>
            <a:ext cx="1358900" cy="20383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19"/>
                                        </p:tgtEl>
                                        <p:attrNameLst>
                                          <p:attrName>style.visibility</p:attrName>
                                        </p:attrNameLst>
                                      </p:cBhvr>
                                      <p:to>
                                        <p:strVal val="visible"/>
                                      </p:to>
                                    </p:set>
                                    <p:animEffect filter="fade" transition="in">
                                      <p:cBhvr>
                                        <p:cTn dur="1000"/>
                                        <p:tgtEl>
                                          <p:spTgt spid="13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6" name="Shape 1336"/>
        <p:cNvGrpSpPr/>
        <p:nvPr/>
      </p:nvGrpSpPr>
      <p:grpSpPr>
        <a:xfrm>
          <a:off x="0" y="0"/>
          <a:ext cx="0" cy="0"/>
          <a:chOff x="0" y="0"/>
          <a:chExt cx="0" cy="0"/>
        </a:xfrm>
      </p:grpSpPr>
      <p:pic>
        <p:nvPicPr>
          <p:cNvPr id="1337" name="Google Shape;1337;p63"/>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674EA7"/>
            </a:solidFill>
            <a:prstDash val="solid"/>
            <a:round/>
            <a:headEnd len="sm" w="sm" type="none"/>
            <a:tailEnd len="sm" w="sm" type="none"/>
          </a:ln>
        </p:spPr>
      </p:pic>
      <p:grpSp>
        <p:nvGrpSpPr>
          <p:cNvPr id="1338" name="Google Shape;1338;p63"/>
          <p:cNvGrpSpPr/>
          <p:nvPr/>
        </p:nvGrpSpPr>
        <p:grpSpPr>
          <a:xfrm>
            <a:off x="218421" y="1688053"/>
            <a:ext cx="1631887" cy="1598696"/>
            <a:chOff x="9380000" y="923445"/>
            <a:chExt cx="1576550" cy="1537355"/>
          </a:xfrm>
        </p:grpSpPr>
        <p:pic>
          <p:nvPicPr>
            <p:cNvPr id="1339" name="Google Shape;1339;p63"/>
            <p:cNvPicPr preferRelativeResize="0"/>
            <p:nvPr/>
          </p:nvPicPr>
          <p:blipFill>
            <a:blip r:embed="rId4">
              <a:alphaModFix/>
            </a:blip>
            <a:stretch>
              <a:fillRect/>
            </a:stretch>
          </p:blipFill>
          <p:spPr>
            <a:xfrm>
              <a:off x="9380000" y="992950"/>
              <a:ext cx="947750" cy="1467850"/>
            </a:xfrm>
            <a:prstGeom prst="rect">
              <a:avLst/>
            </a:prstGeom>
            <a:noFill/>
            <a:ln>
              <a:noFill/>
            </a:ln>
          </p:spPr>
        </p:pic>
        <p:pic>
          <p:nvPicPr>
            <p:cNvPr id="1340" name="Google Shape;1340;p63"/>
            <p:cNvPicPr preferRelativeResize="0"/>
            <p:nvPr/>
          </p:nvPicPr>
          <p:blipFill>
            <a:blip r:embed="rId5">
              <a:alphaModFix/>
            </a:blip>
            <a:stretch>
              <a:fillRect/>
            </a:stretch>
          </p:blipFill>
          <p:spPr>
            <a:xfrm>
              <a:off x="10124206" y="923445"/>
              <a:ext cx="832344" cy="1467850"/>
            </a:xfrm>
            <a:prstGeom prst="rect">
              <a:avLst/>
            </a:prstGeom>
            <a:noFill/>
            <a:ln>
              <a:noFill/>
            </a:ln>
          </p:spPr>
        </p:pic>
      </p:grpSp>
      <p:grpSp>
        <p:nvGrpSpPr>
          <p:cNvPr id="1341" name="Google Shape;1341;p63"/>
          <p:cNvGrpSpPr/>
          <p:nvPr/>
        </p:nvGrpSpPr>
        <p:grpSpPr>
          <a:xfrm>
            <a:off x="2541858" y="1688053"/>
            <a:ext cx="1631887" cy="1598696"/>
            <a:chOff x="9380000" y="923445"/>
            <a:chExt cx="1576550" cy="1537355"/>
          </a:xfrm>
        </p:grpSpPr>
        <p:pic>
          <p:nvPicPr>
            <p:cNvPr id="1342" name="Google Shape;1342;p63"/>
            <p:cNvPicPr preferRelativeResize="0"/>
            <p:nvPr/>
          </p:nvPicPr>
          <p:blipFill>
            <a:blip r:embed="rId4">
              <a:alphaModFix/>
            </a:blip>
            <a:stretch>
              <a:fillRect/>
            </a:stretch>
          </p:blipFill>
          <p:spPr>
            <a:xfrm>
              <a:off x="9380000" y="992950"/>
              <a:ext cx="947750" cy="1467850"/>
            </a:xfrm>
            <a:prstGeom prst="rect">
              <a:avLst/>
            </a:prstGeom>
            <a:noFill/>
            <a:ln>
              <a:noFill/>
            </a:ln>
          </p:spPr>
        </p:pic>
        <p:pic>
          <p:nvPicPr>
            <p:cNvPr id="1343" name="Google Shape;1343;p63"/>
            <p:cNvPicPr preferRelativeResize="0"/>
            <p:nvPr/>
          </p:nvPicPr>
          <p:blipFill>
            <a:blip r:embed="rId5">
              <a:alphaModFix/>
            </a:blip>
            <a:stretch>
              <a:fillRect/>
            </a:stretch>
          </p:blipFill>
          <p:spPr>
            <a:xfrm>
              <a:off x="10124206" y="923445"/>
              <a:ext cx="832344" cy="1467850"/>
            </a:xfrm>
            <a:prstGeom prst="rect">
              <a:avLst/>
            </a:prstGeom>
            <a:noFill/>
            <a:ln>
              <a:noFill/>
            </a:ln>
          </p:spPr>
        </p:pic>
      </p:grpSp>
      <p:grpSp>
        <p:nvGrpSpPr>
          <p:cNvPr id="1344" name="Google Shape;1344;p63"/>
          <p:cNvGrpSpPr/>
          <p:nvPr/>
        </p:nvGrpSpPr>
        <p:grpSpPr>
          <a:xfrm>
            <a:off x="4865296" y="1688053"/>
            <a:ext cx="1631887" cy="1598696"/>
            <a:chOff x="9380000" y="923445"/>
            <a:chExt cx="1576550" cy="1537355"/>
          </a:xfrm>
        </p:grpSpPr>
        <p:pic>
          <p:nvPicPr>
            <p:cNvPr id="1345" name="Google Shape;1345;p63"/>
            <p:cNvPicPr preferRelativeResize="0"/>
            <p:nvPr/>
          </p:nvPicPr>
          <p:blipFill>
            <a:blip r:embed="rId4">
              <a:alphaModFix/>
            </a:blip>
            <a:stretch>
              <a:fillRect/>
            </a:stretch>
          </p:blipFill>
          <p:spPr>
            <a:xfrm>
              <a:off x="9380000" y="992950"/>
              <a:ext cx="947750" cy="1467850"/>
            </a:xfrm>
            <a:prstGeom prst="rect">
              <a:avLst/>
            </a:prstGeom>
            <a:noFill/>
            <a:ln>
              <a:noFill/>
            </a:ln>
          </p:spPr>
        </p:pic>
        <p:pic>
          <p:nvPicPr>
            <p:cNvPr id="1346" name="Google Shape;1346;p63"/>
            <p:cNvPicPr preferRelativeResize="0"/>
            <p:nvPr/>
          </p:nvPicPr>
          <p:blipFill>
            <a:blip r:embed="rId5">
              <a:alphaModFix/>
            </a:blip>
            <a:stretch>
              <a:fillRect/>
            </a:stretch>
          </p:blipFill>
          <p:spPr>
            <a:xfrm>
              <a:off x="10124206" y="923445"/>
              <a:ext cx="832344" cy="1467850"/>
            </a:xfrm>
            <a:prstGeom prst="rect">
              <a:avLst/>
            </a:prstGeom>
            <a:noFill/>
            <a:ln>
              <a:noFill/>
            </a:ln>
          </p:spPr>
        </p:pic>
      </p:grpSp>
      <p:grpSp>
        <p:nvGrpSpPr>
          <p:cNvPr id="1347" name="Google Shape;1347;p63"/>
          <p:cNvGrpSpPr/>
          <p:nvPr/>
        </p:nvGrpSpPr>
        <p:grpSpPr>
          <a:xfrm>
            <a:off x="7237396" y="1638378"/>
            <a:ext cx="1631887" cy="1598696"/>
            <a:chOff x="9380000" y="923445"/>
            <a:chExt cx="1576550" cy="1537355"/>
          </a:xfrm>
        </p:grpSpPr>
        <p:pic>
          <p:nvPicPr>
            <p:cNvPr id="1348" name="Google Shape;1348;p63"/>
            <p:cNvPicPr preferRelativeResize="0"/>
            <p:nvPr/>
          </p:nvPicPr>
          <p:blipFill>
            <a:blip r:embed="rId4">
              <a:alphaModFix/>
            </a:blip>
            <a:stretch>
              <a:fillRect/>
            </a:stretch>
          </p:blipFill>
          <p:spPr>
            <a:xfrm>
              <a:off x="9380000" y="992950"/>
              <a:ext cx="947750" cy="1467850"/>
            </a:xfrm>
            <a:prstGeom prst="rect">
              <a:avLst/>
            </a:prstGeom>
            <a:noFill/>
            <a:ln>
              <a:noFill/>
            </a:ln>
          </p:spPr>
        </p:pic>
        <p:pic>
          <p:nvPicPr>
            <p:cNvPr id="1349" name="Google Shape;1349;p63"/>
            <p:cNvPicPr preferRelativeResize="0"/>
            <p:nvPr/>
          </p:nvPicPr>
          <p:blipFill>
            <a:blip r:embed="rId5">
              <a:alphaModFix/>
            </a:blip>
            <a:stretch>
              <a:fillRect/>
            </a:stretch>
          </p:blipFill>
          <p:spPr>
            <a:xfrm>
              <a:off x="10124206" y="923445"/>
              <a:ext cx="832344" cy="1467850"/>
            </a:xfrm>
            <a:prstGeom prst="rect">
              <a:avLst/>
            </a:prstGeom>
            <a:noFill/>
            <a:ln>
              <a:noFill/>
            </a:ln>
          </p:spPr>
        </p:pic>
      </p:grpSp>
      <p:grpSp>
        <p:nvGrpSpPr>
          <p:cNvPr id="1350" name="Google Shape;1350;p63"/>
          <p:cNvGrpSpPr/>
          <p:nvPr/>
        </p:nvGrpSpPr>
        <p:grpSpPr>
          <a:xfrm>
            <a:off x="218421" y="3449503"/>
            <a:ext cx="1631887" cy="1598696"/>
            <a:chOff x="9380000" y="923445"/>
            <a:chExt cx="1576550" cy="1537355"/>
          </a:xfrm>
        </p:grpSpPr>
        <p:pic>
          <p:nvPicPr>
            <p:cNvPr id="1351" name="Google Shape;1351;p63"/>
            <p:cNvPicPr preferRelativeResize="0"/>
            <p:nvPr/>
          </p:nvPicPr>
          <p:blipFill>
            <a:blip r:embed="rId4">
              <a:alphaModFix/>
            </a:blip>
            <a:stretch>
              <a:fillRect/>
            </a:stretch>
          </p:blipFill>
          <p:spPr>
            <a:xfrm>
              <a:off x="9380000" y="992950"/>
              <a:ext cx="947750" cy="1467850"/>
            </a:xfrm>
            <a:prstGeom prst="rect">
              <a:avLst/>
            </a:prstGeom>
            <a:noFill/>
            <a:ln>
              <a:noFill/>
            </a:ln>
          </p:spPr>
        </p:pic>
        <p:pic>
          <p:nvPicPr>
            <p:cNvPr id="1352" name="Google Shape;1352;p63"/>
            <p:cNvPicPr preferRelativeResize="0"/>
            <p:nvPr/>
          </p:nvPicPr>
          <p:blipFill>
            <a:blip r:embed="rId5">
              <a:alphaModFix/>
            </a:blip>
            <a:stretch>
              <a:fillRect/>
            </a:stretch>
          </p:blipFill>
          <p:spPr>
            <a:xfrm>
              <a:off x="10124206" y="923445"/>
              <a:ext cx="832344" cy="1467850"/>
            </a:xfrm>
            <a:prstGeom prst="rect">
              <a:avLst/>
            </a:prstGeom>
            <a:noFill/>
            <a:ln>
              <a:noFill/>
            </a:ln>
          </p:spPr>
        </p:pic>
      </p:grpSp>
      <p:grpSp>
        <p:nvGrpSpPr>
          <p:cNvPr id="1353" name="Google Shape;1353;p63"/>
          <p:cNvGrpSpPr/>
          <p:nvPr/>
        </p:nvGrpSpPr>
        <p:grpSpPr>
          <a:xfrm>
            <a:off x="2449196" y="3449503"/>
            <a:ext cx="1631887" cy="1598696"/>
            <a:chOff x="9380000" y="923445"/>
            <a:chExt cx="1576550" cy="1537355"/>
          </a:xfrm>
        </p:grpSpPr>
        <p:pic>
          <p:nvPicPr>
            <p:cNvPr id="1354" name="Google Shape;1354;p63"/>
            <p:cNvPicPr preferRelativeResize="0"/>
            <p:nvPr/>
          </p:nvPicPr>
          <p:blipFill>
            <a:blip r:embed="rId4">
              <a:alphaModFix/>
            </a:blip>
            <a:stretch>
              <a:fillRect/>
            </a:stretch>
          </p:blipFill>
          <p:spPr>
            <a:xfrm>
              <a:off x="9380000" y="992950"/>
              <a:ext cx="947750" cy="1467850"/>
            </a:xfrm>
            <a:prstGeom prst="rect">
              <a:avLst/>
            </a:prstGeom>
            <a:noFill/>
            <a:ln>
              <a:noFill/>
            </a:ln>
          </p:spPr>
        </p:pic>
        <p:pic>
          <p:nvPicPr>
            <p:cNvPr id="1355" name="Google Shape;1355;p63"/>
            <p:cNvPicPr preferRelativeResize="0"/>
            <p:nvPr/>
          </p:nvPicPr>
          <p:blipFill>
            <a:blip r:embed="rId5">
              <a:alphaModFix/>
            </a:blip>
            <a:stretch>
              <a:fillRect/>
            </a:stretch>
          </p:blipFill>
          <p:spPr>
            <a:xfrm>
              <a:off x="10124206" y="923445"/>
              <a:ext cx="832344" cy="1467850"/>
            </a:xfrm>
            <a:prstGeom prst="rect">
              <a:avLst/>
            </a:prstGeom>
            <a:noFill/>
            <a:ln>
              <a:noFill/>
            </a:ln>
          </p:spPr>
        </p:pic>
      </p:grpSp>
      <p:grpSp>
        <p:nvGrpSpPr>
          <p:cNvPr id="1356" name="Google Shape;1356;p63"/>
          <p:cNvGrpSpPr/>
          <p:nvPr/>
        </p:nvGrpSpPr>
        <p:grpSpPr>
          <a:xfrm>
            <a:off x="4865296" y="3449503"/>
            <a:ext cx="1631887" cy="1598696"/>
            <a:chOff x="9380000" y="923445"/>
            <a:chExt cx="1576550" cy="1537355"/>
          </a:xfrm>
        </p:grpSpPr>
        <p:pic>
          <p:nvPicPr>
            <p:cNvPr id="1357" name="Google Shape;1357;p63"/>
            <p:cNvPicPr preferRelativeResize="0"/>
            <p:nvPr/>
          </p:nvPicPr>
          <p:blipFill>
            <a:blip r:embed="rId4">
              <a:alphaModFix/>
            </a:blip>
            <a:stretch>
              <a:fillRect/>
            </a:stretch>
          </p:blipFill>
          <p:spPr>
            <a:xfrm>
              <a:off x="9380000" y="992950"/>
              <a:ext cx="947750" cy="1467850"/>
            </a:xfrm>
            <a:prstGeom prst="rect">
              <a:avLst/>
            </a:prstGeom>
            <a:noFill/>
            <a:ln>
              <a:noFill/>
            </a:ln>
          </p:spPr>
        </p:pic>
        <p:pic>
          <p:nvPicPr>
            <p:cNvPr id="1358" name="Google Shape;1358;p63"/>
            <p:cNvPicPr preferRelativeResize="0"/>
            <p:nvPr/>
          </p:nvPicPr>
          <p:blipFill>
            <a:blip r:embed="rId5">
              <a:alphaModFix/>
            </a:blip>
            <a:stretch>
              <a:fillRect/>
            </a:stretch>
          </p:blipFill>
          <p:spPr>
            <a:xfrm>
              <a:off x="10124206" y="923445"/>
              <a:ext cx="832344" cy="1467850"/>
            </a:xfrm>
            <a:prstGeom prst="rect">
              <a:avLst/>
            </a:prstGeom>
            <a:noFill/>
            <a:ln>
              <a:noFill/>
            </a:ln>
          </p:spPr>
        </p:pic>
      </p:grpSp>
      <p:grpSp>
        <p:nvGrpSpPr>
          <p:cNvPr id="1359" name="Google Shape;1359;p63"/>
          <p:cNvGrpSpPr/>
          <p:nvPr/>
        </p:nvGrpSpPr>
        <p:grpSpPr>
          <a:xfrm>
            <a:off x="7168946" y="3449503"/>
            <a:ext cx="1631887" cy="1598696"/>
            <a:chOff x="9380000" y="923445"/>
            <a:chExt cx="1576550" cy="1537355"/>
          </a:xfrm>
        </p:grpSpPr>
        <p:pic>
          <p:nvPicPr>
            <p:cNvPr id="1360" name="Google Shape;1360;p63"/>
            <p:cNvPicPr preferRelativeResize="0"/>
            <p:nvPr/>
          </p:nvPicPr>
          <p:blipFill>
            <a:blip r:embed="rId4">
              <a:alphaModFix/>
            </a:blip>
            <a:stretch>
              <a:fillRect/>
            </a:stretch>
          </p:blipFill>
          <p:spPr>
            <a:xfrm>
              <a:off x="9380000" y="992950"/>
              <a:ext cx="947750" cy="1467850"/>
            </a:xfrm>
            <a:prstGeom prst="rect">
              <a:avLst/>
            </a:prstGeom>
            <a:noFill/>
            <a:ln>
              <a:noFill/>
            </a:ln>
          </p:spPr>
        </p:pic>
        <p:pic>
          <p:nvPicPr>
            <p:cNvPr id="1361" name="Google Shape;1361;p63"/>
            <p:cNvPicPr preferRelativeResize="0"/>
            <p:nvPr/>
          </p:nvPicPr>
          <p:blipFill>
            <a:blip r:embed="rId5">
              <a:alphaModFix/>
            </a:blip>
            <a:stretch>
              <a:fillRect/>
            </a:stretch>
          </p:blipFill>
          <p:spPr>
            <a:xfrm>
              <a:off x="10124206" y="923445"/>
              <a:ext cx="832344" cy="1467850"/>
            </a:xfrm>
            <a:prstGeom prst="rect">
              <a:avLst/>
            </a:prstGeom>
            <a:noFill/>
            <a:ln>
              <a:noFill/>
            </a:ln>
          </p:spPr>
        </p:pic>
      </p:grpSp>
      <p:sp>
        <p:nvSpPr>
          <p:cNvPr id="1362" name="Google Shape;1362;p63"/>
          <p:cNvSpPr txBox="1"/>
          <p:nvPr/>
        </p:nvSpPr>
        <p:spPr>
          <a:xfrm>
            <a:off x="450225" y="2987800"/>
            <a:ext cx="1261200" cy="4617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20 + 7 =</a:t>
            </a:r>
            <a:endParaRPr b="1" sz="1800"/>
          </a:p>
        </p:txBody>
      </p:sp>
      <p:sp>
        <p:nvSpPr>
          <p:cNvPr id="1363" name="Google Shape;1363;p63"/>
          <p:cNvSpPr txBox="1"/>
          <p:nvPr/>
        </p:nvSpPr>
        <p:spPr>
          <a:xfrm>
            <a:off x="2727200" y="2987800"/>
            <a:ext cx="1261200" cy="4617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18 + 5</a:t>
            </a:r>
            <a:r>
              <a:rPr b="1" lang="en" sz="1800"/>
              <a:t> =</a:t>
            </a:r>
            <a:endParaRPr b="1" sz="1800"/>
          </a:p>
        </p:txBody>
      </p:sp>
      <p:sp>
        <p:nvSpPr>
          <p:cNvPr id="1364" name="Google Shape;1364;p63"/>
          <p:cNvSpPr txBox="1"/>
          <p:nvPr/>
        </p:nvSpPr>
        <p:spPr>
          <a:xfrm>
            <a:off x="5040738" y="2987788"/>
            <a:ext cx="1261200" cy="4617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34 + 8</a:t>
            </a:r>
            <a:r>
              <a:rPr b="1" lang="en" sz="1800"/>
              <a:t> =</a:t>
            </a:r>
            <a:endParaRPr b="1" sz="1800"/>
          </a:p>
        </p:txBody>
      </p:sp>
      <p:sp>
        <p:nvSpPr>
          <p:cNvPr id="1365" name="Google Shape;1365;p63"/>
          <p:cNvSpPr txBox="1"/>
          <p:nvPr/>
        </p:nvSpPr>
        <p:spPr>
          <a:xfrm>
            <a:off x="7422738" y="2987800"/>
            <a:ext cx="1261200" cy="4617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18 + 6</a:t>
            </a:r>
            <a:r>
              <a:rPr b="1" lang="en" sz="1800"/>
              <a:t> =</a:t>
            </a:r>
            <a:endParaRPr b="1" sz="1800"/>
          </a:p>
        </p:txBody>
      </p:sp>
      <p:sp>
        <p:nvSpPr>
          <p:cNvPr id="1366" name="Google Shape;1366;p63"/>
          <p:cNvSpPr txBox="1"/>
          <p:nvPr/>
        </p:nvSpPr>
        <p:spPr>
          <a:xfrm>
            <a:off x="403763" y="4681800"/>
            <a:ext cx="1261200" cy="4617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14 + 9</a:t>
            </a:r>
            <a:r>
              <a:rPr b="1" lang="en" sz="1800"/>
              <a:t> =</a:t>
            </a:r>
            <a:endParaRPr b="1" sz="1800"/>
          </a:p>
        </p:txBody>
      </p:sp>
      <p:sp>
        <p:nvSpPr>
          <p:cNvPr id="1367" name="Google Shape;1367;p63"/>
          <p:cNvSpPr txBox="1"/>
          <p:nvPr/>
        </p:nvSpPr>
        <p:spPr>
          <a:xfrm>
            <a:off x="2634525" y="4681800"/>
            <a:ext cx="1261200" cy="4617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12 + 10</a:t>
            </a:r>
            <a:r>
              <a:rPr b="1" lang="en" sz="1800"/>
              <a:t> =</a:t>
            </a:r>
            <a:endParaRPr b="1" sz="1800"/>
          </a:p>
        </p:txBody>
      </p:sp>
      <p:sp>
        <p:nvSpPr>
          <p:cNvPr id="1368" name="Google Shape;1368;p63"/>
          <p:cNvSpPr txBox="1"/>
          <p:nvPr/>
        </p:nvSpPr>
        <p:spPr>
          <a:xfrm>
            <a:off x="5028638" y="4681800"/>
            <a:ext cx="1261200" cy="4617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43 + 8</a:t>
            </a:r>
            <a:r>
              <a:rPr b="1" lang="en" sz="1800"/>
              <a:t> =</a:t>
            </a:r>
            <a:endParaRPr b="1" sz="1800"/>
          </a:p>
        </p:txBody>
      </p:sp>
      <p:sp>
        <p:nvSpPr>
          <p:cNvPr id="1369" name="Google Shape;1369;p63"/>
          <p:cNvSpPr txBox="1"/>
          <p:nvPr/>
        </p:nvSpPr>
        <p:spPr>
          <a:xfrm>
            <a:off x="7422738" y="4681800"/>
            <a:ext cx="1261200" cy="4617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16 + 5</a:t>
            </a:r>
            <a:r>
              <a:rPr b="1" lang="en" sz="1800"/>
              <a:t> =</a:t>
            </a:r>
            <a:endParaRPr b="1" sz="1800"/>
          </a:p>
        </p:txBody>
      </p:sp>
      <p:sp>
        <p:nvSpPr>
          <p:cNvPr id="1370" name="Google Shape;1370;p63"/>
          <p:cNvSpPr txBox="1"/>
          <p:nvPr/>
        </p:nvSpPr>
        <p:spPr>
          <a:xfrm>
            <a:off x="218425" y="-41575"/>
            <a:ext cx="8837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Directions:  Solve the addition problems then click and drag the purple heart with the sum and place it in the middle of the red and blue people.</a:t>
            </a:r>
            <a:endParaRPr b="1" sz="1800"/>
          </a:p>
        </p:txBody>
      </p:sp>
      <p:sp>
        <p:nvSpPr>
          <p:cNvPr id="1371" name="Google Shape;1371;p63"/>
          <p:cNvSpPr/>
          <p:nvPr/>
        </p:nvSpPr>
        <p:spPr>
          <a:xfrm>
            <a:off x="221275" y="765363"/>
            <a:ext cx="781200" cy="844200"/>
          </a:xfrm>
          <a:prstGeom prst="heart">
            <a:avLst/>
          </a:prstGeom>
          <a:solidFill>
            <a:srgbClr val="9900FF"/>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t>51</a:t>
            </a:r>
            <a:endParaRPr b="1" sz="2300"/>
          </a:p>
        </p:txBody>
      </p:sp>
      <p:sp>
        <p:nvSpPr>
          <p:cNvPr id="1372" name="Google Shape;1372;p63"/>
          <p:cNvSpPr/>
          <p:nvPr/>
        </p:nvSpPr>
        <p:spPr>
          <a:xfrm>
            <a:off x="1271438" y="765350"/>
            <a:ext cx="781200" cy="844200"/>
          </a:xfrm>
          <a:prstGeom prst="heart">
            <a:avLst/>
          </a:prstGeom>
          <a:solidFill>
            <a:srgbClr val="9900FF"/>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t>23</a:t>
            </a:r>
            <a:endParaRPr b="1" sz="2300"/>
          </a:p>
        </p:txBody>
      </p:sp>
      <p:sp>
        <p:nvSpPr>
          <p:cNvPr id="1373" name="Google Shape;1373;p63"/>
          <p:cNvSpPr/>
          <p:nvPr/>
        </p:nvSpPr>
        <p:spPr>
          <a:xfrm>
            <a:off x="2248213" y="740525"/>
            <a:ext cx="781200" cy="844200"/>
          </a:xfrm>
          <a:prstGeom prst="heart">
            <a:avLst/>
          </a:prstGeom>
          <a:solidFill>
            <a:srgbClr val="9900FF"/>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t>22</a:t>
            </a:r>
            <a:endParaRPr b="1" sz="2300"/>
          </a:p>
        </p:txBody>
      </p:sp>
      <p:sp>
        <p:nvSpPr>
          <p:cNvPr id="1374" name="Google Shape;1374;p63"/>
          <p:cNvSpPr/>
          <p:nvPr/>
        </p:nvSpPr>
        <p:spPr>
          <a:xfrm>
            <a:off x="3389713" y="765363"/>
            <a:ext cx="781200" cy="844200"/>
          </a:xfrm>
          <a:prstGeom prst="heart">
            <a:avLst/>
          </a:prstGeom>
          <a:solidFill>
            <a:srgbClr val="9900FF"/>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t>41</a:t>
            </a:r>
            <a:endParaRPr b="1" sz="2300"/>
          </a:p>
        </p:txBody>
      </p:sp>
      <p:sp>
        <p:nvSpPr>
          <p:cNvPr id="1375" name="Google Shape;1375;p63"/>
          <p:cNvSpPr/>
          <p:nvPr/>
        </p:nvSpPr>
        <p:spPr>
          <a:xfrm>
            <a:off x="4621875" y="765363"/>
            <a:ext cx="781200" cy="844200"/>
          </a:xfrm>
          <a:prstGeom prst="heart">
            <a:avLst/>
          </a:prstGeom>
          <a:solidFill>
            <a:srgbClr val="9900FF"/>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t>21</a:t>
            </a:r>
            <a:endParaRPr b="1" sz="2300"/>
          </a:p>
        </p:txBody>
      </p:sp>
      <p:sp>
        <p:nvSpPr>
          <p:cNvPr id="1376" name="Google Shape;1376;p63"/>
          <p:cNvSpPr/>
          <p:nvPr/>
        </p:nvSpPr>
        <p:spPr>
          <a:xfrm>
            <a:off x="5749938" y="765363"/>
            <a:ext cx="781200" cy="844200"/>
          </a:xfrm>
          <a:prstGeom prst="heart">
            <a:avLst/>
          </a:prstGeom>
          <a:solidFill>
            <a:srgbClr val="9900FF"/>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t>23</a:t>
            </a:r>
            <a:endParaRPr b="1" sz="2300"/>
          </a:p>
        </p:txBody>
      </p:sp>
      <p:sp>
        <p:nvSpPr>
          <p:cNvPr id="1377" name="Google Shape;1377;p63"/>
          <p:cNvSpPr/>
          <p:nvPr/>
        </p:nvSpPr>
        <p:spPr>
          <a:xfrm>
            <a:off x="6995538" y="740525"/>
            <a:ext cx="781200" cy="844200"/>
          </a:xfrm>
          <a:prstGeom prst="heart">
            <a:avLst/>
          </a:prstGeom>
          <a:solidFill>
            <a:srgbClr val="9900FF"/>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t>27</a:t>
            </a:r>
            <a:endParaRPr b="1" sz="2300"/>
          </a:p>
        </p:txBody>
      </p:sp>
      <p:sp>
        <p:nvSpPr>
          <p:cNvPr id="1378" name="Google Shape;1378;p63"/>
          <p:cNvSpPr/>
          <p:nvPr/>
        </p:nvSpPr>
        <p:spPr>
          <a:xfrm>
            <a:off x="8187388" y="740525"/>
            <a:ext cx="781200" cy="844200"/>
          </a:xfrm>
          <a:prstGeom prst="heart">
            <a:avLst/>
          </a:prstGeom>
          <a:solidFill>
            <a:srgbClr val="9900FF"/>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t>42</a:t>
            </a:r>
            <a:endParaRPr b="1" sz="23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2" name="Shape 1382"/>
        <p:cNvGrpSpPr/>
        <p:nvPr/>
      </p:nvGrpSpPr>
      <p:grpSpPr>
        <a:xfrm>
          <a:off x="0" y="0"/>
          <a:ext cx="0" cy="0"/>
          <a:chOff x="0" y="0"/>
          <a:chExt cx="0" cy="0"/>
        </a:xfrm>
      </p:grpSpPr>
      <p:pic>
        <p:nvPicPr>
          <p:cNvPr id="1383" name="Google Shape;1383;p64"/>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674EA7"/>
            </a:solidFill>
            <a:prstDash val="solid"/>
            <a:round/>
            <a:headEnd len="sm" w="sm" type="none"/>
            <a:tailEnd len="sm" w="sm" type="none"/>
          </a:ln>
        </p:spPr>
      </p:pic>
      <p:grpSp>
        <p:nvGrpSpPr>
          <p:cNvPr id="1384" name="Google Shape;1384;p64"/>
          <p:cNvGrpSpPr/>
          <p:nvPr/>
        </p:nvGrpSpPr>
        <p:grpSpPr>
          <a:xfrm>
            <a:off x="-278025" y="1488400"/>
            <a:ext cx="2476500" cy="1847850"/>
            <a:chOff x="8953875" y="356525"/>
            <a:chExt cx="2476500" cy="1847850"/>
          </a:xfrm>
        </p:grpSpPr>
        <p:pic>
          <p:nvPicPr>
            <p:cNvPr id="1385" name="Google Shape;1385;p64"/>
            <p:cNvPicPr preferRelativeResize="0"/>
            <p:nvPr/>
          </p:nvPicPr>
          <p:blipFill>
            <a:blip r:embed="rId4">
              <a:alphaModFix/>
            </a:blip>
            <a:stretch>
              <a:fillRect/>
            </a:stretch>
          </p:blipFill>
          <p:spPr>
            <a:xfrm>
              <a:off x="8953875" y="356525"/>
              <a:ext cx="2476500" cy="1847850"/>
            </a:xfrm>
            <a:prstGeom prst="rect">
              <a:avLst/>
            </a:prstGeom>
            <a:noFill/>
            <a:ln>
              <a:noFill/>
            </a:ln>
          </p:spPr>
        </p:pic>
        <p:sp>
          <p:nvSpPr>
            <p:cNvPr id="1386" name="Google Shape;1386;p64"/>
            <p:cNvSpPr txBox="1"/>
            <p:nvPr/>
          </p:nvSpPr>
          <p:spPr>
            <a:xfrm>
              <a:off x="9497025" y="913525"/>
              <a:ext cx="13902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t>trash</a:t>
              </a:r>
              <a:endParaRPr b="1" sz="3000"/>
            </a:p>
          </p:txBody>
        </p:sp>
      </p:grpSp>
      <p:grpSp>
        <p:nvGrpSpPr>
          <p:cNvPr id="1387" name="Google Shape;1387;p64"/>
          <p:cNvGrpSpPr/>
          <p:nvPr/>
        </p:nvGrpSpPr>
        <p:grpSpPr>
          <a:xfrm>
            <a:off x="1539950" y="1488388"/>
            <a:ext cx="2476500" cy="1847850"/>
            <a:chOff x="8953875" y="356525"/>
            <a:chExt cx="2476500" cy="1847850"/>
          </a:xfrm>
        </p:grpSpPr>
        <p:pic>
          <p:nvPicPr>
            <p:cNvPr id="1388" name="Google Shape;1388;p64"/>
            <p:cNvPicPr preferRelativeResize="0"/>
            <p:nvPr/>
          </p:nvPicPr>
          <p:blipFill>
            <a:blip r:embed="rId4">
              <a:alphaModFix/>
            </a:blip>
            <a:stretch>
              <a:fillRect/>
            </a:stretch>
          </p:blipFill>
          <p:spPr>
            <a:xfrm>
              <a:off x="8953875" y="356525"/>
              <a:ext cx="2476500" cy="1847850"/>
            </a:xfrm>
            <a:prstGeom prst="rect">
              <a:avLst/>
            </a:prstGeom>
            <a:noFill/>
            <a:ln>
              <a:noFill/>
            </a:ln>
          </p:spPr>
        </p:pic>
        <p:sp>
          <p:nvSpPr>
            <p:cNvPr id="1389" name="Google Shape;1389;p64"/>
            <p:cNvSpPr txBox="1"/>
            <p:nvPr/>
          </p:nvSpPr>
          <p:spPr>
            <a:xfrm>
              <a:off x="9497025" y="913525"/>
              <a:ext cx="13902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t>sent</a:t>
              </a:r>
              <a:endParaRPr b="1" sz="3000"/>
            </a:p>
          </p:txBody>
        </p:sp>
      </p:grpSp>
      <p:grpSp>
        <p:nvGrpSpPr>
          <p:cNvPr id="1390" name="Google Shape;1390;p64"/>
          <p:cNvGrpSpPr/>
          <p:nvPr/>
        </p:nvGrpSpPr>
        <p:grpSpPr>
          <a:xfrm>
            <a:off x="3363100" y="1488400"/>
            <a:ext cx="2476500" cy="1847850"/>
            <a:chOff x="8953875" y="356525"/>
            <a:chExt cx="2476500" cy="1847850"/>
          </a:xfrm>
        </p:grpSpPr>
        <p:pic>
          <p:nvPicPr>
            <p:cNvPr id="1391" name="Google Shape;1391;p64"/>
            <p:cNvPicPr preferRelativeResize="0"/>
            <p:nvPr/>
          </p:nvPicPr>
          <p:blipFill>
            <a:blip r:embed="rId4">
              <a:alphaModFix/>
            </a:blip>
            <a:stretch>
              <a:fillRect/>
            </a:stretch>
          </p:blipFill>
          <p:spPr>
            <a:xfrm>
              <a:off x="8953875" y="356525"/>
              <a:ext cx="2476500" cy="1847850"/>
            </a:xfrm>
            <a:prstGeom prst="rect">
              <a:avLst/>
            </a:prstGeom>
            <a:noFill/>
            <a:ln>
              <a:noFill/>
            </a:ln>
          </p:spPr>
        </p:pic>
        <p:sp>
          <p:nvSpPr>
            <p:cNvPr id="1392" name="Google Shape;1392;p64"/>
            <p:cNvSpPr txBox="1"/>
            <p:nvPr/>
          </p:nvSpPr>
          <p:spPr>
            <a:xfrm>
              <a:off x="9497025" y="913525"/>
              <a:ext cx="13902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t>craft</a:t>
              </a:r>
              <a:endParaRPr b="1" sz="3000"/>
            </a:p>
          </p:txBody>
        </p:sp>
      </p:grpSp>
      <p:grpSp>
        <p:nvGrpSpPr>
          <p:cNvPr id="1393" name="Google Shape;1393;p64"/>
          <p:cNvGrpSpPr/>
          <p:nvPr/>
        </p:nvGrpSpPr>
        <p:grpSpPr>
          <a:xfrm>
            <a:off x="5183650" y="1488400"/>
            <a:ext cx="2476500" cy="1847850"/>
            <a:chOff x="8953875" y="356525"/>
            <a:chExt cx="2476500" cy="1847850"/>
          </a:xfrm>
        </p:grpSpPr>
        <p:pic>
          <p:nvPicPr>
            <p:cNvPr id="1394" name="Google Shape;1394;p64"/>
            <p:cNvPicPr preferRelativeResize="0"/>
            <p:nvPr/>
          </p:nvPicPr>
          <p:blipFill>
            <a:blip r:embed="rId4">
              <a:alphaModFix/>
            </a:blip>
            <a:stretch>
              <a:fillRect/>
            </a:stretch>
          </p:blipFill>
          <p:spPr>
            <a:xfrm>
              <a:off x="8953875" y="356525"/>
              <a:ext cx="2476500" cy="1847850"/>
            </a:xfrm>
            <a:prstGeom prst="rect">
              <a:avLst/>
            </a:prstGeom>
            <a:noFill/>
            <a:ln>
              <a:noFill/>
            </a:ln>
          </p:spPr>
        </p:pic>
        <p:sp>
          <p:nvSpPr>
            <p:cNvPr id="1395" name="Google Shape;1395;p64"/>
            <p:cNvSpPr txBox="1"/>
            <p:nvPr/>
          </p:nvSpPr>
          <p:spPr>
            <a:xfrm>
              <a:off x="9497025" y="913525"/>
              <a:ext cx="13902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t>frost</a:t>
              </a:r>
              <a:endParaRPr b="1" sz="3000"/>
            </a:p>
          </p:txBody>
        </p:sp>
      </p:grpSp>
      <p:grpSp>
        <p:nvGrpSpPr>
          <p:cNvPr id="1396" name="Google Shape;1396;p64"/>
          <p:cNvGrpSpPr/>
          <p:nvPr/>
        </p:nvGrpSpPr>
        <p:grpSpPr>
          <a:xfrm>
            <a:off x="7004225" y="1488400"/>
            <a:ext cx="2476500" cy="1847850"/>
            <a:chOff x="8953875" y="356525"/>
            <a:chExt cx="2476500" cy="1847850"/>
          </a:xfrm>
        </p:grpSpPr>
        <p:pic>
          <p:nvPicPr>
            <p:cNvPr id="1397" name="Google Shape;1397;p64"/>
            <p:cNvPicPr preferRelativeResize="0"/>
            <p:nvPr/>
          </p:nvPicPr>
          <p:blipFill>
            <a:blip r:embed="rId4">
              <a:alphaModFix/>
            </a:blip>
            <a:stretch>
              <a:fillRect/>
            </a:stretch>
          </p:blipFill>
          <p:spPr>
            <a:xfrm>
              <a:off x="8953875" y="356525"/>
              <a:ext cx="2476500" cy="1847850"/>
            </a:xfrm>
            <a:prstGeom prst="rect">
              <a:avLst/>
            </a:prstGeom>
            <a:noFill/>
            <a:ln>
              <a:noFill/>
            </a:ln>
          </p:spPr>
        </p:pic>
        <p:sp>
          <p:nvSpPr>
            <p:cNvPr id="1398" name="Google Shape;1398;p64"/>
            <p:cNvSpPr txBox="1"/>
            <p:nvPr/>
          </p:nvSpPr>
          <p:spPr>
            <a:xfrm>
              <a:off x="9497025" y="913525"/>
              <a:ext cx="13902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t>still</a:t>
              </a:r>
              <a:endParaRPr b="1" sz="3000"/>
            </a:p>
          </p:txBody>
        </p:sp>
      </p:grpSp>
      <p:grpSp>
        <p:nvGrpSpPr>
          <p:cNvPr id="1399" name="Google Shape;1399;p64"/>
          <p:cNvGrpSpPr/>
          <p:nvPr/>
        </p:nvGrpSpPr>
        <p:grpSpPr>
          <a:xfrm>
            <a:off x="-278025" y="3295650"/>
            <a:ext cx="2476500" cy="1847850"/>
            <a:chOff x="8953875" y="356525"/>
            <a:chExt cx="2476500" cy="1847850"/>
          </a:xfrm>
        </p:grpSpPr>
        <p:pic>
          <p:nvPicPr>
            <p:cNvPr id="1400" name="Google Shape;1400;p64"/>
            <p:cNvPicPr preferRelativeResize="0"/>
            <p:nvPr/>
          </p:nvPicPr>
          <p:blipFill>
            <a:blip r:embed="rId4">
              <a:alphaModFix/>
            </a:blip>
            <a:stretch>
              <a:fillRect/>
            </a:stretch>
          </p:blipFill>
          <p:spPr>
            <a:xfrm>
              <a:off x="8953875" y="356525"/>
              <a:ext cx="2476500" cy="1847850"/>
            </a:xfrm>
            <a:prstGeom prst="rect">
              <a:avLst/>
            </a:prstGeom>
            <a:noFill/>
            <a:ln>
              <a:noFill/>
            </a:ln>
          </p:spPr>
        </p:pic>
        <p:sp>
          <p:nvSpPr>
            <p:cNvPr id="1401" name="Google Shape;1401;p64"/>
            <p:cNvSpPr txBox="1"/>
            <p:nvPr/>
          </p:nvSpPr>
          <p:spPr>
            <a:xfrm>
              <a:off x="9497025" y="913525"/>
              <a:ext cx="13902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t>stack</a:t>
              </a:r>
              <a:endParaRPr b="1" sz="3000"/>
            </a:p>
          </p:txBody>
        </p:sp>
      </p:grpSp>
      <p:grpSp>
        <p:nvGrpSpPr>
          <p:cNvPr id="1402" name="Google Shape;1402;p64"/>
          <p:cNvGrpSpPr/>
          <p:nvPr/>
        </p:nvGrpSpPr>
        <p:grpSpPr>
          <a:xfrm>
            <a:off x="1539950" y="3295650"/>
            <a:ext cx="2476500" cy="1847850"/>
            <a:chOff x="8953875" y="356525"/>
            <a:chExt cx="2476500" cy="1847850"/>
          </a:xfrm>
        </p:grpSpPr>
        <p:pic>
          <p:nvPicPr>
            <p:cNvPr id="1403" name="Google Shape;1403;p64"/>
            <p:cNvPicPr preferRelativeResize="0"/>
            <p:nvPr/>
          </p:nvPicPr>
          <p:blipFill>
            <a:blip r:embed="rId4">
              <a:alphaModFix/>
            </a:blip>
            <a:stretch>
              <a:fillRect/>
            </a:stretch>
          </p:blipFill>
          <p:spPr>
            <a:xfrm>
              <a:off x="8953875" y="356525"/>
              <a:ext cx="2476500" cy="1847850"/>
            </a:xfrm>
            <a:prstGeom prst="rect">
              <a:avLst/>
            </a:prstGeom>
            <a:noFill/>
            <a:ln>
              <a:noFill/>
            </a:ln>
          </p:spPr>
        </p:pic>
        <p:sp>
          <p:nvSpPr>
            <p:cNvPr id="1404" name="Google Shape;1404;p64"/>
            <p:cNvSpPr txBox="1"/>
            <p:nvPr/>
          </p:nvSpPr>
          <p:spPr>
            <a:xfrm>
              <a:off x="9497025" y="913525"/>
              <a:ext cx="13902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t>print</a:t>
              </a:r>
              <a:endParaRPr b="1" sz="3000"/>
            </a:p>
          </p:txBody>
        </p:sp>
      </p:grpSp>
      <p:grpSp>
        <p:nvGrpSpPr>
          <p:cNvPr id="1405" name="Google Shape;1405;p64"/>
          <p:cNvGrpSpPr/>
          <p:nvPr/>
        </p:nvGrpSpPr>
        <p:grpSpPr>
          <a:xfrm>
            <a:off x="3333750" y="3295650"/>
            <a:ext cx="2476500" cy="1847850"/>
            <a:chOff x="8953875" y="356525"/>
            <a:chExt cx="2476500" cy="1847850"/>
          </a:xfrm>
        </p:grpSpPr>
        <p:pic>
          <p:nvPicPr>
            <p:cNvPr id="1406" name="Google Shape;1406;p64"/>
            <p:cNvPicPr preferRelativeResize="0"/>
            <p:nvPr/>
          </p:nvPicPr>
          <p:blipFill>
            <a:blip r:embed="rId4">
              <a:alphaModFix/>
            </a:blip>
            <a:stretch>
              <a:fillRect/>
            </a:stretch>
          </p:blipFill>
          <p:spPr>
            <a:xfrm>
              <a:off x="8953875" y="356525"/>
              <a:ext cx="2476500" cy="1847850"/>
            </a:xfrm>
            <a:prstGeom prst="rect">
              <a:avLst/>
            </a:prstGeom>
            <a:noFill/>
            <a:ln>
              <a:noFill/>
            </a:ln>
          </p:spPr>
        </p:pic>
        <p:sp>
          <p:nvSpPr>
            <p:cNvPr id="1407" name="Google Shape;1407;p64"/>
            <p:cNvSpPr txBox="1"/>
            <p:nvPr/>
          </p:nvSpPr>
          <p:spPr>
            <a:xfrm>
              <a:off x="9497025" y="913525"/>
              <a:ext cx="13902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t>blast</a:t>
              </a:r>
              <a:endParaRPr b="1" sz="3000"/>
            </a:p>
          </p:txBody>
        </p:sp>
      </p:grpSp>
      <p:grpSp>
        <p:nvGrpSpPr>
          <p:cNvPr id="1408" name="Google Shape;1408;p64"/>
          <p:cNvGrpSpPr/>
          <p:nvPr/>
        </p:nvGrpSpPr>
        <p:grpSpPr>
          <a:xfrm>
            <a:off x="5111575" y="3336250"/>
            <a:ext cx="2476500" cy="1847850"/>
            <a:chOff x="8953875" y="356525"/>
            <a:chExt cx="2476500" cy="1847850"/>
          </a:xfrm>
        </p:grpSpPr>
        <p:pic>
          <p:nvPicPr>
            <p:cNvPr id="1409" name="Google Shape;1409;p64"/>
            <p:cNvPicPr preferRelativeResize="0"/>
            <p:nvPr/>
          </p:nvPicPr>
          <p:blipFill>
            <a:blip r:embed="rId4">
              <a:alphaModFix/>
            </a:blip>
            <a:stretch>
              <a:fillRect/>
            </a:stretch>
          </p:blipFill>
          <p:spPr>
            <a:xfrm>
              <a:off x="8953875" y="356525"/>
              <a:ext cx="2476500" cy="1847850"/>
            </a:xfrm>
            <a:prstGeom prst="rect">
              <a:avLst/>
            </a:prstGeom>
            <a:noFill/>
            <a:ln>
              <a:noFill/>
            </a:ln>
          </p:spPr>
        </p:pic>
        <p:sp>
          <p:nvSpPr>
            <p:cNvPr id="1410" name="Google Shape;1410;p64"/>
            <p:cNvSpPr txBox="1"/>
            <p:nvPr/>
          </p:nvSpPr>
          <p:spPr>
            <a:xfrm>
              <a:off x="9497025" y="913525"/>
              <a:ext cx="13902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t>rust</a:t>
              </a:r>
              <a:endParaRPr b="1" sz="3000"/>
            </a:p>
          </p:txBody>
        </p:sp>
      </p:grpSp>
      <p:grpSp>
        <p:nvGrpSpPr>
          <p:cNvPr id="1411" name="Google Shape;1411;p64"/>
          <p:cNvGrpSpPr/>
          <p:nvPr/>
        </p:nvGrpSpPr>
        <p:grpSpPr>
          <a:xfrm>
            <a:off x="6945525" y="3295650"/>
            <a:ext cx="2476500" cy="1847850"/>
            <a:chOff x="8953875" y="356525"/>
            <a:chExt cx="2476500" cy="1847850"/>
          </a:xfrm>
        </p:grpSpPr>
        <p:pic>
          <p:nvPicPr>
            <p:cNvPr id="1412" name="Google Shape;1412;p64"/>
            <p:cNvPicPr preferRelativeResize="0"/>
            <p:nvPr/>
          </p:nvPicPr>
          <p:blipFill>
            <a:blip r:embed="rId4">
              <a:alphaModFix/>
            </a:blip>
            <a:stretch>
              <a:fillRect/>
            </a:stretch>
          </p:blipFill>
          <p:spPr>
            <a:xfrm>
              <a:off x="8953875" y="356525"/>
              <a:ext cx="2476500" cy="1847850"/>
            </a:xfrm>
            <a:prstGeom prst="rect">
              <a:avLst/>
            </a:prstGeom>
            <a:noFill/>
            <a:ln>
              <a:noFill/>
            </a:ln>
          </p:spPr>
        </p:pic>
        <p:sp>
          <p:nvSpPr>
            <p:cNvPr id="1413" name="Google Shape;1413;p64"/>
            <p:cNvSpPr txBox="1"/>
            <p:nvPr/>
          </p:nvSpPr>
          <p:spPr>
            <a:xfrm>
              <a:off x="9497025" y="913525"/>
              <a:ext cx="15075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t>part</a:t>
              </a:r>
              <a:endParaRPr b="1" sz="3000"/>
            </a:p>
          </p:txBody>
        </p:sp>
      </p:grpSp>
      <p:sp>
        <p:nvSpPr>
          <p:cNvPr id="1414" name="Google Shape;1414;p64"/>
          <p:cNvSpPr/>
          <p:nvPr/>
        </p:nvSpPr>
        <p:spPr>
          <a:xfrm>
            <a:off x="4200" y="764525"/>
            <a:ext cx="1154700" cy="949200"/>
          </a:xfrm>
          <a:prstGeom prst="heart">
            <a:avLst/>
          </a:prstGeom>
          <a:solidFill>
            <a:srgbClr val="B4A7D6"/>
          </a:solidFill>
          <a:ln cap="flat" cmpd="sng" w="38100">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rgbClr val="20124D"/>
                </a:solidFill>
              </a:rPr>
              <a:t>stash</a:t>
            </a:r>
            <a:endParaRPr b="1" sz="1700">
              <a:solidFill>
                <a:srgbClr val="20124D"/>
              </a:solidFill>
            </a:endParaRPr>
          </a:p>
        </p:txBody>
      </p:sp>
      <p:sp>
        <p:nvSpPr>
          <p:cNvPr id="1415" name="Google Shape;1415;p64"/>
          <p:cNvSpPr/>
          <p:nvPr/>
        </p:nvSpPr>
        <p:spPr>
          <a:xfrm>
            <a:off x="829700" y="764525"/>
            <a:ext cx="1154700" cy="949200"/>
          </a:xfrm>
          <a:prstGeom prst="heart">
            <a:avLst/>
          </a:prstGeom>
          <a:solidFill>
            <a:srgbClr val="B4A7D6"/>
          </a:solidFill>
          <a:ln cap="flat" cmpd="sng" w="38100">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rgbClr val="20124D"/>
                </a:solidFill>
              </a:rPr>
              <a:t>fast</a:t>
            </a:r>
            <a:endParaRPr b="1" sz="1700">
              <a:solidFill>
                <a:srgbClr val="20124D"/>
              </a:solidFill>
            </a:endParaRPr>
          </a:p>
        </p:txBody>
      </p:sp>
      <p:sp>
        <p:nvSpPr>
          <p:cNvPr id="1416" name="Google Shape;1416;p64"/>
          <p:cNvSpPr/>
          <p:nvPr/>
        </p:nvSpPr>
        <p:spPr>
          <a:xfrm>
            <a:off x="1788500" y="764525"/>
            <a:ext cx="1154700" cy="949200"/>
          </a:xfrm>
          <a:prstGeom prst="heart">
            <a:avLst/>
          </a:prstGeom>
          <a:solidFill>
            <a:srgbClr val="B4A7D6"/>
          </a:solidFill>
          <a:ln cap="flat" cmpd="sng" w="38100">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rgbClr val="20124D"/>
                </a:solidFill>
              </a:rPr>
              <a:t>flint</a:t>
            </a:r>
            <a:endParaRPr b="1" sz="1700">
              <a:solidFill>
                <a:srgbClr val="20124D"/>
              </a:solidFill>
            </a:endParaRPr>
          </a:p>
        </p:txBody>
      </p:sp>
      <p:sp>
        <p:nvSpPr>
          <p:cNvPr id="1417" name="Google Shape;1417;p64"/>
          <p:cNvSpPr/>
          <p:nvPr/>
        </p:nvSpPr>
        <p:spPr>
          <a:xfrm>
            <a:off x="2655825" y="764525"/>
            <a:ext cx="1154700" cy="949200"/>
          </a:xfrm>
          <a:prstGeom prst="heart">
            <a:avLst/>
          </a:prstGeom>
          <a:solidFill>
            <a:srgbClr val="B4A7D6"/>
          </a:solidFill>
          <a:ln cap="flat" cmpd="sng" w="38100">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rgbClr val="20124D"/>
                </a:solidFill>
              </a:rPr>
              <a:t>cart</a:t>
            </a:r>
            <a:endParaRPr b="1" sz="1700">
              <a:solidFill>
                <a:srgbClr val="20124D"/>
              </a:solidFill>
            </a:endParaRPr>
          </a:p>
        </p:txBody>
      </p:sp>
      <p:sp>
        <p:nvSpPr>
          <p:cNvPr id="1418" name="Google Shape;1418;p64"/>
          <p:cNvSpPr/>
          <p:nvPr/>
        </p:nvSpPr>
        <p:spPr>
          <a:xfrm>
            <a:off x="3413100" y="764525"/>
            <a:ext cx="1154700" cy="949200"/>
          </a:xfrm>
          <a:prstGeom prst="heart">
            <a:avLst/>
          </a:prstGeom>
          <a:solidFill>
            <a:srgbClr val="B4A7D6"/>
          </a:solidFill>
          <a:ln cap="flat" cmpd="sng" w="38100">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rgbClr val="20124D"/>
                </a:solidFill>
              </a:rPr>
              <a:t>thrill</a:t>
            </a:r>
            <a:endParaRPr b="1" sz="1700">
              <a:solidFill>
                <a:srgbClr val="20124D"/>
              </a:solidFill>
            </a:endParaRPr>
          </a:p>
        </p:txBody>
      </p:sp>
      <p:sp>
        <p:nvSpPr>
          <p:cNvPr id="1419" name="Google Shape;1419;p64"/>
          <p:cNvSpPr/>
          <p:nvPr/>
        </p:nvSpPr>
        <p:spPr>
          <a:xfrm>
            <a:off x="4313150" y="764525"/>
            <a:ext cx="1154700" cy="949200"/>
          </a:xfrm>
          <a:prstGeom prst="heart">
            <a:avLst/>
          </a:prstGeom>
          <a:solidFill>
            <a:srgbClr val="B4A7D6"/>
          </a:solidFill>
          <a:ln cap="flat" cmpd="sng" w="38100">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rgbClr val="20124D"/>
                </a:solidFill>
              </a:rPr>
              <a:t>bent</a:t>
            </a:r>
            <a:endParaRPr b="1" sz="1700">
              <a:solidFill>
                <a:srgbClr val="20124D"/>
              </a:solidFill>
            </a:endParaRPr>
          </a:p>
        </p:txBody>
      </p:sp>
      <p:sp>
        <p:nvSpPr>
          <p:cNvPr id="1420" name="Google Shape;1420;p64"/>
          <p:cNvSpPr/>
          <p:nvPr/>
        </p:nvSpPr>
        <p:spPr>
          <a:xfrm>
            <a:off x="5115775" y="764525"/>
            <a:ext cx="1154700" cy="949200"/>
          </a:xfrm>
          <a:prstGeom prst="heart">
            <a:avLst/>
          </a:prstGeom>
          <a:solidFill>
            <a:srgbClr val="B4A7D6"/>
          </a:solidFill>
          <a:ln cap="flat" cmpd="sng" w="38100">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rgbClr val="20124D"/>
                </a:solidFill>
              </a:rPr>
              <a:t>cost</a:t>
            </a:r>
            <a:endParaRPr b="1" sz="1700">
              <a:solidFill>
                <a:srgbClr val="20124D"/>
              </a:solidFill>
            </a:endParaRPr>
          </a:p>
        </p:txBody>
      </p:sp>
      <p:sp>
        <p:nvSpPr>
          <p:cNvPr id="1421" name="Google Shape;1421;p64"/>
          <p:cNvSpPr/>
          <p:nvPr/>
        </p:nvSpPr>
        <p:spPr>
          <a:xfrm>
            <a:off x="6055625" y="764525"/>
            <a:ext cx="1154700" cy="949200"/>
          </a:xfrm>
          <a:prstGeom prst="heart">
            <a:avLst/>
          </a:prstGeom>
          <a:solidFill>
            <a:srgbClr val="B4A7D6"/>
          </a:solidFill>
          <a:ln cap="flat" cmpd="sng" w="38100">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rgbClr val="20124D"/>
                </a:solidFill>
              </a:rPr>
              <a:t>back</a:t>
            </a:r>
            <a:endParaRPr b="1" sz="1700">
              <a:solidFill>
                <a:srgbClr val="20124D"/>
              </a:solidFill>
            </a:endParaRPr>
          </a:p>
        </p:txBody>
      </p:sp>
      <p:sp>
        <p:nvSpPr>
          <p:cNvPr id="1422" name="Google Shape;1422;p64"/>
          <p:cNvSpPr/>
          <p:nvPr/>
        </p:nvSpPr>
        <p:spPr>
          <a:xfrm>
            <a:off x="6949725" y="764525"/>
            <a:ext cx="1154700" cy="949200"/>
          </a:xfrm>
          <a:prstGeom prst="heart">
            <a:avLst/>
          </a:prstGeom>
          <a:solidFill>
            <a:srgbClr val="B4A7D6"/>
          </a:solidFill>
          <a:ln cap="flat" cmpd="sng" w="38100">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rgbClr val="20124D"/>
                </a:solidFill>
              </a:rPr>
              <a:t>raft</a:t>
            </a:r>
            <a:endParaRPr b="1" sz="1700">
              <a:solidFill>
                <a:srgbClr val="20124D"/>
              </a:solidFill>
            </a:endParaRPr>
          </a:p>
        </p:txBody>
      </p:sp>
      <p:sp>
        <p:nvSpPr>
          <p:cNvPr id="1423" name="Google Shape;1423;p64"/>
          <p:cNvSpPr/>
          <p:nvPr/>
        </p:nvSpPr>
        <p:spPr>
          <a:xfrm>
            <a:off x="7929300" y="764525"/>
            <a:ext cx="1154700" cy="949200"/>
          </a:xfrm>
          <a:prstGeom prst="heart">
            <a:avLst/>
          </a:prstGeom>
          <a:solidFill>
            <a:srgbClr val="B4A7D6"/>
          </a:solidFill>
          <a:ln cap="flat" cmpd="sng" w="38100">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rgbClr val="20124D"/>
                </a:solidFill>
              </a:rPr>
              <a:t>dust</a:t>
            </a:r>
            <a:endParaRPr b="1" sz="1700">
              <a:solidFill>
                <a:srgbClr val="20124D"/>
              </a:solidFill>
            </a:endParaRPr>
          </a:p>
        </p:txBody>
      </p:sp>
      <p:sp>
        <p:nvSpPr>
          <p:cNvPr id="1424" name="Google Shape;1424;p64"/>
          <p:cNvSpPr txBox="1"/>
          <p:nvPr/>
        </p:nvSpPr>
        <p:spPr>
          <a:xfrm>
            <a:off x="69500" y="-89375"/>
            <a:ext cx="89067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t>Directions:  Read the word on each globe.  Find the purple heart that rhymes.  Click and drag it on top of the globe.</a:t>
            </a:r>
            <a:endParaRPr b="1" sz="19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8" name="Shape 1428"/>
        <p:cNvGrpSpPr/>
        <p:nvPr/>
      </p:nvGrpSpPr>
      <p:grpSpPr>
        <a:xfrm>
          <a:off x="0" y="0"/>
          <a:ext cx="0" cy="0"/>
          <a:chOff x="0" y="0"/>
          <a:chExt cx="0" cy="0"/>
        </a:xfrm>
      </p:grpSpPr>
      <p:sp>
        <p:nvSpPr>
          <p:cNvPr id="1429" name="Google Shape;1429;p6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30" name="Google Shape;1430;p6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31" name="Google Shape;1431;p65"/>
          <p:cNvPicPr preferRelativeResize="0"/>
          <p:nvPr/>
        </p:nvPicPr>
        <p:blipFill>
          <a:blip r:embed="rId3">
            <a:alphaModFix/>
          </a:blip>
          <a:stretch>
            <a:fillRect/>
          </a:stretch>
        </p:blipFill>
        <p:spPr>
          <a:xfrm>
            <a:off x="35850" y="0"/>
            <a:ext cx="9144000" cy="5143500"/>
          </a:xfrm>
          <a:prstGeom prst="rect">
            <a:avLst/>
          </a:prstGeom>
          <a:noFill/>
          <a:ln cap="flat" cmpd="sng" w="152400">
            <a:solidFill>
              <a:srgbClr val="674EA7"/>
            </a:solidFill>
            <a:prstDash val="solid"/>
            <a:round/>
            <a:headEnd len="sm" w="sm" type="none"/>
            <a:tailEnd len="sm" w="sm" type="none"/>
          </a:ln>
        </p:spPr>
      </p:pic>
      <p:pic>
        <p:nvPicPr>
          <p:cNvPr id="1432" name="Google Shape;1432;p65"/>
          <p:cNvPicPr preferRelativeResize="0"/>
          <p:nvPr/>
        </p:nvPicPr>
        <p:blipFill>
          <a:blip r:embed="rId4">
            <a:alphaModFix/>
          </a:blip>
          <a:stretch>
            <a:fillRect/>
          </a:stretch>
        </p:blipFill>
        <p:spPr>
          <a:xfrm>
            <a:off x="-455025" y="-54087"/>
            <a:ext cx="6090750" cy="4686300"/>
          </a:xfrm>
          <a:prstGeom prst="rect">
            <a:avLst/>
          </a:prstGeom>
          <a:noFill/>
          <a:ln>
            <a:noFill/>
          </a:ln>
        </p:spPr>
      </p:pic>
      <p:grpSp>
        <p:nvGrpSpPr>
          <p:cNvPr id="1433" name="Google Shape;1433;p65"/>
          <p:cNvGrpSpPr/>
          <p:nvPr/>
        </p:nvGrpSpPr>
        <p:grpSpPr>
          <a:xfrm>
            <a:off x="1593525" y="3863350"/>
            <a:ext cx="1005225" cy="1280150"/>
            <a:chOff x="9491325" y="491500"/>
            <a:chExt cx="1005225" cy="1280150"/>
          </a:xfrm>
        </p:grpSpPr>
        <p:pic>
          <p:nvPicPr>
            <p:cNvPr id="1434" name="Google Shape;1434;p65"/>
            <p:cNvPicPr preferRelativeResize="0"/>
            <p:nvPr/>
          </p:nvPicPr>
          <p:blipFill>
            <a:blip r:embed="rId5">
              <a:alphaModFix/>
            </a:blip>
            <a:stretch>
              <a:fillRect/>
            </a:stretch>
          </p:blipFill>
          <p:spPr>
            <a:xfrm>
              <a:off x="9491325" y="491500"/>
              <a:ext cx="1005225" cy="1280150"/>
            </a:xfrm>
            <a:prstGeom prst="rect">
              <a:avLst/>
            </a:prstGeom>
            <a:noFill/>
            <a:ln>
              <a:noFill/>
            </a:ln>
          </p:spPr>
        </p:pic>
        <p:sp>
          <p:nvSpPr>
            <p:cNvPr id="1435" name="Google Shape;1435;p65"/>
            <p:cNvSpPr txBox="1"/>
            <p:nvPr/>
          </p:nvSpPr>
          <p:spPr>
            <a:xfrm>
              <a:off x="9553575" y="739150"/>
              <a:ext cx="695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red</a:t>
              </a:r>
              <a:endParaRPr b="1" sz="2000">
                <a:solidFill>
                  <a:srgbClr val="FFFFFF"/>
                </a:solidFill>
              </a:endParaRPr>
            </a:p>
          </p:txBody>
        </p:sp>
      </p:grpSp>
      <p:pic>
        <p:nvPicPr>
          <p:cNvPr id="1436" name="Google Shape;1436;p65"/>
          <p:cNvPicPr preferRelativeResize="0"/>
          <p:nvPr/>
        </p:nvPicPr>
        <p:blipFill>
          <a:blip r:embed="rId6">
            <a:alphaModFix/>
          </a:blip>
          <a:stretch>
            <a:fillRect/>
          </a:stretch>
        </p:blipFill>
        <p:spPr>
          <a:xfrm>
            <a:off x="1380702" y="1563262"/>
            <a:ext cx="2419300" cy="1451600"/>
          </a:xfrm>
          <a:prstGeom prst="rect">
            <a:avLst/>
          </a:prstGeom>
          <a:noFill/>
          <a:ln>
            <a:noFill/>
          </a:ln>
        </p:spPr>
      </p:pic>
      <p:pic>
        <p:nvPicPr>
          <p:cNvPr id="1437" name="Google Shape;1437;p65"/>
          <p:cNvPicPr preferRelativeResize="0"/>
          <p:nvPr/>
        </p:nvPicPr>
        <p:blipFill>
          <a:blip r:embed="rId4">
            <a:alphaModFix/>
          </a:blip>
          <a:stretch>
            <a:fillRect/>
          </a:stretch>
        </p:blipFill>
        <p:spPr>
          <a:xfrm>
            <a:off x="3895475" y="-54087"/>
            <a:ext cx="6090750" cy="4686300"/>
          </a:xfrm>
          <a:prstGeom prst="rect">
            <a:avLst/>
          </a:prstGeom>
          <a:noFill/>
          <a:ln>
            <a:noFill/>
          </a:ln>
        </p:spPr>
      </p:pic>
      <p:pic>
        <p:nvPicPr>
          <p:cNvPr id="1438" name="Google Shape;1438;p65"/>
          <p:cNvPicPr preferRelativeResize="0"/>
          <p:nvPr/>
        </p:nvPicPr>
        <p:blipFill>
          <a:blip r:embed="rId6">
            <a:alphaModFix/>
          </a:blip>
          <a:stretch>
            <a:fillRect/>
          </a:stretch>
        </p:blipFill>
        <p:spPr>
          <a:xfrm>
            <a:off x="5952702" y="1515637"/>
            <a:ext cx="2419300" cy="1451600"/>
          </a:xfrm>
          <a:prstGeom prst="rect">
            <a:avLst/>
          </a:prstGeom>
          <a:noFill/>
          <a:ln>
            <a:noFill/>
          </a:ln>
        </p:spPr>
      </p:pic>
      <p:sp>
        <p:nvSpPr>
          <p:cNvPr id="1439" name="Google Shape;1439;p65"/>
          <p:cNvSpPr txBox="1"/>
          <p:nvPr/>
        </p:nvSpPr>
        <p:spPr>
          <a:xfrm>
            <a:off x="1847850" y="1863100"/>
            <a:ext cx="13908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latin typeface="Love Ya Like A Sister"/>
                <a:ea typeface="Love Ya Like A Sister"/>
                <a:cs typeface="Love Ya Like A Sister"/>
                <a:sym typeface="Love Ya Like A Sister"/>
              </a:rPr>
              <a:t>Real</a:t>
            </a:r>
            <a:endParaRPr b="1" sz="2300">
              <a:solidFill>
                <a:srgbClr val="FFFFFF"/>
              </a:solidFill>
              <a:latin typeface="Love Ya Like A Sister"/>
              <a:ea typeface="Love Ya Like A Sister"/>
              <a:cs typeface="Love Ya Like A Sister"/>
              <a:sym typeface="Love Ya Like A Sister"/>
            </a:endParaRPr>
          </a:p>
        </p:txBody>
      </p:sp>
      <p:sp>
        <p:nvSpPr>
          <p:cNvPr id="1440" name="Google Shape;1440;p65"/>
          <p:cNvSpPr txBox="1"/>
          <p:nvPr/>
        </p:nvSpPr>
        <p:spPr>
          <a:xfrm>
            <a:off x="6409650" y="1815475"/>
            <a:ext cx="15054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FFFFF"/>
                </a:solidFill>
                <a:latin typeface="Love Ya Like A Sister"/>
                <a:ea typeface="Love Ya Like A Sister"/>
                <a:cs typeface="Love Ya Like A Sister"/>
                <a:sym typeface="Love Ya Like A Sister"/>
              </a:rPr>
              <a:t>Nonsense</a:t>
            </a:r>
            <a:endParaRPr b="1" sz="2300">
              <a:solidFill>
                <a:srgbClr val="FFFFFF"/>
              </a:solidFill>
              <a:latin typeface="Love Ya Like A Sister"/>
              <a:ea typeface="Love Ya Like A Sister"/>
              <a:cs typeface="Love Ya Like A Sister"/>
              <a:sym typeface="Love Ya Like A Sister"/>
            </a:endParaRPr>
          </a:p>
        </p:txBody>
      </p:sp>
      <p:grpSp>
        <p:nvGrpSpPr>
          <p:cNvPr id="1441" name="Google Shape;1441;p65"/>
          <p:cNvGrpSpPr/>
          <p:nvPr/>
        </p:nvGrpSpPr>
        <p:grpSpPr>
          <a:xfrm>
            <a:off x="35850" y="3863350"/>
            <a:ext cx="1005225" cy="1280150"/>
            <a:chOff x="9491325" y="491500"/>
            <a:chExt cx="1005225" cy="1280150"/>
          </a:xfrm>
        </p:grpSpPr>
        <p:pic>
          <p:nvPicPr>
            <p:cNvPr id="1442" name="Google Shape;1442;p65"/>
            <p:cNvPicPr preferRelativeResize="0"/>
            <p:nvPr/>
          </p:nvPicPr>
          <p:blipFill>
            <a:blip r:embed="rId5">
              <a:alphaModFix/>
            </a:blip>
            <a:stretch>
              <a:fillRect/>
            </a:stretch>
          </p:blipFill>
          <p:spPr>
            <a:xfrm>
              <a:off x="9491325" y="491500"/>
              <a:ext cx="1005225" cy="1280150"/>
            </a:xfrm>
            <a:prstGeom prst="rect">
              <a:avLst/>
            </a:prstGeom>
            <a:noFill/>
            <a:ln>
              <a:noFill/>
            </a:ln>
          </p:spPr>
        </p:pic>
        <p:sp>
          <p:nvSpPr>
            <p:cNvPr id="1443" name="Google Shape;1443;p65"/>
            <p:cNvSpPr txBox="1"/>
            <p:nvPr/>
          </p:nvSpPr>
          <p:spPr>
            <a:xfrm>
              <a:off x="9553575" y="739150"/>
              <a:ext cx="695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pev</a:t>
              </a:r>
              <a:endParaRPr b="1" sz="2000">
                <a:solidFill>
                  <a:srgbClr val="FFFFFF"/>
                </a:solidFill>
              </a:endParaRPr>
            </a:p>
          </p:txBody>
        </p:sp>
      </p:grpSp>
      <p:grpSp>
        <p:nvGrpSpPr>
          <p:cNvPr id="1444" name="Google Shape;1444;p65"/>
          <p:cNvGrpSpPr/>
          <p:nvPr/>
        </p:nvGrpSpPr>
        <p:grpSpPr>
          <a:xfrm>
            <a:off x="759750" y="3863350"/>
            <a:ext cx="1005225" cy="1280150"/>
            <a:chOff x="9491325" y="491500"/>
            <a:chExt cx="1005225" cy="1280150"/>
          </a:xfrm>
        </p:grpSpPr>
        <p:pic>
          <p:nvPicPr>
            <p:cNvPr id="1445" name="Google Shape;1445;p65"/>
            <p:cNvPicPr preferRelativeResize="0"/>
            <p:nvPr/>
          </p:nvPicPr>
          <p:blipFill>
            <a:blip r:embed="rId5">
              <a:alphaModFix/>
            </a:blip>
            <a:stretch>
              <a:fillRect/>
            </a:stretch>
          </p:blipFill>
          <p:spPr>
            <a:xfrm>
              <a:off x="9491325" y="491500"/>
              <a:ext cx="1005225" cy="1280150"/>
            </a:xfrm>
            <a:prstGeom prst="rect">
              <a:avLst/>
            </a:prstGeom>
            <a:noFill/>
            <a:ln>
              <a:noFill/>
            </a:ln>
          </p:spPr>
        </p:pic>
        <p:sp>
          <p:nvSpPr>
            <p:cNvPr id="1446" name="Google Shape;1446;p65"/>
            <p:cNvSpPr txBox="1"/>
            <p:nvPr/>
          </p:nvSpPr>
          <p:spPr>
            <a:xfrm>
              <a:off x="9553575" y="739150"/>
              <a:ext cx="695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dov</a:t>
              </a:r>
              <a:endParaRPr b="1" sz="2000">
                <a:solidFill>
                  <a:srgbClr val="FFFFFF"/>
                </a:solidFill>
              </a:endParaRPr>
            </a:p>
          </p:txBody>
        </p:sp>
      </p:grpSp>
      <p:grpSp>
        <p:nvGrpSpPr>
          <p:cNvPr id="1447" name="Google Shape;1447;p65"/>
          <p:cNvGrpSpPr/>
          <p:nvPr/>
        </p:nvGrpSpPr>
        <p:grpSpPr>
          <a:xfrm>
            <a:off x="2573088" y="3863350"/>
            <a:ext cx="1005225" cy="1280150"/>
            <a:chOff x="9491325" y="491500"/>
            <a:chExt cx="1005225" cy="1280150"/>
          </a:xfrm>
        </p:grpSpPr>
        <p:pic>
          <p:nvPicPr>
            <p:cNvPr id="1448" name="Google Shape;1448;p65"/>
            <p:cNvPicPr preferRelativeResize="0"/>
            <p:nvPr/>
          </p:nvPicPr>
          <p:blipFill>
            <a:blip r:embed="rId5">
              <a:alphaModFix/>
            </a:blip>
            <a:stretch>
              <a:fillRect/>
            </a:stretch>
          </p:blipFill>
          <p:spPr>
            <a:xfrm>
              <a:off x="9491325" y="491500"/>
              <a:ext cx="1005225" cy="1280150"/>
            </a:xfrm>
            <a:prstGeom prst="rect">
              <a:avLst/>
            </a:prstGeom>
            <a:noFill/>
            <a:ln>
              <a:noFill/>
            </a:ln>
          </p:spPr>
        </p:pic>
        <p:sp>
          <p:nvSpPr>
            <p:cNvPr id="1449" name="Google Shape;1449;p65"/>
            <p:cNvSpPr txBox="1"/>
            <p:nvPr/>
          </p:nvSpPr>
          <p:spPr>
            <a:xfrm>
              <a:off x="9553575" y="739150"/>
              <a:ext cx="695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hib</a:t>
              </a:r>
              <a:endParaRPr b="1" sz="2000">
                <a:solidFill>
                  <a:srgbClr val="FFFFFF"/>
                </a:solidFill>
              </a:endParaRPr>
            </a:p>
          </p:txBody>
        </p:sp>
      </p:grpSp>
      <p:grpSp>
        <p:nvGrpSpPr>
          <p:cNvPr id="1450" name="Google Shape;1450;p65"/>
          <p:cNvGrpSpPr/>
          <p:nvPr/>
        </p:nvGrpSpPr>
        <p:grpSpPr>
          <a:xfrm>
            <a:off x="3457325" y="3863350"/>
            <a:ext cx="1005225" cy="1280150"/>
            <a:chOff x="9491325" y="491500"/>
            <a:chExt cx="1005225" cy="1280150"/>
          </a:xfrm>
        </p:grpSpPr>
        <p:pic>
          <p:nvPicPr>
            <p:cNvPr id="1451" name="Google Shape;1451;p65"/>
            <p:cNvPicPr preferRelativeResize="0"/>
            <p:nvPr/>
          </p:nvPicPr>
          <p:blipFill>
            <a:blip r:embed="rId5">
              <a:alphaModFix/>
            </a:blip>
            <a:stretch>
              <a:fillRect/>
            </a:stretch>
          </p:blipFill>
          <p:spPr>
            <a:xfrm>
              <a:off x="9491325" y="491500"/>
              <a:ext cx="1005225" cy="1280150"/>
            </a:xfrm>
            <a:prstGeom prst="rect">
              <a:avLst/>
            </a:prstGeom>
            <a:noFill/>
            <a:ln>
              <a:noFill/>
            </a:ln>
          </p:spPr>
        </p:pic>
        <p:sp>
          <p:nvSpPr>
            <p:cNvPr id="1452" name="Google Shape;1452;p65"/>
            <p:cNvSpPr txBox="1"/>
            <p:nvPr/>
          </p:nvSpPr>
          <p:spPr>
            <a:xfrm>
              <a:off x="9553575" y="739150"/>
              <a:ext cx="695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sun</a:t>
              </a:r>
              <a:endParaRPr b="1" sz="2000">
                <a:solidFill>
                  <a:srgbClr val="FFFFFF"/>
                </a:solidFill>
              </a:endParaRPr>
            </a:p>
          </p:txBody>
        </p:sp>
      </p:grpSp>
      <p:grpSp>
        <p:nvGrpSpPr>
          <p:cNvPr id="1453" name="Google Shape;1453;p65"/>
          <p:cNvGrpSpPr/>
          <p:nvPr/>
        </p:nvGrpSpPr>
        <p:grpSpPr>
          <a:xfrm>
            <a:off x="4386425" y="3863350"/>
            <a:ext cx="1005225" cy="1280150"/>
            <a:chOff x="9491325" y="491500"/>
            <a:chExt cx="1005225" cy="1280150"/>
          </a:xfrm>
        </p:grpSpPr>
        <p:pic>
          <p:nvPicPr>
            <p:cNvPr id="1454" name="Google Shape;1454;p65"/>
            <p:cNvPicPr preferRelativeResize="0"/>
            <p:nvPr/>
          </p:nvPicPr>
          <p:blipFill>
            <a:blip r:embed="rId5">
              <a:alphaModFix/>
            </a:blip>
            <a:stretch>
              <a:fillRect/>
            </a:stretch>
          </p:blipFill>
          <p:spPr>
            <a:xfrm>
              <a:off x="9491325" y="491500"/>
              <a:ext cx="1005225" cy="1280150"/>
            </a:xfrm>
            <a:prstGeom prst="rect">
              <a:avLst/>
            </a:prstGeom>
            <a:noFill/>
            <a:ln>
              <a:noFill/>
            </a:ln>
          </p:spPr>
        </p:pic>
        <p:sp>
          <p:nvSpPr>
            <p:cNvPr id="1455" name="Google Shape;1455;p65"/>
            <p:cNvSpPr txBox="1"/>
            <p:nvPr/>
          </p:nvSpPr>
          <p:spPr>
            <a:xfrm>
              <a:off x="9553575" y="739150"/>
              <a:ext cx="695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fob</a:t>
              </a:r>
              <a:endParaRPr b="1" sz="2000">
                <a:solidFill>
                  <a:srgbClr val="FFFFFF"/>
                </a:solidFill>
              </a:endParaRPr>
            </a:p>
          </p:txBody>
        </p:sp>
      </p:grpSp>
      <p:grpSp>
        <p:nvGrpSpPr>
          <p:cNvPr id="1456" name="Google Shape;1456;p65"/>
          <p:cNvGrpSpPr/>
          <p:nvPr/>
        </p:nvGrpSpPr>
        <p:grpSpPr>
          <a:xfrm>
            <a:off x="5391650" y="3815725"/>
            <a:ext cx="1005225" cy="1280150"/>
            <a:chOff x="9491325" y="491500"/>
            <a:chExt cx="1005225" cy="1280150"/>
          </a:xfrm>
        </p:grpSpPr>
        <p:pic>
          <p:nvPicPr>
            <p:cNvPr id="1457" name="Google Shape;1457;p65"/>
            <p:cNvPicPr preferRelativeResize="0"/>
            <p:nvPr/>
          </p:nvPicPr>
          <p:blipFill>
            <a:blip r:embed="rId5">
              <a:alphaModFix/>
            </a:blip>
            <a:stretch>
              <a:fillRect/>
            </a:stretch>
          </p:blipFill>
          <p:spPr>
            <a:xfrm>
              <a:off x="9491325" y="491500"/>
              <a:ext cx="1005225" cy="1280150"/>
            </a:xfrm>
            <a:prstGeom prst="rect">
              <a:avLst/>
            </a:prstGeom>
            <a:noFill/>
            <a:ln>
              <a:noFill/>
            </a:ln>
          </p:spPr>
        </p:pic>
        <p:sp>
          <p:nvSpPr>
            <p:cNvPr id="1458" name="Google Shape;1458;p65"/>
            <p:cNvSpPr txBox="1"/>
            <p:nvPr/>
          </p:nvSpPr>
          <p:spPr>
            <a:xfrm>
              <a:off x="9553575" y="739150"/>
              <a:ext cx="695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mat</a:t>
              </a:r>
              <a:endParaRPr b="1" sz="2000">
                <a:solidFill>
                  <a:srgbClr val="FFFFFF"/>
                </a:solidFill>
              </a:endParaRPr>
            </a:p>
          </p:txBody>
        </p:sp>
      </p:grpSp>
      <p:grpSp>
        <p:nvGrpSpPr>
          <p:cNvPr id="1459" name="Google Shape;1459;p65"/>
          <p:cNvGrpSpPr/>
          <p:nvPr/>
        </p:nvGrpSpPr>
        <p:grpSpPr>
          <a:xfrm>
            <a:off x="6326350" y="3768100"/>
            <a:ext cx="1005225" cy="1280150"/>
            <a:chOff x="9491325" y="491500"/>
            <a:chExt cx="1005225" cy="1280150"/>
          </a:xfrm>
        </p:grpSpPr>
        <p:pic>
          <p:nvPicPr>
            <p:cNvPr id="1460" name="Google Shape;1460;p65"/>
            <p:cNvPicPr preferRelativeResize="0"/>
            <p:nvPr/>
          </p:nvPicPr>
          <p:blipFill>
            <a:blip r:embed="rId5">
              <a:alphaModFix/>
            </a:blip>
            <a:stretch>
              <a:fillRect/>
            </a:stretch>
          </p:blipFill>
          <p:spPr>
            <a:xfrm>
              <a:off x="9491325" y="491500"/>
              <a:ext cx="1005225" cy="1280150"/>
            </a:xfrm>
            <a:prstGeom prst="rect">
              <a:avLst/>
            </a:prstGeom>
            <a:noFill/>
            <a:ln>
              <a:noFill/>
            </a:ln>
          </p:spPr>
        </p:pic>
        <p:sp>
          <p:nvSpPr>
            <p:cNvPr id="1461" name="Google Shape;1461;p65"/>
            <p:cNvSpPr txBox="1"/>
            <p:nvPr/>
          </p:nvSpPr>
          <p:spPr>
            <a:xfrm>
              <a:off x="9553575" y="739150"/>
              <a:ext cx="695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tul</a:t>
              </a:r>
              <a:endParaRPr b="1" sz="2000">
                <a:solidFill>
                  <a:srgbClr val="FFFFFF"/>
                </a:solidFill>
              </a:endParaRPr>
            </a:p>
          </p:txBody>
        </p:sp>
      </p:grpSp>
      <p:grpSp>
        <p:nvGrpSpPr>
          <p:cNvPr id="1462" name="Google Shape;1462;p65"/>
          <p:cNvGrpSpPr/>
          <p:nvPr/>
        </p:nvGrpSpPr>
        <p:grpSpPr>
          <a:xfrm>
            <a:off x="7261050" y="3815725"/>
            <a:ext cx="1005225" cy="1280150"/>
            <a:chOff x="9491325" y="491500"/>
            <a:chExt cx="1005225" cy="1280150"/>
          </a:xfrm>
        </p:grpSpPr>
        <p:pic>
          <p:nvPicPr>
            <p:cNvPr id="1463" name="Google Shape;1463;p65"/>
            <p:cNvPicPr preferRelativeResize="0"/>
            <p:nvPr/>
          </p:nvPicPr>
          <p:blipFill>
            <a:blip r:embed="rId5">
              <a:alphaModFix/>
            </a:blip>
            <a:stretch>
              <a:fillRect/>
            </a:stretch>
          </p:blipFill>
          <p:spPr>
            <a:xfrm>
              <a:off x="9491325" y="491500"/>
              <a:ext cx="1005225" cy="1280150"/>
            </a:xfrm>
            <a:prstGeom prst="rect">
              <a:avLst/>
            </a:prstGeom>
            <a:noFill/>
            <a:ln>
              <a:noFill/>
            </a:ln>
          </p:spPr>
        </p:pic>
        <p:sp>
          <p:nvSpPr>
            <p:cNvPr id="1464" name="Google Shape;1464;p65"/>
            <p:cNvSpPr txBox="1"/>
            <p:nvPr/>
          </p:nvSpPr>
          <p:spPr>
            <a:xfrm>
              <a:off x="9553575" y="739150"/>
              <a:ext cx="695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dab</a:t>
              </a:r>
              <a:endParaRPr b="1" sz="2000">
                <a:solidFill>
                  <a:srgbClr val="FFFFFF"/>
                </a:solidFill>
              </a:endParaRPr>
            </a:p>
          </p:txBody>
        </p:sp>
      </p:grpSp>
      <p:grpSp>
        <p:nvGrpSpPr>
          <p:cNvPr id="1465" name="Google Shape;1465;p65"/>
          <p:cNvGrpSpPr/>
          <p:nvPr/>
        </p:nvGrpSpPr>
        <p:grpSpPr>
          <a:xfrm>
            <a:off x="8323425" y="3768100"/>
            <a:ext cx="1005225" cy="1280150"/>
            <a:chOff x="9491325" y="491500"/>
            <a:chExt cx="1005225" cy="1280150"/>
          </a:xfrm>
        </p:grpSpPr>
        <p:pic>
          <p:nvPicPr>
            <p:cNvPr id="1466" name="Google Shape;1466;p65"/>
            <p:cNvPicPr preferRelativeResize="0"/>
            <p:nvPr/>
          </p:nvPicPr>
          <p:blipFill>
            <a:blip r:embed="rId5">
              <a:alphaModFix/>
            </a:blip>
            <a:stretch>
              <a:fillRect/>
            </a:stretch>
          </p:blipFill>
          <p:spPr>
            <a:xfrm>
              <a:off x="9491325" y="491500"/>
              <a:ext cx="1005225" cy="1280150"/>
            </a:xfrm>
            <a:prstGeom prst="rect">
              <a:avLst/>
            </a:prstGeom>
            <a:noFill/>
            <a:ln>
              <a:noFill/>
            </a:ln>
          </p:spPr>
        </p:pic>
        <p:sp>
          <p:nvSpPr>
            <p:cNvPr id="1467" name="Google Shape;1467;p65"/>
            <p:cNvSpPr txBox="1"/>
            <p:nvPr/>
          </p:nvSpPr>
          <p:spPr>
            <a:xfrm>
              <a:off x="9553575" y="739150"/>
              <a:ext cx="695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fun</a:t>
              </a:r>
              <a:endParaRPr b="1" sz="2000">
                <a:solidFill>
                  <a:srgbClr val="FFFFFF"/>
                </a:solidFill>
              </a:endParaRPr>
            </a:p>
          </p:txBody>
        </p:sp>
      </p:grpSp>
      <p:sp>
        <p:nvSpPr>
          <p:cNvPr id="1468" name="Google Shape;1468;p65"/>
          <p:cNvSpPr txBox="1"/>
          <p:nvPr/>
        </p:nvSpPr>
        <p:spPr>
          <a:xfrm>
            <a:off x="100538" y="87375"/>
            <a:ext cx="2164800" cy="692700"/>
          </a:xfrm>
          <a:prstGeom prst="rect">
            <a:avLst/>
          </a:prstGeom>
          <a:solidFill>
            <a:srgbClr val="D9D2E9"/>
          </a:solidFill>
          <a:ln cap="flat" cmpd="sng" w="38100">
            <a:solidFill>
              <a:srgbClr val="351C75"/>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100"/>
              <a:t>Read each word.  Click and drag the word onto the globe for, “Real” or “Nonsense.”</a:t>
            </a:r>
            <a:endParaRPr b="1" sz="11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2" name="Shape 1472"/>
        <p:cNvGrpSpPr/>
        <p:nvPr/>
      </p:nvGrpSpPr>
      <p:grpSpPr>
        <a:xfrm>
          <a:off x="0" y="0"/>
          <a:ext cx="0" cy="0"/>
          <a:chOff x="0" y="0"/>
          <a:chExt cx="0" cy="0"/>
        </a:xfrm>
      </p:grpSpPr>
      <p:sp>
        <p:nvSpPr>
          <p:cNvPr id="1473" name="Google Shape;1473;p6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74" name="Google Shape;1474;p6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75" name="Google Shape;1475;p66"/>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674EA7"/>
            </a:solidFill>
            <a:prstDash val="solid"/>
            <a:round/>
            <a:headEnd len="sm" w="sm" type="none"/>
            <a:tailEnd len="sm" w="sm" type="none"/>
          </a:ln>
        </p:spPr>
      </p:pic>
      <p:pic>
        <p:nvPicPr>
          <p:cNvPr id="1476" name="Google Shape;1476;p66"/>
          <p:cNvPicPr preferRelativeResize="0"/>
          <p:nvPr/>
        </p:nvPicPr>
        <p:blipFill>
          <a:blip r:embed="rId4">
            <a:alphaModFix/>
          </a:blip>
          <a:stretch>
            <a:fillRect/>
          </a:stretch>
        </p:blipFill>
        <p:spPr>
          <a:xfrm>
            <a:off x="992975" y="1017725"/>
            <a:ext cx="6791800" cy="3914775"/>
          </a:xfrm>
          <a:prstGeom prst="rect">
            <a:avLst/>
          </a:prstGeom>
          <a:noFill/>
          <a:ln cap="flat" cmpd="sng" w="76200">
            <a:solidFill>
              <a:srgbClr val="674EA7"/>
            </a:solidFill>
            <a:prstDash val="solid"/>
            <a:round/>
            <a:headEnd len="sm" w="sm" type="none"/>
            <a:tailEnd len="sm" w="sm" type="none"/>
          </a:ln>
        </p:spPr>
      </p:pic>
      <p:pic>
        <p:nvPicPr>
          <p:cNvPr id="1477" name="Google Shape;1477;p66"/>
          <p:cNvPicPr preferRelativeResize="0"/>
          <p:nvPr/>
        </p:nvPicPr>
        <p:blipFill>
          <a:blip r:embed="rId5">
            <a:alphaModFix/>
          </a:blip>
          <a:stretch>
            <a:fillRect/>
          </a:stretch>
        </p:blipFill>
        <p:spPr>
          <a:xfrm>
            <a:off x="-1012825" y="1361000"/>
            <a:ext cx="2629125" cy="4089750"/>
          </a:xfrm>
          <a:prstGeom prst="rect">
            <a:avLst/>
          </a:prstGeom>
          <a:noFill/>
          <a:ln>
            <a:noFill/>
          </a:ln>
        </p:spPr>
      </p:pic>
      <p:pic>
        <p:nvPicPr>
          <p:cNvPr id="1478" name="Google Shape;1478;p66"/>
          <p:cNvPicPr preferRelativeResize="0"/>
          <p:nvPr/>
        </p:nvPicPr>
        <p:blipFill>
          <a:blip r:embed="rId6">
            <a:alphaModFix/>
          </a:blip>
          <a:stretch>
            <a:fillRect/>
          </a:stretch>
        </p:blipFill>
        <p:spPr>
          <a:xfrm>
            <a:off x="6037181" y="1017725"/>
            <a:ext cx="3190975" cy="4538250"/>
          </a:xfrm>
          <a:prstGeom prst="rect">
            <a:avLst/>
          </a:prstGeom>
          <a:noFill/>
          <a:ln>
            <a:noFill/>
          </a:ln>
        </p:spPr>
      </p:pic>
      <p:sp>
        <p:nvSpPr>
          <p:cNvPr id="1479" name="Google Shape;1479;p66"/>
          <p:cNvSpPr txBox="1"/>
          <p:nvPr/>
        </p:nvSpPr>
        <p:spPr>
          <a:xfrm>
            <a:off x="2085200" y="1449700"/>
            <a:ext cx="4577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Type here.</a:t>
            </a:r>
            <a:endParaRPr b="1" sz="1800"/>
          </a:p>
        </p:txBody>
      </p:sp>
      <p:sp>
        <p:nvSpPr>
          <p:cNvPr id="1480" name="Google Shape;1480;p66"/>
          <p:cNvSpPr txBox="1"/>
          <p:nvPr/>
        </p:nvSpPr>
        <p:spPr>
          <a:xfrm>
            <a:off x="139025" y="79425"/>
            <a:ext cx="88671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t>If you could have any superpower to help change our world and bring more happiness, what woud it be and why?</a:t>
            </a:r>
            <a:endParaRPr b="1" sz="20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4" name="Shape 1484"/>
        <p:cNvGrpSpPr/>
        <p:nvPr/>
      </p:nvGrpSpPr>
      <p:grpSpPr>
        <a:xfrm>
          <a:off x="0" y="0"/>
          <a:ext cx="0" cy="0"/>
          <a:chOff x="0" y="0"/>
          <a:chExt cx="0" cy="0"/>
        </a:xfrm>
      </p:grpSpPr>
      <p:sp>
        <p:nvSpPr>
          <p:cNvPr id="1485" name="Google Shape;1485;p6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86" name="Google Shape;1486;p6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87" name="Google Shape;1487;p67"/>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674EA7"/>
            </a:solidFill>
            <a:prstDash val="solid"/>
            <a:round/>
            <a:headEnd len="sm" w="sm" type="none"/>
            <a:tailEnd len="sm" w="sm" type="none"/>
          </a:ln>
        </p:spPr>
      </p:pic>
      <p:pic>
        <p:nvPicPr>
          <p:cNvPr descr="#Disney #Disneypiano #knopianomusic&#10;00:00 Someday My Prince Will Come  (From &quot;Snow White and the Seven Dwarfs&quot;)&#10;02:18 A Dream is a Wish Your Heart Makes  (From &quot;Cinderella&quot;)&#10;05:23 The Second Star to the Right (From &quot;Peter Pan&quot;)&#10;08:58 Part of Your World From (&quot;The Little Mermaid&quot;)&#10;12:25 Winnie The Pooh Theme Song (From &quot;Winnie The Pooh)&#10;15:24 Fly to Your Heart (From &quot;Tinker Bell&quot;)&#10;18:53 Colors of the Wind (From &quot;Pocahontas&quot;)&#10;22:36 When She Loved Me (From &quot;Toy Story2&quot;)&#10;25:38 Remember Me (From &quot;Coco&quot;)&#10;28:07 Bella Notte (From &quot;Lady and the Tramp&quot;)&#10;31:33 Le Festin (From &quot;Ratatouille&quot;)&#10;34:48 How Far I'll Go (From &quot;Moana&quot;)&#10;38:23 How Does a Moment Last Forever (From &quot;Beauty and the Beast 2017&quot;)&#10;42:05 Feed the Birds (From &quot;Mary Poppins&quot;)&#10;44:52 La La Lu (From &quot;Lady And The Tramp&quot;)&#10;47:38 A Whole New World (From &quot;Aladdin&quot;)&#10;50:34 Reflection (From &quot;Mulan&quot;)&#10;54:47 If You Can Dream (Disney Princess)&#10;58:40 Beauty and the Beast (From &quot;Beauty and the Beast&quot;)&#10;&#10;All songs Arranged and Performed by kno&#10;&#10;My Main Channel&#10;kno Disney Piano Channel&#10;https://www.youtube.com/c/knoDisneyPianoChannel&#10;&#10;iTunes:&#10;https://itunes.apple.com/us/artist/kno-piano-music/1240234984&#10;&#10;Google Play:&#10;https://play.google.com/store/music/a...&#10;&#10;Subscribe to My Channel!&#10;https://goo.gl/1VG1Pf&#10;&#10;My Main Channel&#10;kno Disney Piano Channel&#10;https://www.youtube.com/channel/UCunv...&#10;&#10;Twitter:&#10;https://twitter.com/knopiano&#10;&#10;Instagram&#10;https://www.instagram.com/?hl=ja" id="1488" name="Google Shape;1488;p67" title="Disney RELAXING PIANO Collection -Sleep Music, Study Music, Calm Music (Piano Covered by kno)">
            <a:hlinkClick r:id="rId4"/>
          </p:cNvPr>
          <p:cNvPicPr preferRelativeResize="0"/>
          <p:nvPr/>
        </p:nvPicPr>
        <p:blipFill>
          <a:blip r:embed="rId5">
            <a:alphaModFix/>
          </a:blip>
          <a:stretch>
            <a:fillRect/>
          </a:stretch>
        </p:blipFill>
        <p:spPr>
          <a:xfrm>
            <a:off x="216225" y="278025"/>
            <a:ext cx="1994750" cy="1496050"/>
          </a:xfrm>
          <a:prstGeom prst="rect">
            <a:avLst/>
          </a:prstGeom>
          <a:noFill/>
          <a:ln cap="flat" cmpd="sng" w="76200">
            <a:solidFill>
              <a:srgbClr val="674EA7"/>
            </a:solidFill>
            <a:prstDash val="solid"/>
            <a:round/>
            <a:headEnd len="sm" w="sm" type="none"/>
            <a:tailEnd len="sm" w="sm" type="none"/>
          </a:ln>
        </p:spPr>
      </p:pic>
      <p:pic>
        <p:nvPicPr>
          <p:cNvPr id="1489" name="Google Shape;1489;p67"/>
          <p:cNvPicPr preferRelativeResize="0"/>
          <p:nvPr/>
        </p:nvPicPr>
        <p:blipFill>
          <a:blip r:embed="rId6">
            <a:alphaModFix/>
          </a:blip>
          <a:stretch>
            <a:fillRect/>
          </a:stretch>
        </p:blipFill>
        <p:spPr>
          <a:xfrm>
            <a:off x="5189374" y="173550"/>
            <a:ext cx="3465400" cy="4796400"/>
          </a:xfrm>
          <a:prstGeom prst="rect">
            <a:avLst/>
          </a:prstGeom>
          <a:noFill/>
          <a:ln cap="flat" cmpd="sng" w="76200">
            <a:solidFill>
              <a:srgbClr val="674EA7"/>
            </a:solidFill>
            <a:prstDash val="solid"/>
            <a:round/>
            <a:headEnd len="sm" w="sm" type="none"/>
            <a:tailEnd len="sm" w="sm" type="none"/>
          </a:ln>
        </p:spPr>
      </p:pic>
      <p:sp>
        <p:nvSpPr>
          <p:cNvPr id="1490" name="Google Shape;1490;p67"/>
          <p:cNvSpPr txBox="1"/>
          <p:nvPr/>
        </p:nvSpPr>
        <p:spPr>
          <a:xfrm>
            <a:off x="5590325" y="695075"/>
            <a:ext cx="2790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Type here.</a:t>
            </a:r>
            <a:endParaRPr b="1" sz="1600"/>
          </a:p>
        </p:txBody>
      </p:sp>
      <p:sp>
        <p:nvSpPr>
          <p:cNvPr id="1491" name="Google Shape;1491;p67"/>
          <p:cNvSpPr txBox="1"/>
          <p:nvPr/>
        </p:nvSpPr>
        <p:spPr>
          <a:xfrm>
            <a:off x="506400" y="1983750"/>
            <a:ext cx="39618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600">
                <a:latin typeface="Love Ya Like A Sister"/>
                <a:ea typeface="Love Ya Like A Sister"/>
                <a:cs typeface="Love Ya Like A Sister"/>
                <a:sym typeface="Love Ya Like A Sister"/>
              </a:rPr>
              <a:t>Where is your favorite calming place?  This is a place you are happy and at peace.  Answer in complete sentences (At least 4) on the paper to the right.</a:t>
            </a:r>
            <a:endParaRPr b="1" sz="2600">
              <a:latin typeface="Love Ya Like A Sister"/>
              <a:ea typeface="Love Ya Like A Sister"/>
              <a:cs typeface="Love Ya Like A Sister"/>
              <a:sym typeface="Love Ya Like A Sister"/>
            </a:endParaRPr>
          </a:p>
        </p:txBody>
      </p:sp>
      <p:sp>
        <p:nvSpPr>
          <p:cNvPr id="1492" name="Google Shape;1492;p67"/>
          <p:cNvSpPr/>
          <p:nvPr/>
        </p:nvSpPr>
        <p:spPr>
          <a:xfrm>
            <a:off x="2462525" y="575925"/>
            <a:ext cx="2333400" cy="1241100"/>
          </a:xfrm>
          <a:prstGeom prst="leftArrow">
            <a:avLst>
              <a:gd fmla="val 50000" name="adj1"/>
              <a:gd fmla="val 50000" name="adj2"/>
            </a:avLst>
          </a:prstGeom>
          <a:solidFill>
            <a:schemeClr val="lt2"/>
          </a:solidFill>
          <a:ln cap="flat" cmpd="sng" w="38100">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Listen to some calming music while you write.</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8"/>
                                        </p:tgtEl>
                                        <p:attrNameLst>
                                          <p:attrName>style.visibility</p:attrName>
                                        </p:attrNameLst>
                                      </p:cBhvr>
                                      <p:to>
                                        <p:strVal val="visible"/>
                                      </p:to>
                                    </p:set>
                                    <p:animEffect filter="fade" transition="in">
                                      <p:cBhvr>
                                        <p:cTn dur="1000"/>
                                        <p:tgtEl>
                                          <p:spTgt spid="14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6" name="Shape 1496"/>
        <p:cNvGrpSpPr/>
        <p:nvPr/>
      </p:nvGrpSpPr>
      <p:grpSpPr>
        <a:xfrm>
          <a:off x="0" y="0"/>
          <a:ext cx="0" cy="0"/>
          <a:chOff x="0" y="0"/>
          <a:chExt cx="0" cy="0"/>
        </a:xfrm>
      </p:grpSpPr>
      <p:sp>
        <p:nvSpPr>
          <p:cNvPr id="1497" name="Google Shape;1497;p6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98" name="Google Shape;1498;p6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99" name="Google Shape;1499;p68"/>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674EA7"/>
            </a:solidFill>
            <a:prstDash val="solid"/>
            <a:round/>
            <a:headEnd len="sm" w="sm" type="none"/>
            <a:tailEnd len="sm" w="sm" type="none"/>
          </a:ln>
        </p:spPr>
      </p:pic>
      <p:pic>
        <p:nvPicPr>
          <p:cNvPr id="1500" name="Google Shape;1500;p68"/>
          <p:cNvPicPr preferRelativeResize="0"/>
          <p:nvPr/>
        </p:nvPicPr>
        <p:blipFill>
          <a:blip r:embed="rId4">
            <a:alphaModFix/>
          </a:blip>
          <a:stretch>
            <a:fillRect/>
          </a:stretch>
        </p:blipFill>
        <p:spPr>
          <a:xfrm>
            <a:off x="311700" y="2846350"/>
            <a:ext cx="4746325" cy="2237575"/>
          </a:xfrm>
          <a:prstGeom prst="rect">
            <a:avLst/>
          </a:prstGeom>
          <a:noFill/>
          <a:ln>
            <a:noFill/>
          </a:ln>
        </p:spPr>
      </p:pic>
      <p:pic>
        <p:nvPicPr>
          <p:cNvPr id="1501" name="Google Shape;1501;p68"/>
          <p:cNvPicPr preferRelativeResize="0"/>
          <p:nvPr/>
        </p:nvPicPr>
        <p:blipFill>
          <a:blip r:embed="rId5">
            <a:alphaModFix/>
          </a:blip>
          <a:stretch>
            <a:fillRect/>
          </a:stretch>
        </p:blipFill>
        <p:spPr>
          <a:xfrm>
            <a:off x="1131975" y="3489650"/>
            <a:ext cx="1584925" cy="950950"/>
          </a:xfrm>
          <a:prstGeom prst="rect">
            <a:avLst/>
          </a:prstGeom>
          <a:noFill/>
          <a:ln>
            <a:noFill/>
          </a:ln>
        </p:spPr>
      </p:pic>
      <p:pic>
        <p:nvPicPr>
          <p:cNvPr id="1502" name="Google Shape;1502;p68"/>
          <p:cNvPicPr preferRelativeResize="0"/>
          <p:nvPr/>
        </p:nvPicPr>
        <p:blipFill>
          <a:blip r:embed="rId5">
            <a:alphaModFix/>
          </a:blip>
          <a:stretch>
            <a:fillRect/>
          </a:stretch>
        </p:blipFill>
        <p:spPr>
          <a:xfrm>
            <a:off x="2637475" y="3489650"/>
            <a:ext cx="1584925" cy="950950"/>
          </a:xfrm>
          <a:prstGeom prst="rect">
            <a:avLst/>
          </a:prstGeom>
          <a:noFill/>
          <a:ln>
            <a:noFill/>
          </a:ln>
        </p:spPr>
      </p:pic>
      <p:sp>
        <p:nvSpPr>
          <p:cNvPr id="1503" name="Google Shape;1503;p68"/>
          <p:cNvSpPr txBox="1"/>
          <p:nvPr/>
        </p:nvSpPr>
        <p:spPr>
          <a:xfrm>
            <a:off x="1320625" y="3564675"/>
            <a:ext cx="10923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rgbClr val="FFFFFF"/>
                </a:solidFill>
                <a:latin typeface="Love Ya Like A Sister"/>
                <a:ea typeface="Love Ya Like A Sister"/>
                <a:cs typeface="Love Ya Like A Sister"/>
                <a:sym typeface="Love Ya Like A Sister"/>
              </a:rPr>
              <a:t>You are Awesome!</a:t>
            </a:r>
            <a:endParaRPr b="1" sz="1300">
              <a:solidFill>
                <a:srgbClr val="FFFFFF"/>
              </a:solidFill>
              <a:latin typeface="Love Ya Like A Sister"/>
              <a:ea typeface="Love Ya Like A Sister"/>
              <a:cs typeface="Love Ya Like A Sister"/>
              <a:sym typeface="Love Ya Like A Sister"/>
            </a:endParaRPr>
          </a:p>
        </p:txBody>
      </p:sp>
      <p:sp>
        <p:nvSpPr>
          <p:cNvPr id="1504" name="Google Shape;1504;p68"/>
          <p:cNvSpPr txBox="1"/>
          <p:nvPr/>
        </p:nvSpPr>
        <p:spPr>
          <a:xfrm>
            <a:off x="2843300" y="3564675"/>
            <a:ext cx="10923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rgbClr val="FFFFFF"/>
                </a:solidFill>
                <a:latin typeface="Love Ya Like A Sister"/>
                <a:ea typeface="Love Ya Like A Sister"/>
                <a:cs typeface="Love Ya Like A Sister"/>
                <a:sym typeface="Love Ya Like A Sister"/>
              </a:rPr>
              <a:t>I </a:t>
            </a:r>
            <a:r>
              <a:rPr b="1" lang="en" sz="1000">
                <a:solidFill>
                  <a:srgbClr val="FFFFFF"/>
                </a:solidFill>
                <a:latin typeface="Love Ya Like A Sister"/>
                <a:ea typeface="Love Ya Like A Sister"/>
                <a:cs typeface="Love Ya Like A Sister"/>
                <a:sym typeface="Love Ya Like A Sister"/>
              </a:rPr>
              <a:t>like</a:t>
            </a:r>
            <a:r>
              <a:rPr b="1" lang="en" sz="1000">
                <a:solidFill>
                  <a:srgbClr val="FFFFFF"/>
                </a:solidFill>
                <a:latin typeface="Love Ya Like A Sister"/>
                <a:ea typeface="Love Ya Like A Sister"/>
                <a:cs typeface="Love Ya Like A Sister"/>
                <a:sym typeface="Love Ya Like A Sister"/>
              </a:rPr>
              <a:t> you just the way you are.</a:t>
            </a:r>
            <a:endParaRPr b="1" sz="1000">
              <a:solidFill>
                <a:srgbClr val="FFFFFF"/>
              </a:solidFill>
              <a:latin typeface="Love Ya Like A Sister"/>
              <a:ea typeface="Love Ya Like A Sister"/>
              <a:cs typeface="Love Ya Like A Sister"/>
              <a:sym typeface="Love Ya Like A Sister"/>
            </a:endParaRPr>
          </a:p>
        </p:txBody>
      </p:sp>
      <p:sp>
        <p:nvSpPr>
          <p:cNvPr id="1505" name="Google Shape;1505;p68"/>
          <p:cNvSpPr/>
          <p:nvPr/>
        </p:nvSpPr>
        <p:spPr>
          <a:xfrm>
            <a:off x="4102925" y="3485775"/>
            <a:ext cx="327900" cy="312600"/>
          </a:xfrm>
          <a:prstGeom prst="heart">
            <a:avLst/>
          </a:prstGeom>
          <a:solidFill>
            <a:srgbClr val="FF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68"/>
          <p:cNvSpPr/>
          <p:nvPr/>
        </p:nvSpPr>
        <p:spPr>
          <a:xfrm>
            <a:off x="2598950" y="3485775"/>
            <a:ext cx="327900" cy="312600"/>
          </a:xfrm>
          <a:prstGeom prst="heart">
            <a:avLst/>
          </a:prstGeom>
          <a:solidFill>
            <a:srgbClr val="FF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68"/>
          <p:cNvSpPr/>
          <p:nvPr/>
        </p:nvSpPr>
        <p:spPr>
          <a:xfrm>
            <a:off x="1094975" y="3485775"/>
            <a:ext cx="327900" cy="312600"/>
          </a:xfrm>
          <a:prstGeom prst="heart">
            <a:avLst/>
          </a:prstGeom>
          <a:solidFill>
            <a:srgbClr val="FF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08" name="Google Shape;1508;p68"/>
          <p:cNvPicPr preferRelativeResize="0"/>
          <p:nvPr/>
        </p:nvPicPr>
        <p:blipFill>
          <a:blip r:embed="rId6">
            <a:alphaModFix/>
          </a:blip>
          <a:stretch>
            <a:fillRect/>
          </a:stretch>
        </p:blipFill>
        <p:spPr>
          <a:xfrm>
            <a:off x="-282175" y="307825"/>
            <a:ext cx="2432925" cy="1815350"/>
          </a:xfrm>
          <a:prstGeom prst="rect">
            <a:avLst/>
          </a:prstGeom>
          <a:noFill/>
          <a:ln>
            <a:noFill/>
          </a:ln>
        </p:spPr>
      </p:pic>
      <p:pic>
        <p:nvPicPr>
          <p:cNvPr id="1509" name="Google Shape;1509;p68"/>
          <p:cNvPicPr preferRelativeResize="0"/>
          <p:nvPr/>
        </p:nvPicPr>
        <p:blipFill>
          <a:blip r:embed="rId7">
            <a:alphaModFix/>
          </a:blip>
          <a:stretch>
            <a:fillRect/>
          </a:stretch>
        </p:blipFill>
        <p:spPr>
          <a:xfrm>
            <a:off x="4289600" y="66725"/>
            <a:ext cx="4746326" cy="4215701"/>
          </a:xfrm>
          <a:prstGeom prst="rect">
            <a:avLst/>
          </a:prstGeom>
          <a:noFill/>
          <a:ln>
            <a:noFill/>
          </a:ln>
        </p:spPr>
      </p:pic>
      <p:sp>
        <p:nvSpPr>
          <p:cNvPr id="1510" name="Google Shape;1510;p68"/>
          <p:cNvSpPr/>
          <p:nvPr/>
        </p:nvSpPr>
        <p:spPr>
          <a:xfrm rot="1386152">
            <a:off x="4323287" y="3783922"/>
            <a:ext cx="3218837" cy="874463"/>
          </a:xfrm>
          <a:prstGeom prst="leftArrow">
            <a:avLst>
              <a:gd fmla="val 50000" name="adj1"/>
              <a:gd fmla="val 50000" name="adj2"/>
            </a:avLst>
          </a:prstGeom>
          <a:solidFill>
            <a:schemeClr val="lt2"/>
          </a:solidFill>
          <a:ln cap="flat" cmpd="sng" w="38100">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latin typeface="Love Ya Like A Sister"/>
                <a:ea typeface="Love Ya Like A Sister"/>
                <a:cs typeface="Love Ya Like A Sister"/>
                <a:sym typeface="Love Ya Like A Sister"/>
              </a:rPr>
              <a:t>Fragile … please take care. Words and actions can hurt.</a:t>
            </a:r>
            <a:endParaRPr b="1" sz="1600">
              <a:latin typeface="Love Ya Like A Sister"/>
              <a:ea typeface="Love Ya Like A Sister"/>
              <a:cs typeface="Love Ya Like A Sister"/>
              <a:sym typeface="Love Ya Like A Sister"/>
            </a:endParaRPr>
          </a:p>
        </p:txBody>
      </p:sp>
      <p:sp>
        <p:nvSpPr>
          <p:cNvPr id="1511" name="Google Shape;1511;p68"/>
          <p:cNvSpPr txBox="1"/>
          <p:nvPr/>
        </p:nvSpPr>
        <p:spPr>
          <a:xfrm>
            <a:off x="1747600" y="445025"/>
            <a:ext cx="25860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Why do you think the world is in need of more purple people?  How can you be a purple person? Write your response on the heart.</a:t>
            </a:r>
            <a:endParaRPr b="1" sz="1800"/>
          </a:p>
        </p:txBody>
      </p:sp>
      <p:sp>
        <p:nvSpPr>
          <p:cNvPr id="1512" name="Google Shape;1512;p68"/>
          <p:cNvSpPr txBox="1"/>
          <p:nvPr/>
        </p:nvSpPr>
        <p:spPr>
          <a:xfrm>
            <a:off x="4843625" y="754650"/>
            <a:ext cx="36939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FFFF"/>
                </a:solidFill>
              </a:rPr>
              <a:t>The world is in need of more purple people because (Type here)</a:t>
            </a:r>
            <a:endParaRPr b="1" sz="1800">
              <a:solidFill>
                <a:srgbClr val="FFFFFF"/>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6" name="Shape 1516"/>
        <p:cNvGrpSpPr/>
        <p:nvPr/>
      </p:nvGrpSpPr>
      <p:grpSpPr>
        <a:xfrm>
          <a:off x="0" y="0"/>
          <a:ext cx="0" cy="0"/>
          <a:chOff x="0" y="0"/>
          <a:chExt cx="0" cy="0"/>
        </a:xfrm>
      </p:grpSpPr>
      <p:pic>
        <p:nvPicPr>
          <p:cNvPr id="1517" name="Google Shape;1517;p69"/>
          <p:cNvPicPr preferRelativeResize="0"/>
          <p:nvPr/>
        </p:nvPicPr>
        <p:blipFill>
          <a:blip r:embed="rId3">
            <a:alphaModFix/>
          </a:blip>
          <a:stretch>
            <a:fillRect/>
          </a:stretch>
        </p:blipFill>
        <p:spPr>
          <a:xfrm>
            <a:off x="0" y="0"/>
            <a:ext cx="9144000" cy="5143500"/>
          </a:xfrm>
          <a:prstGeom prst="rect">
            <a:avLst/>
          </a:prstGeom>
          <a:noFill/>
          <a:ln cap="flat" cmpd="sng" w="152400">
            <a:solidFill>
              <a:srgbClr val="0B5394"/>
            </a:solidFill>
            <a:prstDash val="solid"/>
            <a:round/>
            <a:headEnd len="sm" w="sm" type="none"/>
            <a:tailEnd len="sm" w="sm" type="none"/>
          </a:ln>
        </p:spPr>
      </p:pic>
      <p:pic>
        <p:nvPicPr>
          <p:cNvPr id="1518" name="Google Shape;1518;p69"/>
          <p:cNvPicPr preferRelativeResize="0"/>
          <p:nvPr/>
        </p:nvPicPr>
        <p:blipFill>
          <a:blip r:embed="rId4">
            <a:alphaModFix/>
          </a:blip>
          <a:stretch>
            <a:fillRect/>
          </a:stretch>
        </p:blipFill>
        <p:spPr>
          <a:xfrm>
            <a:off x="167750" y="119150"/>
            <a:ext cx="2723074" cy="2782868"/>
          </a:xfrm>
          <a:prstGeom prst="rect">
            <a:avLst/>
          </a:prstGeom>
          <a:noFill/>
          <a:ln>
            <a:noFill/>
          </a:ln>
        </p:spPr>
      </p:pic>
      <p:sp>
        <p:nvSpPr>
          <p:cNvPr id="1519" name="Google Shape;1519;p69"/>
          <p:cNvSpPr/>
          <p:nvPr/>
        </p:nvSpPr>
        <p:spPr>
          <a:xfrm>
            <a:off x="447188" y="730338"/>
            <a:ext cx="2164200" cy="1541400"/>
          </a:xfrm>
          <a:prstGeom prst="heart">
            <a:avLst/>
          </a:prstGeom>
          <a:solidFill>
            <a:srgbClr val="FF0000"/>
          </a:solidFill>
          <a:ln cap="flat" cmpd="sng" w="762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solidFill>
                  <a:srgbClr val="00FFFF"/>
                </a:solidFill>
                <a:latin typeface="Love Ya Like A Sister"/>
                <a:ea typeface="Love Ya Like A Sister"/>
                <a:cs typeface="Love Ya Like A Sister"/>
                <a:sym typeface="Love Ya Like A Sister"/>
              </a:rPr>
              <a:t>Spread</a:t>
            </a:r>
            <a:endParaRPr b="1" sz="2200">
              <a:solidFill>
                <a:srgbClr val="00FFFF"/>
              </a:solidFill>
              <a:latin typeface="Love Ya Like A Sister"/>
              <a:ea typeface="Love Ya Like A Sister"/>
              <a:cs typeface="Love Ya Like A Sister"/>
              <a:sym typeface="Love Ya Like A Sister"/>
            </a:endParaRPr>
          </a:p>
          <a:p>
            <a:pPr indent="0" lvl="0" marL="0" rtl="0" algn="ctr">
              <a:spcBef>
                <a:spcPts val="0"/>
              </a:spcBef>
              <a:spcAft>
                <a:spcPts val="0"/>
              </a:spcAft>
              <a:buNone/>
            </a:pPr>
            <a:r>
              <a:rPr b="1" lang="en" sz="2200">
                <a:solidFill>
                  <a:srgbClr val="00FFFF"/>
                </a:solidFill>
                <a:latin typeface="Love Ya Like A Sister"/>
                <a:ea typeface="Love Ya Like A Sister"/>
                <a:cs typeface="Love Ya Like A Sister"/>
                <a:sym typeface="Love Ya Like A Sister"/>
              </a:rPr>
              <a:t>Kindness</a:t>
            </a:r>
            <a:endParaRPr b="1" sz="2200">
              <a:solidFill>
                <a:srgbClr val="00FFFF"/>
              </a:solidFill>
              <a:latin typeface="Love Ya Like A Sister"/>
              <a:ea typeface="Love Ya Like A Sister"/>
              <a:cs typeface="Love Ya Like A Sister"/>
              <a:sym typeface="Love Ya Like A Sister"/>
            </a:endParaRPr>
          </a:p>
        </p:txBody>
      </p:sp>
      <p:sp>
        <p:nvSpPr>
          <p:cNvPr id="1520" name="Google Shape;1520;p69"/>
          <p:cNvSpPr/>
          <p:nvPr/>
        </p:nvSpPr>
        <p:spPr>
          <a:xfrm>
            <a:off x="3273700" y="131900"/>
            <a:ext cx="5641500" cy="4552500"/>
          </a:xfrm>
          <a:prstGeom prst="heart">
            <a:avLst/>
          </a:prstGeom>
          <a:solidFill>
            <a:srgbClr val="FF0000"/>
          </a:solidFill>
          <a:ln cap="flat" cmpd="sng" w="762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3000">
              <a:solidFill>
                <a:srgbClr val="00FFFF"/>
              </a:solidFill>
              <a:latin typeface="Love Ya Like A Sister"/>
              <a:ea typeface="Love Ya Like A Sister"/>
              <a:cs typeface="Love Ya Like A Sister"/>
              <a:sym typeface="Love Ya Like A Sister"/>
            </a:endParaRPr>
          </a:p>
        </p:txBody>
      </p:sp>
      <p:sp>
        <p:nvSpPr>
          <p:cNvPr id="1521" name="Google Shape;1521;p69"/>
          <p:cNvSpPr txBox="1"/>
          <p:nvPr/>
        </p:nvSpPr>
        <p:spPr>
          <a:xfrm>
            <a:off x="3423400" y="1605050"/>
            <a:ext cx="5342100" cy="3032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rgbClr val="FFFFFF"/>
                </a:solidFill>
              </a:rPr>
              <a:t>Each and every day we have the choice to be kind; it’s something we all need to keep in mind.</a:t>
            </a:r>
            <a:endParaRPr b="1" sz="1100">
              <a:solidFill>
                <a:srgbClr val="FFFFFF"/>
              </a:solidFill>
            </a:endParaRPr>
          </a:p>
          <a:p>
            <a:pPr indent="0" lvl="0" marL="0" rtl="0" algn="ctr">
              <a:spcBef>
                <a:spcPts val="0"/>
              </a:spcBef>
              <a:spcAft>
                <a:spcPts val="0"/>
              </a:spcAft>
              <a:buNone/>
            </a:pPr>
            <a:r>
              <a:rPr b="1" lang="en" sz="1100">
                <a:solidFill>
                  <a:srgbClr val="FFFFFF"/>
                </a:solidFill>
              </a:rPr>
              <a:t>If someone treats you rudely and maybe unfair, we need to be reminded that they really do care.  Sometimes events happen throughout our day where they may affect what we do and say.</a:t>
            </a:r>
            <a:endParaRPr b="1" sz="1100">
              <a:solidFill>
                <a:srgbClr val="FFFFFF"/>
              </a:solidFill>
            </a:endParaRPr>
          </a:p>
          <a:p>
            <a:pPr indent="0" lvl="0" marL="0" rtl="0" algn="ctr">
              <a:spcBef>
                <a:spcPts val="0"/>
              </a:spcBef>
              <a:spcAft>
                <a:spcPts val="0"/>
              </a:spcAft>
              <a:buNone/>
            </a:pPr>
            <a:r>
              <a:rPr b="1" lang="en" sz="1100">
                <a:solidFill>
                  <a:srgbClr val="FFFFFF"/>
                </a:solidFill>
              </a:rPr>
              <a:t>We need to be mindful of how we react because </a:t>
            </a:r>
            <a:endParaRPr b="1" sz="1100">
              <a:solidFill>
                <a:srgbClr val="FFFFFF"/>
              </a:solidFill>
            </a:endParaRPr>
          </a:p>
          <a:p>
            <a:pPr indent="0" lvl="0" marL="0" rtl="0" algn="ctr">
              <a:spcBef>
                <a:spcPts val="0"/>
              </a:spcBef>
              <a:spcAft>
                <a:spcPts val="0"/>
              </a:spcAft>
              <a:buNone/>
            </a:pPr>
            <a:r>
              <a:rPr b="1" lang="en" sz="1100">
                <a:solidFill>
                  <a:srgbClr val="FFFFFF"/>
                </a:solidFill>
              </a:rPr>
              <a:t>    </a:t>
            </a:r>
            <a:r>
              <a:rPr b="1" lang="en" sz="1100">
                <a:solidFill>
                  <a:srgbClr val="FFFFFF"/>
                </a:solidFill>
              </a:rPr>
              <a:t>o</a:t>
            </a:r>
            <a:r>
              <a:rPr b="1" lang="en" sz="1100">
                <a:solidFill>
                  <a:srgbClr val="FFFFFF"/>
                </a:solidFill>
              </a:rPr>
              <a:t>nce words are said, you can’t take them </a:t>
            </a:r>
            <a:endParaRPr b="1" sz="1100">
              <a:solidFill>
                <a:srgbClr val="FFFFFF"/>
              </a:solidFill>
            </a:endParaRPr>
          </a:p>
          <a:p>
            <a:pPr indent="0" lvl="0" marL="0" rtl="0" algn="ctr">
              <a:spcBef>
                <a:spcPts val="0"/>
              </a:spcBef>
              <a:spcAft>
                <a:spcPts val="0"/>
              </a:spcAft>
              <a:buNone/>
            </a:pPr>
            <a:r>
              <a:rPr b="1" lang="en" sz="1100">
                <a:solidFill>
                  <a:srgbClr val="FFFFFF"/>
                </a:solidFill>
              </a:rPr>
              <a:t>        </a:t>
            </a:r>
            <a:r>
              <a:rPr b="1" lang="en" sz="1100">
                <a:solidFill>
                  <a:srgbClr val="FFFFFF"/>
                </a:solidFill>
              </a:rPr>
              <a:t>b</a:t>
            </a:r>
            <a:r>
              <a:rPr b="1" lang="en" sz="1100">
                <a:solidFill>
                  <a:srgbClr val="FFFFFF"/>
                </a:solidFill>
              </a:rPr>
              <a:t>ack.   If we just took a moment to </a:t>
            </a:r>
            <a:endParaRPr b="1" sz="1100">
              <a:solidFill>
                <a:srgbClr val="FFFFFF"/>
              </a:solidFill>
            </a:endParaRPr>
          </a:p>
          <a:p>
            <a:pPr indent="0" lvl="0" marL="0" rtl="0" algn="ctr">
              <a:spcBef>
                <a:spcPts val="0"/>
              </a:spcBef>
              <a:spcAft>
                <a:spcPts val="0"/>
              </a:spcAft>
              <a:buNone/>
            </a:pPr>
            <a:r>
              <a:rPr b="1" lang="en" sz="1100">
                <a:solidFill>
                  <a:srgbClr val="FFFFFF"/>
                </a:solidFill>
              </a:rPr>
              <a:t>            </a:t>
            </a:r>
            <a:r>
              <a:rPr b="1" lang="en" sz="1100">
                <a:solidFill>
                  <a:srgbClr val="FFFFFF"/>
                </a:solidFill>
              </a:rPr>
              <a:t>b</a:t>
            </a:r>
            <a:r>
              <a:rPr b="1" lang="en" sz="1100">
                <a:solidFill>
                  <a:srgbClr val="FFFFFF"/>
                </a:solidFill>
              </a:rPr>
              <a:t>e a little more kind, share our gifts</a:t>
            </a:r>
            <a:endParaRPr b="1" sz="1100">
              <a:solidFill>
                <a:srgbClr val="FFFFFF"/>
              </a:solidFill>
            </a:endParaRPr>
          </a:p>
          <a:p>
            <a:pPr indent="0" lvl="0" marL="0" rtl="0" algn="ctr">
              <a:spcBef>
                <a:spcPts val="0"/>
              </a:spcBef>
              <a:spcAft>
                <a:spcPts val="0"/>
              </a:spcAft>
              <a:buNone/>
            </a:pPr>
            <a:r>
              <a:rPr b="1" lang="en" sz="1100">
                <a:solidFill>
                  <a:srgbClr val="FFFFFF"/>
                </a:solidFill>
              </a:rPr>
              <a:t>               </a:t>
            </a:r>
            <a:r>
              <a:rPr b="1" lang="en" sz="1100">
                <a:solidFill>
                  <a:srgbClr val="FFFFFF"/>
                </a:solidFill>
              </a:rPr>
              <a:t>w</a:t>
            </a:r>
            <a:r>
              <a:rPr b="1" lang="en" sz="1100">
                <a:solidFill>
                  <a:srgbClr val="FFFFFF"/>
                </a:solidFill>
              </a:rPr>
              <a:t>ith others and let our lights </a:t>
            </a:r>
            <a:endParaRPr b="1" sz="1100">
              <a:solidFill>
                <a:srgbClr val="FFFFFF"/>
              </a:solidFill>
            </a:endParaRPr>
          </a:p>
          <a:p>
            <a:pPr indent="0" lvl="0" marL="0" rtl="0" algn="ctr">
              <a:spcBef>
                <a:spcPts val="0"/>
              </a:spcBef>
              <a:spcAft>
                <a:spcPts val="0"/>
              </a:spcAft>
              <a:buNone/>
            </a:pPr>
            <a:r>
              <a:rPr b="1" lang="en" sz="1100">
                <a:solidFill>
                  <a:srgbClr val="FFFFFF"/>
                </a:solidFill>
              </a:rPr>
              <a:t>                   </a:t>
            </a:r>
            <a:r>
              <a:rPr b="1" lang="en" sz="1100">
                <a:solidFill>
                  <a:srgbClr val="FFFFFF"/>
                </a:solidFill>
              </a:rPr>
              <a:t>s</a:t>
            </a:r>
            <a:r>
              <a:rPr b="1" lang="en" sz="1100">
                <a:solidFill>
                  <a:srgbClr val="FFFFFF"/>
                </a:solidFill>
              </a:rPr>
              <a:t>hine, our world would</a:t>
            </a:r>
            <a:endParaRPr b="1" sz="1100">
              <a:solidFill>
                <a:srgbClr val="FFFFFF"/>
              </a:solidFill>
            </a:endParaRPr>
          </a:p>
          <a:p>
            <a:pPr indent="0" lvl="0" marL="0" rtl="0" algn="ctr">
              <a:spcBef>
                <a:spcPts val="0"/>
              </a:spcBef>
              <a:spcAft>
                <a:spcPts val="0"/>
              </a:spcAft>
              <a:buNone/>
            </a:pPr>
            <a:r>
              <a:rPr b="1" lang="en" sz="1100">
                <a:solidFill>
                  <a:srgbClr val="FFFFFF"/>
                </a:solidFill>
              </a:rPr>
              <a:t>                      </a:t>
            </a:r>
            <a:r>
              <a:rPr b="1" lang="en" sz="1100">
                <a:solidFill>
                  <a:srgbClr val="FFFFFF"/>
                </a:solidFill>
              </a:rPr>
              <a:t>c</a:t>
            </a:r>
            <a:r>
              <a:rPr b="1" lang="en" sz="1100">
                <a:solidFill>
                  <a:srgbClr val="FFFFFF"/>
                </a:solidFill>
              </a:rPr>
              <a:t>hange from hate to love</a:t>
            </a:r>
            <a:endParaRPr b="1" sz="1100">
              <a:solidFill>
                <a:srgbClr val="FFFFFF"/>
              </a:solidFill>
            </a:endParaRPr>
          </a:p>
          <a:p>
            <a:pPr indent="0" lvl="0" marL="0" rtl="0" algn="ctr">
              <a:spcBef>
                <a:spcPts val="0"/>
              </a:spcBef>
              <a:spcAft>
                <a:spcPts val="0"/>
              </a:spcAft>
              <a:buNone/>
            </a:pPr>
            <a:r>
              <a:rPr b="1" lang="en" sz="1100">
                <a:solidFill>
                  <a:srgbClr val="FFFFFF"/>
                </a:solidFill>
              </a:rPr>
              <a:t>And this is what we all need to be </a:t>
            </a:r>
            <a:endParaRPr b="1" sz="1100">
              <a:solidFill>
                <a:srgbClr val="FFFFFF"/>
              </a:solidFill>
            </a:endParaRPr>
          </a:p>
          <a:p>
            <a:pPr indent="0" lvl="0" marL="0" rtl="0" algn="ctr">
              <a:spcBef>
                <a:spcPts val="0"/>
              </a:spcBef>
              <a:spcAft>
                <a:spcPts val="0"/>
              </a:spcAft>
              <a:buNone/>
            </a:pPr>
            <a:r>
              <a:rPr b="1" lang="en" sz="1100">
                <a:solidFill>
                  <a:srgbClr val="FFFFFF"/>
                </a:solidFill>
              </a:rPr>
              <a:t>reminded of.  </a:t>
            </a:r>
            <a:endParaRPr b="1" sz="1100">
              <a:solidFill>
                <a:srgbClr val="FFFFFF"/>
              </a:solidFill>
            </a:endParaRPr>
          </a:p>
          <a:p>
            <a:pPr indent="0" lvl="0" marL="0" rtl="0" algn="ctr">
              <a:spcBef>
                <a:spcPts val="0"/>
              </a:spcBef>
              <a:spcAft>
                <a:spcPts val="0"/>
              </a:spcAft>
              <a:buNone/>
            </a:pPr>
            <a:r>
              <a:t/>
            </a:r>
            <a:endParaRPr b="1" sz="1100">
              <a:solidFill>
                <a:srgbClr val="FFFFFF"/>
              </a:solidFill>
            </a:endParaRPr>
          </a:p>
          <a:p>
            <a:pPr indent="0" lvl="0" marL="0" rtl="0" algn="ctr">
              <a:spcBef>
                <a:spcPts val="0"/>
              </a:spcBef>
              <a:spcAft>
                <a:spcPts val="0"/>
              </a:spcAft>
              <a:buNone/>
            </a:pPr>
            <a:r>
              <a:rPr b="1" lang="en" sz="1100">
                <a:solidFill>
                  <a:srgbClr val="FFFFFF"/>
                </a:solidFill>
              </a:rPr>
              <a:t>~ Mrs. Ganoe</a:t>
            </a:r>
            <a:endParaRPr b="1" sz="1100">
              <a:solidFill>
                <a:srgbClr val="FFFFFF"/>
              </a:solidFill>
            </a:endParaRPr>
          </a:p>
          <a:p>
            <a:pPr indent="0" lvl="0" marL="0" rtl="0" algn="ctr">
              <a:spcBef>
                <a:spcPts val="0"/>
              </a:spcBef>
              <a:spcAft>
                <a:spcPts val="0"/>
              </a:spcAft>
              <a:buNone/>
            </a:pPr>
            <a:r>
              <a:rPr b="1" lang="en" sz="900">
                <a:solidFill>
                  <a:srgbClr val="FFFFFF"/>
                </a:solidFill>
              </a:rPr>
              <a:t>             </a:t>
            </a:r>
            <a:endParaRPr b="1" sz="900">
              <a:solidFill>
                <a:srgbClr val="FFFFFF"/>
              </a:solidFill>
            </a:endParaRPr>
          </a:p>
        </p:txBody>
      </p:sp>
      <p:pic>
        <p:nvPicPr>
          <p:cNvPr descr="Music video by Thomas Rhett performing Be A Light (Lyric Video). © 2020 Big Machine Label Group, LLC&#10;&#10;http://vevo.ly/xWa8eo" id="1522" name="Google Shape;1522;p69" title="Be A Light (Lyric Video)">
            <a:hlinkClick r:id="rId5"/>
          </p:cNvPr>
          <p:cNvPicPr preferRelativeResize="0"/>
          <p:nvPr/>
        </p:nvPicPr>
        <p:blipFill>
          <a:blip r:embed="rId6">
            <a:alphaModFix/>
          </a:blip>
          <a:stretch>
            <a:fillRect/>
          </a:stretch>
        </p:blipFill>
        <p:spPr>
          <a:xfrm>
            <a:off x="224900" y="2730575"/>
            <a:ext cx="1883600" cy="1412700"/>
          </a:xfrm>
          <a:prstGeom prst="rect">
            <a:avLst/>
          </a:prstGeom>
          <a:noFill/>
          <a:ln cap="flat" cmpd="sng" w="76200">
            <a:solidFill>
              <a:srgbClr val="FF0000"/>
            </a:solidFill>
            <a:prstDash val="solid"/>
            <a:round/>
            <a:headEnd len="sm" w="sm" type="none"/>
            <a:tailEnd len="sm" w="sm" type="none"/>
          </a:ln>
        </p:spPr>
      </p:pic>
      <p:pic>
        <p:nvPicPr>
          <p:cNvPr descr="Words Have Power is a song that promotes that words has to be choosen carefully.&#10;&#10;Stream Season 1 Full Episodes on Amazon Prime. http://amzn.to/2ARrjEa &#10;&#10;Hip Hop Harry is a live action program designed to entertain, educate, and inform children in the 2 to 9 year old age group.&#10;&#10;The major entertainment and educational areas that form from the curriculum by Dr. Gordon Berry include experiences and activities related to (a) social/ emotional skills, (b) cognitive / educational skills, (c) physical / health skills, and (d) artistic / creative skills.&#10;&#10;Hip Hop Harry has received multiple awards: (a) Daytime Emmy Nomination for “Outstanding Preschool Series”, (b) Two Parent Choice Award seals of Approval and (c) The Telly Award.&#10;&#10;Grammy Winning/Nominated Lyricists and Producers produced the music.&#10;&#10;The children take away fundamental meanings behind the lyrics and choreography.&#10;&#10;The call and response nature of rhyming/rap is a pre-cursor for literacy.&#10;&#10;The choreography often gets the viewer off of their feet and organically promotes exercise.&#10;&#10;Hip Hop Harry’s content is uniquely set up for parents to co-view and both parties have an exclusive take away.&#10;&#10;Website: http://www.hiphopharry.com&#10;&#10;Click here to Subscribe: https://www.youtube.com/hiphopharrytv&#10;&#10;Follow Us On Social Media&#10;Instagram: https://www.instagram.com/hiphopharrytv&#10;Facebook: https://www.facebook.com/hiphopharryfanclub&#10;Twitter: https://twitter.com/hiphopharry&#10;&#10;Click here to Subscribe: https://www.youtube.com/hiphopharrytv tape, learn colores, aprender colores, prank, playarea, playground, sleeping, nursery rhymes, song, игрушки, おもちゃ, اللعب, laruan, παιχνίδια, mainan, 장난감, Juguetes, Brinquedos, hračky, jucarii, deti, Crianças, Niños, fëmijët, أطفال, anak-anak, Дети, Çocuklar, dzieci, copii, 아이들, trẻ em, enfants, bambini, children, пісня, piosenka, sang, këngë, cançó, τραγούδι, şarkı, 歌曲, awit, dal, 歌, 노래, canção, Red, Orange, Yellow, Green, Blue, Indigo, Violet tape, learn colores, aprender colores, prank, playarea, playground, sleeping, nursery rhymes, song, игрушки, おもちゃ, اللعب, laruan, παιχνίδια, mainan, 장난감, Juguetes, Brinquedos, hračky, jucarii, deti, Crianças, Niños, fëmijët, أطفال, anak-anak, Дети, Çocuklar, dzieci, copii, 아이들, trẻ em, enfants, bambini, children, пісня, piosenka, sang, këngë, cançó, τραγούδι, şarkı, 歌曲, awit, dal, 歌, 노래, canção, Red, Orange, Yellow, Green, Blue, Indigo, Violet tape, learn colores, aprender colores, prank, playarea, playground, sleeping, nursery rhymes, song, игрушки, おもちゃ, اللعب, laruan, παιχνίδια, mainan, 장난감, Juguetes, Brinquedos, hračky, jucarii, deti, Crianças, Niños, fëmijët, أطفال, anak-anak, Дети, Çocuklar, dzieci, copii, 아이들, trẻ em, enfants, bambini, children, пісня, piosenka, sang, këngë, cançó, τραγούδι, şarkı, 歌曲, awit, dal, 歌, 노래, canção, Red, Orange, Yellow, Green, Blue, Indigo, Violet" id="1523" name="Google Shape;1523;p69" title="Words Have Power | Kids Song | From Hip Hop Harry">
            <a:hlinkClick r:id="rId7"/>
          </p:cNvPr>
          <p:cNvPicPr preferRelativeResize="0"/>
          <p:nvPr/>
        </p:nvPicPr>
        <p:blipFill>
          <a:blip r:embed="rId8">
            <a:alphaModFix/>
          </a:blip>
          <a:stretch>
            <a:fillRect/>
          </a:stretch>
        </p:blipFill>
        <p:spPr>
          <a:xfrm>
            <a:off x="2392025" y="3156094"/>
            <a:ext cx="2179975" cy="1634981"/>
          </a:xfrm>
          <a:prstGeom prst="rect">
            <a:avLst/>
          </a:prstGeom>
          <a:noFill/>
          <a:ln cap="flat" cmpd="sng" w="76200">
            <a:solidFill>
              <a:srgbClr val="00FFFF"/>
            </a:solidFill>
            <a:prstDash val="solid"/>
            <a:round/>
            <a:headEnd len="sm" w="sm" type="none"/>
            <a:tailEnd len="sm" w="sm" type="none"/>
          </a:ln>
        </p:spPr>
      </p:pic>
      <p:sp>
        <p:nvSpPr>
          <p:cNvPr id="1524" name="Google Shape;1524;p69"/>
          <p:cNvSpPr txBox="1"/>
          <p:nvPr/>
        </p:nvSpPr>
        <p:spPr>
          <a:xfrm>
            <a:off x="3746575" y="1095375"/>
            <a:ext cx="4524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solidFill>
                  <a:srgbClr val="00FFFF"/>
                </a:solidFill>
                <a:latin typeface="Love Ya Like A Sister"/>
                <a:ea typeface="Love Ya Like A Sister"/>
                <a:cs typeface="Love Ya Like A Sister"/>
                <a:sym typeface="Love Ya Like A Sister"/>
              </a:rPr>
              <a:t>Kindness is a Choice</a:t>
            </a:r>
            <a:endParaRPr b="1" sz="2800">
              <a:solidFill>
                <a:srgbClr val="00FFFF"/>
              </a:solidFill>
              <a:latin typeface="Love Ya Like A Sister"/>
              <a:ea typeface="Love Ya Like A Sister"/>
              <a:cs typeface="Love Ya Like A Sister"/>
              <a:sym typeface="Love Ya Like A Sister"/>
            </a:endParaRPr>
          </a:p>
        </p:txBody>
      </p:sp>
      <p:pic>
        <p:nvPicPr>
          <p:cNvPr id="1525" name="Google Shape;1525;p69" title="Kindess is a choice.mp3">
            <a:hlinkClick r:id="rId9"/>
          </p:cNvPr>
          <p:cNvPicPr preferRelativeResize="0"/>
          <p:nvPr/>
        </p:nvPicPr>
        <p:blipFill>
          <a:blip r:embed="rId10">
            <a:alphaModFix/>
          </a:blip>
          <a:stretch>
            <a:fillRect/>
          </a:stretch>
        </p:blipFill>
        <p:spPr>
          <a:xfrm>
            <a:off x="4151950" y="255275"/>
            <a:ext cx="840100" cy="840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22"/>
                                        </p:tgtEl>
                                        <p:attrNameLst>
                                          <p:attrName>style.visibility</p:attrName>
                                        </p:attrNameLst>
                                      </p:cBhvr>
                                      <p:to>
                                        <p:strVal val="visible"/>
                                      </p:to>
                                    </p:set>
                                    <p:animEffect filter="fade" transition="in">
                                      <p:cBhvr>
                                        <p:cTn dur="1000"/>
                                        <p:tgtEl>
                                          <p:spTgt spid="15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3"/>
                                        </p:tgtEl>
                                        <p:attrNameLst>
                                          <p:attrName>style.visibility</p:attrName>
                                        </p:attrNameLst>
                                      </p:cBhvr>
                                      <p:to>
                                        <p:strVal val="visible"/>
                                      </p:to>
                                    </p:set>
                                    <p:animEffect filter="fade" transition="in">
                                      <p:cBhvr>
                                        <p:cTn dur="1000"/>
                                        <p:tgtEl>
                                          <p:spTgt spid="15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9" name="Shape 1529"/>
        <p:cNvGrpSpPr/>
        <p:nvPr/>
      </p:nvGrpSpPr>
      <p:grpSpPr>
        <a:xfrm>
          <a:off x="0" y="0"/>
          <a:ext cx="0" cy="0"/>
          <a:chOff x="0" y="0"/>
          <a:chExt cx="0" cy="0"/>
        </a:xfrm>
      </p:grpSpPr>
      <p:sp>
        <p:nvSpPr>
          <p:cNvPr id="1530" name="Google Shape;1530;p7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31" name="Google Shape;1531;p7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32" name="Google Shape;1532;p70"/>
          <p:cNvPicPr preferRelativeResize="0"/>
          <p:nvPr/>
        </p:nvPicPr>
        <p:blipFill>
          <a:blip r:embed="rId3">
            <a:alphaModFix/>
          </a:blip>
          <a:stretch>
            <a:fillRect/>
          </a:stretch>
        </p:blipFill>
        <p:spPr>
          <a:xfrm>
            <a:off x="0" y="-59575"/>
            <a:ext cx="9448800" cy="5087650"/>
          </a:xfrm>
          <a:prstGeom prst="rect">
            <a:avLst/>
          </a:prstGeom>
          <a:noFill/>
          <a:ln cap="flat" cmpd="sng" w="152400">
            <a:solidFill>
              <a:srgbClr val="FF0000"/>
            </a:solidFill>
            <a:prstDash val="solid"/>
            <a:round/>
            <a:headEnd len="sm" w="sm" type="none"/>
            <a:tailEnd len="sm" w="sm" type="none"/>
          </a:ln>
        </p:spPr>
      </p:pic>
      <p:pic>
        <p:nvPicPr>
          <p:cNvPr id="1533" name="Google Shape;1533;p70"/>
          <p:cNvPicPr preferRelativeResize="0"/>
          <p:nvPr/>
        </p:nvPicPr>
        <p:blipFill>
          <a:blip r:embed="rId4">
            <a:alphaModFix/>
          </a:blip>
          <a:stretch>
            <a:fillRect/>
          </a:stretch>
        </p:blipFill>
        <p:spPr>
          <a:xfrm>
            <a:off x="794350" y="306912"/>
            <a:ext cx="3014275" cy="4529675"/>
          </a:xfrm>
          <a:prstGeom prst="rect">
            <a:avLst/>
          </a:prstGeom>
          <a:noFill/>
          <a:ln cap="flat" cmpd="sng" w="76200">
            <a:solidFill>
              <a:srgbClr val="FF0000"/>
            </a:solidFill>
            <a:prstDash val="solid"/>
            <a:round/>
            <a:headEnd len="sm" w="sm" type="none"/>
            <a:tailEnd len="sm" w="sm" type="none"/>
          </a:ln>
        </p:spPr>
      </p:pic>
      <p:pic>
        <p:nvPicPr>
          <p:cNvPr descr="Provided to YouTube by The Orchard Enterprises&#10;&#10;You Are Special · Mister Rogers · Fred Rogers&#10;&#10;It's Such a Good Feeling: The Best of Mister Rogers&#10;&#10;℗ 2019 The Fred Rogers Company, under exclusive license to Omnivore Recordings&#10;&#10;Released on: 2019-10-04&#10;&#10;Auto-generated by YouTube." id="1534" name="Google Shape;1534;p70" title="You Are Special">
            <a:hlinkClick r:id="rId5"/>
          </p:cNvPr>
          <p:cNvPicPr preferRelativeResize="0"/>
          <p:nvPr/>
        </p:nvPicPr>
        <p:blipFill>
          <a:blip r:embed="rId6">
            <a:alphaModFix/>
          </a:blip>
          <a:stretch>
            <a:fillRect/>
          </a:stretch>
        </p:blipFill>
        <p:spPr>
          <a:xfrm>
            <a:off x="7482225" y="210200"/>
            <a:ext cx="1389800" cy="1042350"/>
          </a:xfrm>
          <a:prstGeom prst="rect">
            <a:avLst/>
          </a:prstGeom>
          <a:noFill/>
          <a:ln cap="flat" cmpd="sng" w="76200">
            <a:solidFill>
              <a:srgbClr val="FF0000"/>
            </a:solidFill>
            <a:prstDash val="solid"/>
            <a:round/>
            <a:headEnd len="sm" w="sm" type="none"/>
            <a:tailEnd len="sm" w="sm" type="none"/>
          </a:ln>
        </p:spPr>
      </p:pic>
      <p:sp>
        <p:nvSpPr>
          <p:cNvPr id="1535" name="Google Shape;1535;p70"/>
          <p:cNvSpPr/>
          <p:nvPr/>
        </p:nvSpPr>
        <p:spPr>
          <a:xfrm>
            <a:off x="6814525" y="2877800"/>
            <a:ext cx="1059600" cy="1042200"/>
          </a:xfrm>
          <a:prstGeom prst="heart">
            <a:avLst/>
          </a:prstGeom>
          <a:solidFill>
            <a:srgbClr val="FF0000"/>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Love Ya Like A Sister"/>
                <a:ea typeface="Love Ya Like A Sister"/>
                <a:cs typeface="Love Ya Like A Sister"/>
                <a:sym typeface="Love Ya Like A Sister"/>
              </a:rPr>
              <a:t>I like you just the way you are.</a:t>
            </a:r>
            <a:endParaRPr b="1" sz="1000">
              <a:solidFill>
                <a:srgbClr val="FFFFFF"/>
              </a:solidFill>
              <a:latin typeface="Love Ya Like A Sister"/>
              <a:ea typeface="Love Ya Like A Sister"/>
              <a:cs typeface="Love Ya Like A Sister"/>
              <a:sym typeface="Love Ya Like A Sist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4"/>
                                        </p:tgtEl>
                                        <p:attrNameLst>
                                          <p:attrName>style.visibility</p:attrName>
                                        </p:attrNameLst>
                                      </p:cBhvr>
                                      <p:to>
                                        <p:strVal val="visible"/>
                                      </p:to>
                                    </p:set>
                                    <p:animEffect filter="fade" transition="in">
                                      <p:cBhvr>
                                        <p:cTn dur="1000"/>
                                        <p:tgtEl>
                                          <p:spTgt spid="15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9" name="Shape 1539"/>
        <p:cNvGrpSpPr/>
        <p:nvPr/>
      </p:nvGrpSpPr>
      <p:grpSpPr>
        <a:xfrm>
          <a:off x="0" y="0"/>
          <a:ext cx="0" cy="0"/>
          <a:chOff x="0" y="0"/>
          <a:chExt cx="0" cy="0"/>
        </a:xfrm>
      </p:grpSpPr>
      <p:sp>
        <p:nvSpPr>
          <p:cNvPr id="1540" name="Google Shape;1540;p7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41" name="Google Shape;1541;p7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42" name="Google Shape;1542;p71"/>
          <p:cNvPicPr preferRelativeResize="0"/>
          <p:nvPr/>
        </p:nvPicPr>
        <p:blipFill>
          <a:blip r:embed="rId3">
            <a:alphaModFix/>
          </a:blip>
          <a:stretch>
            <a:fillRect/>
          </a:stretch>
        </p:blipFill>
        <p:spPr>
          <a:xfrm>
            <a:off x="0" y="47625"/>
            <a:ext cx="9144000" cy="5048250"/>
          </a:xfrm>
          <a:prstGeom prst="rect">
            <a:avLst/>
          </a:prstGeom>
          <a:noFill/>
          <a:ln cap="flat" cmpd="sng" w="152400">
            <a:solidFill>
              <a:srgbClr val="0B5394"/>
            </a:solidFill>
            <a:prstDash val="solid"/>
            <a:round/>
            <a:headEnd len="sm" w="sm" type="none"/>
            <a:tailEnd len="sm" w="sm" type="none"/>
          </a:ln>
        </p:spPr>
      </p:pic>
      <p:pic>
        <p:nvPicPr>
          <p:cNvPr id="1543" name="Google Shape;1543;p71"/>
          <p:cNvPicPr preferRelativeResize="0"/>
          <p:nvPr/>
        </p:nvPicPr>
        <p:blipFill>
          <a:blip r:embed="rId4">
            <a:alphaModFix/>
          </a:blip>
          <a:stretch>
            <a:fillRect/>
          </a:stretch>
        </p:blipFill>
        <p:spPr>
          <a:xfrm>
            <a:off x="167750" y="2417050"/>
            <a:ext cx="8520602" cy="2200200"/>
          </a:xfrm>
          <a:prstGeom prst="rect">
            <a:avLst/>
          </a:prstGeom>
          <a:noFill/>
          <a:ln>
            <a:noFill/>
          </a:ln>
        </p:spPr>
      </p:pic>
      <p:pic>
        <p:nvPicPr>
          <p:cNvPr id="1544" name="Google Shape;1544;p71"/>
          <p:cNvPicPr preferRelativeResize="0"/>
          <p:nvPr/>
        </p:nvPicPr>
        <p:blipFill>
          <a:blip r:embed="rId4">
            <a:alphaModFix/>
          </a:blip>
          <a:stretch>
            <a:fillRect/>
          </a:stretch>
        </p:blipFill>
        <p:spPr>
          <a:xfrm>
            <a:off x="311700" y="1017725"/>
            <a:ext cx="8520602" cy="2200200"/>
          </a:xfrm>
          <a:prstGeom prst="rect">
            <a:avLst/>
          </a:prstGeom>
          <a:noFill/>
          <a:ln>
            <a:noFill/>
          </a:ln>
        </p:spPr>
      </p:pic>
      <p:pic>
        <p:nvPicPr>
          <p:cNvPr id="1545" name="Google Shape;1545;p71"/>
          <p:cNvPicPr preferRelativeResize="0"/>
          <p:nvPr/>
        </p:nvPicPr>
        <p:blipFill>
          <a:blip r:embed="rId4">
            <a:alphaModFix/>
          </a:blip>
          <a:stretch>
            <a:fillRect/>
          </a:stretch>
        </p:blipFill>
        <p:spPr>
          <a:xfrm>
            <a:off x="244175" y="3883600"/>
            <a:ext cx="8520602" cy="2200200"/>
          </a:xfrm>
          <a:prstGeom prst="rect">
            <a:avLst/>
          </a:prstGeom>
          <a:noFill/>
          <a:ln>
            <a:noFill/>
          </a:ln>
        </p:spPr>
      </p:pic>
      <p:pic>
        <p:nvPicPr>
          <p:cNvPr id="1546" name="Google Shape;1546;p71">
            <a:hlinkClick r:id="rId5"/>
          </p:cNvPr>
          <p:cNvPicPr preferRelativeResize="0"/>
          <p:nvPr/>
        </p:nvPicPr>
        <p:blipFill>
          <a:blip r:embed="rId6">
            <a:alphaModFix/>
          </a:blip>
          <a:stretch>
            <a:fillRect/>
          </a:stretch>
        </p:blipFill>
        <p:spPr>
          <a:xfrm>
            <a:off x="725925" y="-109725"/>
            <a:ext cx="1303800" cy="1303800"/>
          </a:xfrm>
          <a:prstGeom prst="rect">
            <a:avLst/>
          </a:prstGeom>
          <a:noFill/>
          <a:ln>
            <a:noFill/>
          </a:ln>
        </p:spPr>
      </p:pic>
      <p:pic>
        <p:nvPicPr>
          <p:cNvPr id="1547" name="Google Shape;1547;p71">
            <a:hlinkClick r:id="rId7"/>
          </p:cNvPr>
          <p:cNvPicPr preferRelativeResize="0"/>
          <p:nvPr/>
        </p:nvPicPr>
        <p:blipFill>
          <a:blip r:embed="rId8">
            <a:alphaModFix/>
          </a:blip>
          <a:stretch>
            <a:fillRect/>
          </a:stretch>
        </p:blipFill>
        <p:spPr>
          <a:xfrm>
            <a:off x="2680000" y="-277888"/>
            <a:ext cx="1374150" cy="1430375"/>
          </a:xfrm>
          <a:prstGeom prst="rect">
            <a:avLst/>
          </a:prstGeom>
          <a:noFill/>
          <a:ln>
            <a:noFill/>
          </a:ln>
        </p:spPr>
      </p:pic>
      <p:pic>
        <p:nvPicPr>
          <p:cNvPr id="1548" name="Google Shape;1548;p71">
            <a:hlinkClick r:id="rId9"/>
          </p:cNvPr>
          <p:cNvPicPr preferRelativeResize="0"/>
          <p:nvPr/>
        </p:nvPicPr>
        <p:blipFill>
          <a:blip r:embed="rId10">
            <a:alphaModFix/>
          </a:blip>
          <a:stretch>
            <a:fillRect/>
          </a:stretch>
        </p:blipFill>
        <p:spPr>
          <a:xfrm>
            <a:off x="5832962" y="-131026"/>
            <a:ext cx="1045425" cy="1346400"/>
          </a:xfrm>
          <a:prstGeom prst="rect">
            <a:avLst/>
          </a:prstGeom>
          <a:noFill/>
          <a:ln>
            <a:noFill/>
          </a:ln>
        </p:spPr>
      </p:pic>
      <p:pic>
        <p:nvPicPr>
          <p:cNvPr id="1549" name="Google Shape;1549;p71">
            <a:hlinkClick r:id="rId11"/>
          </p:cNvPr>
          <p:cNvPicPr preferRelativeResize="0"/>
          <p:nvPr/>
        </p:nvPicPr>
        <p:blipFill>
          <a:blip r:embed="rId12">
            <a:alphaModFix/>
          </a:blip>
          <a:stretch>
            <a:fillRect/>
          </a:stretch>
        </p:blipFill>
        <p:spPr>
          <a:xfrm>
            <a:off x="7199877" y="-99681"/>
            <a:ext cx="1252550" cy="1283705"/>
          </a:xfrm>
          <a:prstGeom prst="rect">
            <a:avLst/>
          </a:prstGeom>
          <a:noFill/>
          <a:ln>
            <a:noFill/>
          </a:ln>
        </p:spPr>
      </p:pic>
      <p:pic>
        <p:nvPicPr>
          <p:cNvPr id="1550" name="Google Shape;1550;p71">
            <a:hlinkClick r:id="rId13"/>
          </p:cNvPr>
          <p:cNvPicPr preferRelativeResize="0"/>
          <p:nvPr/>
        </p:nvPicPr>
        <p:blipFill>
          <a:blip r:embed="rId14">
            <a:alphaModFix/>
          </a:blip>
          <a:stretch>
            <a:fillRect/>
          </a:stretch>
        </p:blipFill>
        <p:spPr>
          <a:xfrm>
            <a:off x="4840112" y="1268224"/>
            <a:ext cx="1112600" cy="1389375"/>
          </a:xfrm>
          <a:prstGeom prst="rect">
            <a:avLst/>
          </a:prstGeom>
          <a:noFill/>
          <a:ln>
            <a:noFill/>
          </a:ln>
        </p:spPr>
      </p:pic>
      <p:pic>
        <p:nvPicPr>
          <p:cNvPr id="1551" name="Google Shape;1551;p71">
            <a:hlinkClick r:id="rId15"/>
          </p:cNvPr>
          <p:cNvPicPr preferRelativeResize="0"/>
          <p:nvPr/>
        </p:nvPicPr>
        <p:blipFill>
          <a:blip r:embed="rId16">
            <a:alphaModFix/>
          </a:blip>
          <a:stretch>
            <a:fillRect/>
          </a:stretch>
        </p:blipFill>
        <p:spPr>
          <a:xfrm>
            <a:off x="3201064" y="1247725"/>
            <a:ext cx="1170831" cy="1430375"/>
          </a:xfrm>
          <a:prstGeom prst="rect">
            <a:avLst/>
          </a:prstGeom>
          <a:noFill/>
          <a:ln>
            <a:noFill/>
          </a:ln>
        </p:spPr>
      </p:pic>
      <p:pic>
        <p:nvPicPr>
          <p:cNvPr id="1552" name="Google Shape;1552;p71">
            <a:hlinkClick r:id="rId17"/>
          </p:cNvPr>
          <p:cNvPicPr preferRelativeResize="0"/>
          <p:nvPr/>
        </p:nvPicPr>
        <p:blipFill>
          <a:blip r:embed="rId18">
            <a:alphaModFix/>
          </a:blip>
          <a:stretch>
            <a:fillRect/>
          </a:stretch>
        </p:blipFill>
        <p:spPr>
          <a:xfrm>
            <a:off x="6194075" y="1243673"/>
            <a:ext cx="1374150" cy="1374150"/>
          </a:xfrm>
          <a:prstGeom prst="rect">
            <a:avLst/>
          </a:prstGeom>
          <a:noFill/>
          <a:ln>
            <a:noFill/>
          </a:ln>
        </p:spPr>
      </p:pic>
      <p:pic>
        <p:nvPicPr>
          <p:cNvPr id="1553" name="Google Shape;1553;p71">
            <a:hlinkClick r:id="rId19"/>
          </p:cNvPr>
          <p:cNvPicPr preferRelativeResize="0"/>
          <p:nvPr/>
        </p:nvPicPr>
        <p:blipFill>
          <a:blip r:embed="rId20">
            <a:alphaModFix/>
          </a:blip>
          <a:stretch>
            <a:fillRect/>
          </a:stretch>
        </p:blipFill>
        <p:spPr>
          <a:xfrm>
            <a:off x="1424021" y="1232459"/>
            <a:ext cx="1460900" cy="1460900"/>
          </a:xfrm>
          <a:prstGeom prst="rect">
            <a:avLst/>
          </a:prstGeom>
          <a:noFill/>
          <a:ln>
            <a:noFill/>
          </a:ln>
        </p:spPr>
      </p:pic>
      <p:pic>
        <p:nvPicPr>
          <p:cNvPr id="1554" name="Google Shape;1554;p71">
            <a:hlinkClick r:id="rId21"/>
          </p:cNvPr>
          <p:cNvPicPr preferRelativeResize="0"/>
          <p:nvPr/>
        </p:nvPicPr>
        <p:blipFill>
          <a:blip r:embed="rId22">
            <a:alphaModFix/>
          </a:blip>
          <a:stretch>
            <a:fillRect/>
          </a:stretch>
        </p:blipFill>
        <p:spPr>
          <a:xfrm>
            <a:off x="825237" y="2678098"/>
            <a:ext cx="968637" cy="1460900"/>
          </a:xfrm>
          <a:prstGeom prst="rect">
            <a:avLst/>
          </a:prstGeom>
          <a:noFill/>
          <a:ln>
            <a:noFill/>
          </a:ln>
        </p:spPr>
      </p:pic>
      <p:pic>
        <p:nvPicPr>
          <p:cNvPr id="1555" name="Google Shape;1555;p71">
            <a:hlinkClick r:id="rId23"/>
          </p:cNvPr>
          <p:cNvPicPr preferRelativeResize="0"/>
          <p:nvPr/>
        </p:nvPicPr>
        <p:blipFill>
          <a:blip r:embed="rId24">
            <a:alphaModFix/>
          </a:blip>
          <a:stretch>
            <a:fillRect/>
          </a:stretch>
        </p:blipFill>
        <p:spPr>
          <a:xfrm>
            <a:off x="2347000" y="2718411"/>
            <a:ext cx="1374150" cy="1380284"/>
          </a:xfrm>
          <a:prstGeom prst="rect">
            <a:avLst/>
          </a:prstGeom>
          <a:noFill/>
          <a:ln>
            <a:noFill/>
          </a:ln>
        </p:spPr>
      </p:pic>
      <p:pic>
        <p:nvPicPr>
          <p:cNvPr id="1556" name="Google Shape;1556;p71">
            <a:hlinkClick r:id="rId25"/>
          </p:cNvPr>
          <p:cNvPicPr preferRelativeResize="0"/>
          <p:nvPr/>
        </p:nvPicPr>
        <p:blipFill>
          <a:blip r:embed="rId26">
            <a:alphaModFix/>
          </a:blip>
          <a:stretch>
            <a:fillRect/>
          </a:stretch>
        </p:blipFill>
        <p:spPr>
          <a:xfrm>
            <a:off x="4137327" y="2738472"/>
            <a:ext cx="1045425" cy="1353227"/>
          </a:xfrm>
          <a:prstGeom prst="rect">
            <a:avLst/>
          </a:prstGeom>
          <a:noFill/>
          <a:ln>
            <a:noFill/>
          </a:ln>
        </p:spPr>
      </p:pic>
      <p:pic>
        <p:nvPicPr>
          <p:cNvPr id="1557" name="Google Shape;1557;p71">
            <a:hlinkClick r:id="rId27"/>
          </p:cNvPr>
          <p:cNvPicPr preferRelativeResize="0"/>
          <p:nvPr/>
        </p:nvPicPr>
        <p:blipFill>
          <a:blip r:embed="rId28">
            <a:alphaModFix/>
          </a:blip>
          <a:stretch>
            <a:fillRect/>
          </a:stretch>
        </p:blipFill>
        <p:spPr>
          <a:xfrm>
            <a:off x="5917801" y="2710450"/>
            <a:ext cx="1374150" cy="1374150"/>
          </a:xfrm>
          <a:prstGeom prst="rect">
            <a:avLst/>
          </a:prstGeom>
          <a:noFill/>
          <a:ln>
            <a:noFill/>
          </a:ln>
        </p:spPr>
      </p:pic>
      <p:pic>
        <p:nvPicPr>
          <p:cNvPr id="1558" name="Google Shape;1558;p71">
            <a:hlinkClick r:id="rId29"/>
          </p:cNvPr>
          <p:cNvPicPr preferRelativeResize="0"/>
          <p:nvPr/>
        </p:nvPicPr>
        <p:blipFill>
          <a:blip r:embed="rId30">
            <a:alphaModFix/>
          </a:blip>
          <a:stretch>
            <a:fillRect/>
          </a:stretch>
        </p:blipFill>
        <p:spPr>
          <a:xfrm>
            <a:off x="4256475" y="-143732"/>
            <a:ext cx="1374150" cy="1331082"/>
          </a:xfrm>
          <a:prstGeom prst="rect">
            <a:avLst/>
          </a:prstGeom>
          <a:noFill/>
          <a:ln>
            <a:noFill/>
          </a:ln>
        </p:spPr>
      </p:pic>
      <p:pic>
        <p:nvPicPr>
          <p:cNvPr id="1559" name="Google Shape;1559;p71"/>
          <p:cNvPicPr preferRelativeResize="0"/>
          <p:nvPr/>
        </p:nvPicPr>
        <p:blipFill>
          <a:blip r:embed="rId31">
            <a:alphaModFix/>
          </a:blip>
          <a:stretch>
            <a:fillRect/>
          </a:stretch>
        </p:blipFill>
        <p:spPr>
          <a:xfrm>
            <a:off x="1725246" y="56624"/>
            <a:ext cx="1159675" cy="1150775"/>
          </a:xfrm>
          <a:prstGeom prst="rect">
            <a:avLst/>
          </a:prstGeom>
          <a:noFill/>
          <a:ln>
            <a:noFill/>
          </a:ln>
        </p:spPr>
      </p:pic>
      <p:pic>
        <p:nvPicPr>
          <p:cNvPr id="1560" name="Google Shape;1560;p71"/>
          <p:cNvPicPr preferRelativeResize="0"/>
          <p:nvPr/>
        </p:nvPicPr>
        <p:blipFill>
          <a:blip r:embed="rId31">
            <a:alphaModFix/>
          </a:blip>
          <a:stretch>
            <a:fillRect/>
          </a:stretch>
        </p:blipFill>
        <p:spPr>
          <a:xfrm>
            <a:off x="3959658" y="1506824"/>
            <a:ext cx="1159675" cy="1150775"/>
          </a:xfrm>
          <a:prstGeom prst="rect">
            <a:avLst/>
          </a:prstGeom>
          <a:noFill/>
          <a:ln>
            <a:noFill/>
          </a:ln>
        </p:spPr>
      </p:pic>
      <p:pic>
        <p:nvPicPr>
          <p:cNvPr id="1561" name="Google Shape;1561;p71"/>
          <p:cNvPicPr preferRelativeResize="0"/>
          <p:nvPr/>
        </p:nvPicPr>
        <p:blipFill>
          <a:blip r:embed="rId31">
            <a:alphaModFix/>
          </a:blip>
          <a:stretch>
            <a:fillRect/>
          </a:stretch>
        </p:blipFill>
        <p:spPr>
          <a:xfrm>
            <a:off x="6483521" y="56662"/>
            <a:ext cx="1159675" cy="1150775"/>
          </a:xfrm>
          <a:prstGeom prst="rect">
            <a:avLst/>
          </a:prstGeom>
          <a:noFill/>
          <a:ln>
            <a:noFill/>
          </a:ln>
        </p:spPr>
      </p:pic>
      <p:pic>
        <p:nvPicPr>
          <p:cNvPr id="1562" name="Google Shape;1562;p71"/>
          <p:cNvPicPr preferRelativeResize="0"/>
          <p:nvPr/>
        </p:nvPicPr>
        <p:blipFill>
          <a:blip r:embed="rId31">
            <a:alphaModFix/>
          </a:blip>
          <a:stretch>
            <a:fillRect/>
          </a:stretch>
        </p:blipFill>
        <p:spPr>
          <a:xfrm>
            <a:off x="1505133" y="2970362"/>
            <a:ext cx="1159675" cy="1150775"/>
          </a:xfrm>
          <a:prstGeom prst="rect">
            <a:avLst/>
          </a:prstGeom>
          <a:noFill/>
          <a:ln>
            <a:noFill/>
          </a:ln>
        </p:spPr>
      </p:pic>
      <p:pic>
        <p:nvPicPr>
          <p:cNvPr id="1563" name="Google Shape;1563;p71"/>
          <p:cNvPicPr preferRelativeResize="0"/>
          <p:nvPr/>
        </p:nvPicPr>
        <p:blipFill>
          <a:blip r:embed="rId31">
            <a:alphaModFix/>
          </a:blip>
          <a:stretch>
            <a:fillRect/>
          </a:stretch>
        </p:blipFill>
        <p:spPr>
          <a:xfrm>
            <a:off x="6884846" y="2941774"/>
            <a:ext cx="1159675" cy="1150775"/>
          </a:xfrm>
          <a:prstGeom prst="rect">
            <a:avLst/>
          </a:prstGeom>
          <a:noFill/>
          <a:ln>
            <a:noFill/>
          </a:ln>
        </p:spPr>
      </p:pic>
      <p:sp>
        <p:nvSpPr>
          <p:cNvPr id="1564" name="Google Shape;1564;p71"/>
          <p:cNvSpPr txBox="1"/>
          <p:nvPr/>
        </p:nvSpPr>
        <p:spPr>
          <a:xfrm>
            <a:off x="1270975" y="4307425"/>
            <a:ext cx="67224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800">
                <a:solidFill>
                  <a:srgbClr val="1155CC"/>
                </a:solidFill>
                <a:latin typeface="Love Ya Like A Sister"/>
                <a:ea typeface="Love Ya Like A Sister"/>
                <a:cs typeface="Love Ya Like A Sister"/>
                <a:sym typeface="Love Ya Like A Sister"/>
              </a:rPr>
              <a:t>Do All Things with Kindness</a:t>
            </a:r>
            <a:endParaRPr b="1" sz="3800">
              <a:solidFill>
                <a:srgbClr val="1155CC"/>
              </a:solidFill>
              <a:latin typeface="Love Ya Like A Sister"/>
              <a:ea typeface="Love Ya Like A Sister"/>
              <a:cs typeface="Love Ya Like A Sister"/>
              <a:sym typeface="Love Ya Like A Sister"/>
            </a:endParaRPr>
          </a:p>
        </p:txBody>
      </p:sp>
      <p:sp>
        <p:nvSpPr>
          <p:cNvPr id="1565" name="Google Shape;1565;p71"/>
          <p:cNvSpPr/>
          <p:nvPr/>
        </p:nvSpPr>
        <p:spPr>
          <a:xfrm>
            <a:off x="5918550" y="4417150"/>
            <a:ext cx="208500" cy="200100"/>
          </a:xfrm>
          <a:prstGeom prst="hear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71"/>
          <p:cNvSpPr/>
          <p:nvPr/>
        </p:nvSpPr>
        <p:spPr>
          <a:xfrm>
            <a:off x="3459475" y="4417150"/>
            <a:ext cx="208500" cy="200100"/>
          </a:xfrm>
          <a:prstGeom prst="hear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71"/>
          <p:cNvSpPr/>
          <p:nvPr/>
        </p:nvSpPr>
        <p:spPr>
          <a:xfrm>
            <a:off x="4908550" y="4417150"/>
            <a:ext cx="210000" cy="200100"/>
          </a:xfrm>
          <a:prstGeom prst="hear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1" name="Shape 1571"/>
        <p:cNvGrpSpPr/>
        <p:nvPr/>
      </p:nvGrpSpPr>
      <p:grpSpPr>
        <a:xfrm>
          <a:off x="0" y="0"/>
          <a:ext cx="0" cy="0"/>
          <a:chOff x="0" y="0"/>
          <a:chExt cx="0" cy="0"/>
        </a:xfrm>
      </p:grpSpPr>
      <p:sp>
        <p:nvSpPr>
          <p:cNvPr id="1572" name="Google Shape;1572;p7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73" name="Google Shape;1573;p7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74" name="Google Shape;1574;p72"/>
          <p:cNvPicPr preferRelativeResize="0"/>
          <p:nvPr/>
        </p:nvPicPr>
        <p:blipFill>
          <a:blip r:embed="rId3">
            <a:alphaModFix/>
          </a:blip>
          <a:stretch>
            <a:fillRect/>
          </a:stretch>
        </p:blipFill>
        <p:spPr>
          <a:xfrm>
            <a:off x="0" y="47625"/>
            <a:ext cx="9144000" cy="5048250"/>
          </a:xfrm>
          <a:prstGeom prst="rect">
            <a:avLst/>
          </a:prstGeom>
          <a:noFill/>
          <a:ln cap="flat" cmpd="sng" w="152400">
            <a:solidFill>
              <a:srgbClr val="0B5394"/>
            </a:solidFill>
            <a:prstDash val="solid"/>
            <a:round/>
            <a:headEnd len="sm" w="sm" type="none"/>
            <a:tailEnd len="sm" w="sm" type="none"/>
          </a:ln>
        </p:spPr>
      </p:pic>
      <p:sp>
        <p:nvSpPr>
          <p:cNvPr id="1575" name="Google Shape;1575;p72"/>
          <p:cNvSpPr txBox="1"/>
          <p:nvPr/>
        </p:nvSpPr>
        <p:spPr>
          <a:xfrm>
            <a:off x="129075" y="287950"/>
            <a:ext cx="8132400" cy="48948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FF0000"/>
              </a:buClr>
              <a:buSzPts val="1800"/>
              <a:buAutoNum type="arabicPeriod"/>
            </a:pPr>
            <a:r>
              <a:rPr b="1" lang="en" sz="1800">
                <a:solidFill>
                  <a:srgbClr val="FF0000"/>
                </a:solidFill>
              </a:rPr>
              <a:t> Make time for the people in your life (Friends and Family):  Make a phone call to talk with them, visit and bring a picture, make a special baked good and take the time to talk, invite a friend over, etc.</a:t>
            </a:r>
            <a:endParaRPr b="1" sz="1800">
              <a:solidFill>
                <a:srgbClr val="FF0000"/>
              </a:solidFill>
            </a:endParaRPr>
          </a:p>
          <a:p>
            <a:pPr indent="0" lvl="0" marL="457200" rtl="0" algn="l">
              <a:spcBef>
                <a:spcPts val="0"/>
              </a:spcBef>
              <a:spcAft>
                <a:spcPts val="0"/>
              </a:spcAft>
              <a:buNone/>
            </a:pPr>
            <a:r>
              <a:t/>
            </a:r>
            <a:endParaRPr b="1" sz="1800">
              <a:solidFill>
                <a:srgbClr val="FF0000"/>
              </a:solidFill>
            </a:endParaRPr>
          </a:p>
          <a:p>
            <a:pPr indent="-342900" lvl="0" marL="457200" rtl="0" algn="l">
              <a:spcBef>
                <a:spcPts val="0"/>
              </a:spcBef>
              <a:spcAft>
                <a:spcPts val="0"/>
              </a:spcAft>
              <a:buClr>
                <a:srgbClr val="FF0000"/>
              </a:buClr>
              <a:buSzPts val="1800"/>
              <a:buAutoNum type="arabicPeriod"/>
            </a:pPr>
            <a:r>
              <a:rPr b="1" lang="en" sz="1800">
                <a:solidFill>
                  <a:srgbClr val="FF0000"/>
                </a:solidFill>
              </a:rPr>
              <a:t>Donate:  There are so many children out there who don’t have the toys and clothes like you do so take them time to go through them and donate them to other children who would love to have them.</a:t>
            </a:r>
            <a:endParaRPr b="1" sz="1800">
              <a:solidFill>
                <a:srgbClr val="FF0000"/>
              </a:solidFill>
            </a:endParaRPr>
          </a:p>
          <a:p>
            <a:pPr indent="0" lvl="0" marL="457200" rtl="0" algn="l">
              <a:spcBef>
                <a:spcPts val="0"/>
              </a:spcBef>
              <a:spcAft>
                <a:spcPts val="0"/>
              </a:spcAft>
              <a:buNone/>
            </a:pPr>
            <a:r>
              <a:rPr b="1" lang="en" sz="1800">
                <a:solidFill>
                  <a:srgbClr val="FF0000"/>
                </a:solidFill>
              </a:rPr>
              <a:t> </a:t>
            </a:r>
            <a:endParaRPr b="1" sz="1800">
              <a:solidFill>
                <a:srgbClr val="FF0000"/>
              </a:solidFill>
            </a:endParaRPr>
          </a:p>
          <a:p>
            <a:pPr indent="-342900" lvl="0" marL="457200" rtl="0" algn="l">
              <a:spcBef>
                <a:spcPts val="0"/>
              </a:spcBef>
              <a:spcAft>
                <a:spcPts val="0"/>
              </a:spcAft>
              <a:buClr>
                <a:srgbClr val="FF0000"/>
              </a:buClr>
              <a:buSzPts val="1800"/>
              <a:buAutoNum type="arabicPeriod"/>
            </a:pPr>
            <a:r>
              <a:rPr b="1" lang="en" sz="1800">
                <a:solidFill>
                  <a:srgbClr val="FF0000"/>
                </a:solidFill>
              </a:rPr>
              <a:t>Pay it Forward:  If someone does something kind for YOU, do something kind for someone else and </a:t>
            </a:r>
            <a:r>
              <a:rPr b="1" lang="en" sz="1800">
                <a:solidFill>
                  <a:srgbClr val="FF0000"/>
                </a:solidFill>
              </a:rPr>
              <a:t>hopefully they will do the same and before we know it, more and more people are happy and smiling.</a:t>
            </a:r>
            <a:endParaRPr b="1" sz="1800">
              <a:solidFill>
                <a:srgbClr val="FF0000"/>
              </a:solidFill>
            </a:endParaRPr>
          </a:p>
          <a:p>
            <a:pPr indent="0" lvl="0" marL="457200" rtl="0" algn="l">
              <a:spcBef>
                <a:spcPts val="0"/>
              </a:spcBef>
              <a:spcAft>
                <a:spcPts val="0"/>
              </a:spcAft>
              <a:buNone/>
            </a:pPr>
            <a:r>
              <a:t/>
            </a:r>
            <a:endParaRPr b="1" sz="1800">
              <a:solidFill>
                <a:srgbClr val="FF0000"/>
              </a:solidFill>
            </a:endParaRPr>
          </a:p>
          <a:p>
            <a:pPr indent="-342900" lvl="0" marL="457200" rtl="0" algn="l">
              <a:spcBef>
                <a:spcPts val="0"/>
              </a:spcBef>
              <a:spcAft>
                <a:spcPts val="0"/>
              </a:spcAft>
              <a:buClr>
                <a:srgbClr val="FF0000"/>
              </a:buClr>
              <a:buSzPts val="1800"/>
              <a:buAutoNum type="arabicPeriod"/>
            </a:pPr>
            <a:r>
              <a:rPr b="1" lang="en" sz="1800">
                <a:solidFill>
                  <a:srgbClr val="FF0000"/>
                </a:solidFill>
              </a:rPr>
              <a:t>Volunteer:  Help someone without expecting something in return.  Help a neighbor carry in groceries, help out at your school where you can and be there for your classmates.</a:t>
            </a:r>
            <a:endParaRPr b="1" sz="1800">
              <a:solidFill>
                <a:srgbClr val="FF0000"/>
              </a:solidFill>
            </a:endParaRPr>
          </a:p>
          <a:p>
            <a:pPr indent="0" lvl="0" marL="0" rtl="0" algn="l">
              <a:spcBef>
                <a:spcPts val="0"/>
              </a:spcBef>
              <a:spcAft>
                <a:spcPts val="0"/>
              </a:spcAft>
              <a:buNone/>
            </a:pPr>
            <a:r>
              <a:t/>
            </a:r>
            <a:endParaRPr b="1" sz="1800">
              <a:solidFill>
                <a:srgbClr val="FF0000"/>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9" name="Shape 1579"/>
        <p:cNvGrpSpPr/>
        <p:nvPr/>
      </p:nvGrpSpPr>
      <p:grpSpPr>
        <a:xfrm>
          <a:off x="0" y="0"/>
          <a:ext cx="0" cy="0"/>
          <a:chOff x="0" y="0"/>
          <a:chExt cx="0" cy="0"/>
        </a:xfrm>
      </p:grpSpPr>
      <p:sp>
        <p:nvSpPr>
          <p:cNvPr id="1580" name="Google Shape;1580;p7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81" name="Google Shape;1581;p7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82" name="Google Shape;1582;p73"/>
          <p:cNvPicPr preferRelativeResize="0"/>
          <p:nvPr/>
        </p:nvPicPr>
        <p:blipFill>
          <a:blip r:embed="rId3">
            <a:alphaModFix/>
          </a:blip>
          <a:stretch>
            <a:fillRect/>
          </a:stretch>
        </p:blipFill>
        <p:spPr>
          <a:xfrm>
            <a:off x="0" y="47625"/>
            <a:ext cx="9144000" cy="5048250"/>
          </a:xfrm>
          <a:prstGeom prst="rect">
            <a:avLst/>
          </a:prstGeom>
          <a:noFill/>
          <a:ln cap="flat" cmpd="sng" w="152400">
            <a:solidFill>
              <a:srgbClr val="0B5394"/>
            </a:solidFill>
            <a:prstDash val="solid"/>
            <a:round/>
            <a:headEnd len="sm" w="sm" type="none"/>
            <a:tailEnd len="sm" w="sm" type="none"/>
          </a:ln>
        </p:spPr>
      </p:pic>
      <p:sp>
        <p:nvSpPr>
          <p:cNvPr id="1583" name="Google Shape;1583;p73"/>
          <p:cNvSpPr txBox="1"/>
          <p:nvPr/>
        </p:nvSpPr>
        <p:spPr>
          <a:xfrm>
            <a:off x="183150" y="124350"/>
            <a:ext cx="8877000" cy="489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rPr>
              <a:t>5.  Let go of expectations:  Never do something for someone with expecting something in return.  That’s not being a genuinely kind person.  Do nice things for others because you WANT to and not for the compliments and recognition for  it.  Be genuinely KIND.</a:t>
            </a:r>
            <a:endParaRPr b="1" sz="1800">
              <a:solidFill>
                <a:srgbClr val="FF0000"/>
              </a:solidFill>
            </a:endParaRPr>
          </a:p>
          <a:p>
            <a:pPr indent="0" lvl="0" marL="0" rtl="0" algn="l">
              <a:spcBef>
                <a:spcPts val="0"/>
              </a:spcBef>
              <a:spcAft>
                <a:spcPts val="0"/>
              </a:spcAft>
              <a:buNone/>
            </a:pPr>
            <a:r>
              <a:t/>
            </a:r>
            <a:endParaRPr b="1" sz="1800">
              <a:solidFill>
                <a:srgbClr val="FF0000"/>
              </a:solidFill>
            </a:endParaRPr>
          </a:p>
          <a:p>
            <a:pPr indent="0" lvl="0" marL="0" rtl="0" algn="l">
              <a:spcBef>
                <a:spcPts val="0"/>
              </a:spcBef>
              <a:spcAft>
                <a:spcPts val="0"/>
              </a:spcAft>
              <a:buNone/>
            </a:pPr>
            <a:r>
              <a:rPr b="1" lang="en" sz="1800">
                <a:solidFill>
                  <a:srgbClr val="FF0000"/>
                </a:solidFill>
              </a:rPr>
              <a:t>6.  Share something:  If you have toys that you love to play with and someone wants to play with it, ask them to play with you. If a friend is in need of crayons or a pencil, offer to share yours with them.  At this time though we have to be careful what we are sharing because of germs but if someone wants to swing at recess and there aren’t any available, get off of yours and give it up to another classmate.</a:t>
            </a:r>
            <a:endParaRPr b="1" sz="1800">
              <a:solidFill>
                <a:srgbClr val="FF0000"/>
              </a:solidFill>
            </a:endParaRPr>
          </a:p>
          <a:p>
            <a:pPr indent="0" lvl="0" marL="0" rtl="0" algn="l">
              <a:spcBef>
                <a:spcPts val="0"/>
              </a:spcBef>
              <a:spcAft>
                <a:spcPts val="0"/>
              </a:spcAft>
              <a:buNone/>
            </a:pPr>
            <a:r>
              <a:t/>
            </a:r>
            <a:endParaRPr b="1" sz="1800">
              <a:solidFill>
                <a:srgbClr val="FF0000"/>
              </a:solidFill>
            </a:endParaRPr>
          </a:p>
          <a:p>
            <a:pPr indent="0" lvl="0" marL="0" rtl="0" algn="l">
              <a:spcBef>
                <a:spcPts val="0"/>
              </a:spcBef>
              <a:spcAft>
                <a:spcPts val="0"/>
              </a:spcAft>
              <a:buNone/>
            </a:pPr>
            <a:r>
              <a:rPr b="1" lang="en" sz="1800">
                <a:solidFill>
                  <a:srgbClr val="FF0000"/>
                </a:solidFill>
              </a:rPr>
              <a:t>7.  Stop judging others:  This means that we look at someone, listen to only a little bit of what they say, or listen to what others say about them and make quick snap judgments without getting to know the person.  This is NOT being a kind person.  Always get to know someone for yourself and give them person a chance to let you get to know who they are.</a:t>
            </a:r>
            <a:endParaRPr b="1" sz="1800">
              <a:solidFill>
                <a:srgbClr val="FF0000"/>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7" name="Shape 1587"/>
        <p:cNvGrpSpPr/>
        <p:nvPr/>
      </p:nvGrpSpPr>
      <p:grpSpPr>
        <a:xfrm>
          <a:off x="0" y="0"/>
          <a:ext cx="0" cy="0"/>
          <a:chOff x="0" y="0"/>
          <a:chExt cx="0" cy="0"/>
        </a:xfrm>
      </p:grpSpPr>
      <p:sp>
        <p:nvSpPr>
          <p:cNvPr id="1588" name="Google Shape;1588;p7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89" name="Google Shape;1589;p7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90" name="Google Shape;1590;p74"/>
          <p:cNvPicPr preferRelativeResize="0"/>
          <p:nvPr/>
        </p:nvPicPr>
        <p:blipFill>
          <a:blip r:embed="rId3">
            <a:alphaModFix/>
          </a:blip>
          <a:stretch>
            <a:fillRect/>
          </a:stretch>
        </p:blipFill>
        <p:spPr>
          <a:xfrm>
            <a:off x="0" y="47625"/>
            <a:ext cx="9144000" cy="5048250"/>
          </a:xfrm>
          <a:prstGeom prst="rect">
            <a:avLst/>
          </a:prstGeom>
          <a:noFill/>
          <a:ln cap="flat" cmpd="sng" w="152400">
            <a:solidFill>
              <a:srgbClr val="0B5394"/>
            </a:solidFill>
            <a:prstDash val="solid"/>
            <a:round/>
            <a:headEnd len="sm" w="sm" type="none"/>
            <a:tailEnd len="sm" w="sm" type="none"/>
          </a:ln>
        </p:spPr>
      </p:pic>
      <p:sp>
        <p:nvSpPr>
          <p:cNvPr id="1591" name="Google Shape;1591;p74"/>
          <p:cNvSpPr txBox="1"/>
          <p:nvPr/>
        </p:nvSpPr>
        <p:spPr>
          <a:xfrm>
            <a:off x="183150" y="124350"/>
            <a:ext cx="88770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rPr>
              <a:t>8.  Pay a compliment:  Compliments can go a LONG way!!!  Tell a friend you like their outfit, they look so beautiful when they smile, they’re great at reading, drawing or math, they have good ideas, they’re </a:t>
            </a:r>
            <a:endParaRPr b="1" sz="1800">
              <a:solidFill>
                <a:srgbClr val="FF0000"/>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5" name="Shape 1595"/>
        <p:cNvGrpSpPr/>
        <p:nvPr/>
      </p:nvGrpSpPr>
      <p:grpSpPr>
        <a:xfrm>
          <a:off x="0" y="0"/>
          <a:ext cx="0" cy="0"/>
          <a:chOff x="0" y="0"/>
          <a:chExt cx="0" cy="0"/>
        </a:xfrm>
      </p:grpSpPr>
      <p:sp>
        <p:nvSpPr>
          <p:cNvPr id="1596" name="Google Shape;1596;p7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97" name="Google Shape;1597;p7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98" name="Google Shape;1598;p75"/>
          <p:cNvPicPr preferRelativeResize="0"/>
          <p:nvPr/>
        </p:nvPicPr>
        <p:blipFill>
          <a:blip r:embed="rId3">
            <a:alphaModFix/>
          </a:blip>
          <a:stretch>
            <a:fillRect/>
          </a:stretch>
        </p:blipFill>
        <p:spPr>
          <a:xfrm>
            <a:off x="0" y="47625"/>
            <a:ext cx="9144000" cy="5048250"/>
          </a:xfrm>
          <a:prstGeom prst="rect">
            <a:avLst/>
          </a:prstGeom>
          <a:noFill/>
          <a:ln cap="flat" cmpd="sng" w="152400">
            <a:solidFill>
              <a:srgbClr val="0B5394"/>
            </a:solidFill>
            <a:prstDash val="solid"/>
            <a:round/>
            <a:headEnd len="sm" w="sm" type="none"/>
            <a:tailEnd len="sm" w="sm" type="none"/>
          </a:ln>
        </p:spPr>
      </p:pic>
      <p:pic>
        <p:nvPicPr>
          <p:cNvPr descr="Random acts of kindness are gifts to the world your kids can give.  Here are 25 Ways to be Kind! In anticipation of International Random Acts of Kindness Day on February 17th, we share ways you can be a good citizen and make others feel good.  None of the ways will cost you a thing and are a great way for kids to learn how to treat others!  It is a great resource to show kindness for kids!&#10;&#10;Be sure to check out:&#10;25 Things We Should Say More Often!&#10;https://youtu.be/0Reep7gkJ9U&#10;Social Distance Pep Talk&#10;https://youtu.be/dKeIF5i4g4U&#10;&#10;&#10;If you enjoyed this video, checkout our other expanding library of classroom resources for Character Education, Science and Social Studies!&#10;https://docs.google.com/spreadsheets/d/1v6ouR-Se6pToqJgPusYM84Tk3d5itycAfihYH3zoV1E/edit?usp=sharing&#10;&#10;The Kid Professor will be dedicating our year to creating quality content with the intention of helping children learn materials as seen by the experts!&#10;&#10;Like us on Facebook!&#10;https://www.facebook.com/thekidprofessor9111/" id="1599" name="Google Shape;1599;p75" title="25 Ways to be Kind! | Kindness For Kids | Random Acts of Kindness">
            <a:hlinkClick r:id="rId4"/>
          </p:cNvPr>
          <p:cNvPicPr preferRelativeResize="0"/>
          <p:nvPr/>
        </p:nvPicPr>
        <p:blipFill>
          <a:blip r:embed="rId5">
            <a:alphaModFix/>
          </a:blip>
          <a:stretch>
            <a:fillRect/>
          </a:stretch>
        </p:blipFill>
        <p:spPr>
          <a:xfrm>
            <a:off x="381200" y="1310738"/>
            <a:ext cx="2166824" cy="1625125"/>
          </a:xfrm>
          <a:prstGeom prst="rect">
            <a:avLst/>
          </a:prstGeom>
          <a:noFill/>
          <a:ln cap="flat" cmpd="sng" w="76200">
            <a:solidFill>
              <a:srgbClr val="EFEFEF"/>
            </a:solidFill>
            <a:prstDash val="solid"/>
            <a:round/>
            <a:headEnd len="sm" w="sm" type="none"/>
            <a:tailEnd len="sm" w="sm" type="none"/>
          </a:ln>
        </p:spPr>
      </p:pic>
      <p:pic>
        <p:nvPicPr>
          <p:cNvPr id="1600" name="Google Shape;1600;p75" title="Be KIND - INSPIRATIONAL Video For Kids.">
            <a:hlinkClick r:id="rId6"/>
          </p:cNvPr>
          <p:cNvPicPr preferRelativeResize="0"/>
          <p:nvPr/>
        </p:nvPicPr>
        <p:blipFill>
          <a:blip r:embed="rId7">
            <a:alphaModFix/>
          </a:blip>
          <a:stretch>
            <a:fillRect/>
          </a:stretch>
        </p:blipFill>
        <p:spPr>
          <a:xfrm>
            <a:off x="3499338" y="1310743"/>
            <a:ext cx="2166826" cy="1625119"/>
          </a:xfrm>
          <a:prstGeom prst="rect">
            <a:avLst/>
          </a:prstGeom>
          <a:noFill/>
          <a:ln cap="flat" cmpd="sng" w="76200">
            <a:solidFill>
              <a:srgbClr val="EFEFEF"/>
            </a:solidFill>
            <a:prstDash val="solid"/>
            <a:round/>
            <a:headEnd len="sm" w="sm" type="none"/>
            <a:tailEnd len="sm" w="sm" type="none"/>
          </a:ln>
        </p:spPr>
      </p:pic>
      <p:pic>
        <p:nvPicPr>
          <p:cNvPr descr="Socktober is upon us! Help us all month long to collect socks and give to those in need. Find out how you can get involved at http://happysocktober.com/. Special thanks to Glad to Give for all the amazing things they do to make this world more awesome. Visit Glad to Give at https://www.glad.com/glad-to-give/&#10;Ever wonder how good spreads? Do you have to have money and tons of resources to do some good in the world? Or maybe it's all about having the right hashtag? Kid President is here to say... NOPE! Anyone can be a spreader of good and make a HUGE difference. Even the smallest acts can have the greatest impact! So get out there and spread some good!&#10;&#10;We love to connect with YOU, no matter what language you speak. Help SoulPancake create captions in your language by clicking here:&#10;http://bit.ly/27FqhGH&#10;&#10;▃ ▅ ▆ SUBSCRIBE to SoulPancake ▆ ▅ ▃&#10;http://bitly.com/SoulPancakeSubscribe&#10;&#10;Sign up for THE NOTE, our weekly email: http://ow.ly/t7K7p&#10;&#10;MERCH STORE: http://bit.ly/soulpancakeshop &#10;Buy our BOOK: http://book.soulpancake.com&#10;&#10;Follow us on FACEBOOK: http://facebook.com/soulpancake&#10;TWEET us at: http://twitter.com/soulpancake &#10;Visit our WEBSITE: http://soulpancake.com" id="1601" name="Google Shape;1601;p75" title="Kid President + Glad to Give present How Good Spreads">
            <a:hlinkClick r:id="rId8"/>
          </p:cNvPr>
          <p:cNvPicPr preferRelativeResize="0"/>
          <p:nvPr/>
        </p:nvPicPr>
        <p:blipFill>
          <a:blip r:embed="rId9">
            <a:alphaModFix/>
          </a:blip>
          <a:stretch>
            <a:fillRect/>
          </a:stretch>
        </p:blipFill>
        <p:spPr>
          <a:xfrm>
            <a:off x="6617500" y="1310739"/>
            <a:ext cx="2166824" cy="1625111"/>
          </a:xfrm>
          <a:prstGeom prst="rect">
            <a:avLst/>
          </a:prstGeom>
          <a:noFill/>
          <a:ln cap="flat" cmpd="sng" w="76200">
            <a:solidFill>
              <a:srgbClr val="EFEFEF"/>
            </a:solidFill>
            <a:prstDash val="solid"/>
            <a:round/>
            <a:headEnd len="sm" w="sm" type="none"/>
            <a:tailEnd len="sm" w="sm" type="none"/>
          </a:ln>
        </p:spPr>
      </p:pic>
      <p:pic>
        <p:nvPicPr>
          <p:cNvPr descr="www.KendraKmusic.com-- Hi friends!! I hope you enjoy this special lyrics video for my song &quot;Be Kind&quot;. It's off of my newly-released album, 'Songs for Healthy Mind and Body'. The official music video for this song will be released in the upcoming months, but until then, feel free to move like an animal and sing along with this lyrics video!! &#10;&#10;FOLLOW ME AT: &#10;www.KendraKMusic.com&#10;www.instagram/com/kendrakmusic&#10;www.facebook.com/officialKendraKmusic&#10;&#10;Music, Lyrics, and Vocals: Kendra K&#10;Production and Mixing: Turra Medina&#10;Artwork: Vic Guiza&#10;Video: Nic Putnam/Manhattan Beach Studios&#10;&#10;©2018 Kendra Kessel, Sweetest Sounds Music, ASCAP&#10;All Rights Reserved" id="1602" name="Google Shape;1602;p75" title="BE KIND by Kendra K | Lyrics Video | Songs for Kids | Anti-Bullying">
            <a:hlinkClick r:id="rId10"/>
          </p:cNvPr>
          <p:cNvPicPr preferRelativeResize="0"/>
          <p:nvPr/>
        </p:nvPicPr>
        <p:blipFill>
          <a:blip r:embed="rId11">
            <a:alphaModFix/>
          </a:blip>
          <a:stretch>
            <a:fillRect/>
          </a:stretch>
        </p:blipFill>
        <p:spPr>
          <a:xfrm>
            <a:off x="309559" y="3189150"/>
            <a:ext cx="2310116" cy="1732575"/>
          </a:xfrm>
          <a:prstGeom prst="rect">
            <a:avLst/>
          </a:prstGeom>
          <a:noFill/>
          <a:ln cap="flat" cmpd="sng" w="76200">
            <a:solidFill>
              <a:srgbClr val="EFEFEF"/>
            </a:solidFill>
            <a:prstDash val="solid"/>
            <a:round/>
            <a:headEnd len="sm" w="sm" type="none"/>
            <a:tailEnd len="sm" w="sm" type="none"/>
          </a:ln>
        </p:spPr>
      </p:pic>
      <p:pic>
        <p:nvPicPr>
          <p:cNvPr descr="The Kindness Kid (Zachary Levi) help Elmo and Grover the ways to be kind to others" id="1603" name="Google Shape;1603;p75" title="Sesame Street: The Kindness Kid Street Story">
            <a:hlinkClick r:id="rId12"/>
          </p:cNvPr>
          <p:cNvPicPr preferRelativeResize="0"/>
          <p:nvPr/>
        </p:nvPicPr>
        <p:blipFill>
          <a:blip r:embed="rId13">
            <a:alphaModFix/>
          </a:blip>
          <a:stretch>
            <a:fillRect/>
          </a:stretch>
        </p:blipFill>
        <p:spPr>
          <a:xfrm>
            <a:off x="3416938" y="3189137"/>
            <a:ext cx="2310125" cy="1732601"/>
          </a:xfrm>
          <a:prstGeom prst="rect">
            <a:avLst/>
          </a:prstGeom>
          <a:noFill/>
          <a:ln cap="flat" cmpd="sng" w="76200">
            <a:solidFill>
              <a:srgbClr val="EFEFEF"/>
            </a:solidFill>
            <a:prstDash val="solid"/>
            <a:round/>
            <a:headEnd len="sm" w="sm" type="none"/>
            <a:tailEnd len="sm" w="sm" type="none"/>
          </a:ln>
        </p:spPr>
      </p:pic>
      <p:pic>
        <p:nvPicPr>
          <p:cNvPr descr="This is a fun activity you can do with your kids. It's called an Acts of Kindness activity. How it works is that you write down different Acts of Kindness and every day your child can pick one randomly. This will help teach your kids to do kind things for other people. It's also shaped in a pot of gold with a rainbow to give your kids some crafts to do for St. Patrick's Day.  &#10;&#10;——&#10;&#10;More St. Patrick’s Day Crafts: &#10;&#10;Paper Shamrock Hat: https://youtu.be/6Ef1MqB9nMc&#10;&#10;Among Us Leprechaun: https://youtu.be/BqGQ6KgljfE&#10;&#10;Q Tip 4 Leaf Clover: https://youtu.be/a65c4WIKzYI&#10;&#10;Leprechaun Hat: https://youtu.be/oxvtR2jmrtE&#10;&#10;Paper Leprechaun: https://youtu.be/neXtDd24y0M&#10;&#10;Shamrock Garland: https://youtu.be/mNZenLlVod8&#10;&#10;—&#10;&#10;#KidsCrafts #ActsOfKindness" id="1604" name="Google Shape;1604;p75" title="Acts of Kindness Activity | Crafts for Kids #KidsCrafts">
            <a:hlinkClick r:id="rId14"/>
          </p:cNvPr>
          <p:cNvPicPr preferRelativeResize="0"/>
          <p:nvPr/>
        </p:nvPicPr>
        <p:blipFill>
          <a:blip r:embed="rId15">
            <a:alphaModFix/>
          </a:blip>
          <a:stretch>
            <a:fillRect/>
          </a:stretch>
        </p:blipFill>
        <p:spPr>
          <a:xfrm>
            <a:off x="6545870" y="3228875"/>
            <a:ext cx="2310092" cy="1732575"/>
          </a:xfrm>
          <a:prstGeom prst="rect">
            <a:avLst/>
          </a:prstGeom>
          <a:noFill/>
          <a:ln cap="flat" cmpd="sng" w="76200">
            <a:solidFill>
              <a:srgbClr val="EFEFEF"/>
            </a:solidFill>
            <a:prstDash val="solid"/>
            <a:round/>
            <a:headEnd len="sm" w="sm" type="none"/>
            <a:tailEnd len="sm" w="sm" type="none"/>
          </a:ln>
        </p:spPr>
      </p:pic>
      <p:sp>
        <p:nvSpPr>
          <p:cNvPr id="1605" name="Google Shape;1605;p75"/>
          <p:cNvSpPr txBox="1"/>
          <p:nvPr/>
        </p:nvSpPr>
        <p:spPr>
          <a:xfrm>
            <a:off x="863250" y="56950"/>
            <a:ext cx="7417500" cy="1000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5300">
                <a:latin typeface="Love Ya Like A Sister"/>
                <a:ea typeface="Love Ya Like A Sister"/>
                <a:cs typeface="Love Ya Like A Sister"/>
                <a:sym typeface="Love Ya Like A Sister"/>
              </a:rPr>
              <a:t>Misc. Kindness Videos</a:t>
            </a:r>
            <a:endParaRPr b="1" sz="5300">
              <a:latin typeface="Love Ya Like A Sister"/>
              <a:ea typeface="Love Ya Like A Sister"/>
              <a:cs typeface="Love Ya Like A Sister"/>
              <a:sym typeface="Love Ya Like A Sister"/>
            </a:endParaRPr>
          </a:p>
        </p:txBody>
      </p:sp>
      <p:sp>
        <p:nvSpPr>
          <p:cNvPr id="1606" name="Google Shape;1606;p75"/>
          <p:cNvSpPr/>
          <p:nvPr/>
        </p:nvSpPr>
        <p:spPr>
          <a:xfrm>
            <a:off x="53575" y="151975"/>
            <a:ext cx="1082400" cy="1000500"/>
          </a:xfrm>
          <a:prstGeom prst="heart">
            <a:avLst/>
          </a:prstGeom>
          <a:solidFill>
            <a:srgbClr val="FF00FF"/>
          </a:solidFill>
          <a:ln cap="flat" cmpd="sng" w="762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75"/>
          <p:cNvSpPr/>
          <p:nvPr/>
        </p:nvSpPr>
        <p:spPr>
          <a:xfrm>
            <a:off x="7960950" y="151975"/>
            <a:ext cx="1082400" cy="1000500"/>
          </a:xfrm>
          <a:prstGeom prst="heart">
            <a:avLst/>
          </a:prstGeom>
          <a:solidFill>
            <a:srgbClr val="FF00FF"/>
          </a:solidFill>
          <a:ln cap="flat" cmpd="sng" w="762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75"/>
          <p:cNvSpPr/>
          <p:nvPr/>
        </p:nvSpPr>
        <p:spPr>
          <a:xfrm rot="-1961519">
            <a:off x="2743536" y="1768759"/>
            <a:ext cx="668737" cy="701687"/>
          </a:xfrm>
          <a:prstGeom prst="heart">
            <a:avLst/>
          </a:prstGeom>
          <a:solidFill>
            <a:srgbClr val="00FFFF"/>
          </a:solidFill>
          <a:ln cap="flat" cmpd="sng" w="762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75"/>
          <p:cNvSpPr/>
          <p:nvPr/>
        </p:nvSpPr>
        <p:spPr>
          <a:xfrm rot="2222990">
            <a:off x="2693814" y="3649013"/>
            <a:ext cx="668703" cy="701703"/>
          </a:xfrm>
          <a:prstGeom prst="heart">
            <a:avLst/>
          </a:prstGeom>
          <a:solidFill>
            <a:srgbClr val="FF00FF"/>
          </a:solidFill>
          <a:ln cap="flat" cmpd="sng" w="762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75"/>
          <p:cNvSpPr/>
          <p:nvPr/>
        </p:nvSpPr>
        <p:spPr>
          <a:xfrm rot="-1961519">
            <a:off x="5861061" y="3255096"/>
            <a:ext cx="668737" cy="701687"/>
          </a:xfrm>
          <a:prstGeom prst="heart">
            <a:avLst/>
          </a:prstGeom>
          <a:solidFill>
            <a:srgbClr val="00FFFF"/>
          </a:solidFill>
          <a:ln cap="flat" cmpd="sng" w="762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75"/>
          <p:cNvSpPr/>
          <p:nvPr/>
        </p:nvSpPr>
        <p:spPr>
          <a:xfrm rot="2222990">
            <a:off x="5736614" y="971513"/>
            <a:ext cx="668703" cy="701703"/>
          </a:xfrm>
          <a:prstGeom prst="heart">
            <a:avLst/>
          </a:prstGeom>
          <a:solidFill>
            <a:srgbClr val="FF00FF"/>
          </a:solidFill>
          <a:ln cap="flat" cmpd="sng" w="762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9"/>
                                        </p:tgtEl>
                                        <p:attrNameLst>
                                          <p:attrName>style.visibility</p:attrName>
                                        </p:attrNameLst>
                                      </p:cBhvr>
                                      <p:to>
                                        <p:strVal val="visible"/>
                                      </p:to>
                                    </p:set>
                                    <p:animEffect filter="fade" transition="in">
                                      <p:cBhvr>
                                        <p:cTn dur="1000"/>
                                        <p:tgtEl>
                                          <p:spTgt spid="15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0"/>
                                        </p:tgtEl>
                                        <p:attrNameLst>
                                          <p:attrName>style.visibility</p:attrName>
                                        </p:attrNameLst>
                                      </p:cBhvr>
                                      <p:to>
                                        <p:strVal val="visible"/>
                                      </p:to>
                                    </p:set>
                                    <p:animEffect filter="fade" transition="in">
                                      <p:cBhvr>
                                        <p:cTn dur="1000"/>
                                        <p:tgtEl>
                                          <p:spTgt spid="16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1"/>
                                        </p:tgtEl>
                                        <p:attrNameLst>
                                          <p:attrName>style.visibility</p:attrName>
                                        </p:attrNameLst>
                                      </p:cBhvr>
                                      <p:to>
                                        <p:strVal val="visible"/>
                                      </p:to>
                                    </p:set>
                                    <p:animEffect filter="fade" transition="in">
                                      <p:cBhvr>
                                        <p:cTn dur="1000"/>
                                        <p:tgtEl>
                                          <p:spTgt spid="16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2"/>
                                        </p:tgtEl>
                                        <p:attrNameLst>
                                          <p:attrName>style.visibility</p:attrName>
                                        </p:attrNameLst>
                                      </p:cBhvr>
                                      <p:to>
                                        <p:strVal val="visible"/>
                                      </p:to>
                                    </p:set>
                                    <p:animEffect filter="fade" transition="in">
                                      <p:cBhvr>
                                        <p:cTn dur="1000"/>
                                        <p:tgtEl>
                                          <p:spTgt spid="16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3"/>
                                        </p:tgtEl>
                                        <p:attrNameLst>
                                          <p:attrName>style.visibility</p:attrName>
                                        </p:attrNameLst>
                                      </p:cBhvr>
                                      <p:to>
                                        <p:strVal val="visible"/>
                                      </p:to>
                                    </p:set>
                                    <p:animEffect filter="fade" transition="in">
                                      <p:cBhvr>
                                        <p:cTn dur="1000"/>
                                        <p:tgtEl>
                                          <p:spTgt spid="16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4"/>
                                        </p:tgtEl>
                                        <p:attrNameLst>
                                          <p:attrName>style.visibility</p:attrName>
                                        </p:attrNameLst>
                                      </p:cBhvr>
                                      <p:to>
                                        <p:strVal val="visible"/>
                                      </p:to>
                                    </p:set>
                                    <p:animEffect filter="fade" transition="in">
                                      <p:cBhvr>
                                        <p:cTn dur="1000"/>
                                        <p:tgtEl>
                                          <p:spTgt spid="16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5" name="Shape 1615"/>
        <p:cNvGrpSpPr/>
        <p:nvPr/>
      </p:nvGrpSpPr>
      <p:grpSpPr>
        <a:xfrm>
          <a:off x="0" y="0"/>
          <a:ext cx="0" cy="0"/>
          <a:chOff x="0" y="0"/>
          <a:chExt cx="0" cy="0"/>
        </a:xfrm>
      </p:grpSpPr>
      <p:sp>
        <p:nvSpPr>
          <p:cNvPr id="1616" name="Google Shape;1616;p7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17" name="Google Shape;1617;p7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18" name="Google Shape;1618;p76"/>
          <p:cNvPicPr preferRelativeResize="0"/>
          <p:nvPr/>
        </p:nvPicPr>
        <p:blipFill>
          <a:blip r:embed="rId3">
            <a:alphaModFix/>
          </a:blip>
          <a:stretch>
            <a:fillRect/>
          </a:stretch>
        </p:blipFill>
        <p:spPr>
          <a:xfrm>
            <a:off x="0" y="47625"/>
            <a:ext cx="9144000" cy="5048250"/>
          </a:xfrm>
          <a:prstGeom prst="rect">
            <a:avLst/>
          </a:prstGeom>
          <a:noFill/>
          <a:ln cap="flat" cmpd="sng" w="152400">
            <a:solidFill>
              <a:srgbClr val="0B5394"/>
            </a:solidFill>
            <a:prstDash val="solid"/>
            <a:round/>
            <a:headEnd len="sm" w="sm" type="none"/>
            <a:tailEnd len="sm" w="sm" type="none"/>
          </a:ln>
        </p:spPr>
      </p:pic>
      <p:pic>
        <p:nvPicPr>
          <p:cNvPr descr="These six stories prove that anything is possible. &#10; &#10;SUBSCRIBE to ABC NEWS: https://www.youtube.com/ABCNews/&#10;Watch More on http://abcnews.go.com/&#10;LIKE ABC News on FACEBOOK&#10;https://www.facebook.com/abcnews&#10;FOLLOW ABC News on TWITTER:&#10;https://twitter.com/abc&#10;GOOD MORNING AMERICA'S HOMEPAGE:&#10;https://gma.yahoo.com/" id="1619" name="Google Shape;1619;p76" title="BEATING THE ODDS | 6 Stories That Prove Anything Is Possible">
            <a:hlinkClick r:id="rId4"/>
          </p:cNvPr>
          <p:cNvPicPr preferRelativeResize="0"/>
          <p:nvPr/>
        </p:nvPicPr>
        <p:blipFill>
          <a:blip r:embed="rId5">
            <a:alphaModFix/>
          </a:blip>
          <a:stretch>
            <a:fillRect/>
          </a:stretch>
        </p:blipFill>
        <p:spPr>
          <a:xfrm>
            <a:off x="340700" y="886700"/>
            <a:ext cx="2188025" cy="1641006"/>
          </a:xfrm>
          <a:prstGeom prst="rect">
            <a:avLst/>
          </a:prstGeom>
          <a:noFill/>
          <a:ln cap="flat" cmpd="sng" w="76200">
            <a:solidFill>
              <a:srgbClr val="FF0000"/>
            </a:solidFill>
            <a:prstDash val="solid"/>
            <a:round/>
            <a:headEnd len="sm" w="sm" type="none"/>
            <a:tailEnd len="sm" w="sm" type="none"/>
          </a:ln>
        </p:spPr>
      </p:pic>
      <p:sp>
        <p:nvSpPr>
          <p:cNvPr id="1620" name="Google Shape;1620;p76"/>
          <p:cNvSpPr txBox="1"/>
          <p:nvPr/>
        </p:nvSpPr>
        <p:spPr>
          <a:xfrm>
            <a:off x="804300" y="-129100"/>
            <a:ext cx="77649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5400">
                <a:latin typeface="Love Ya Like A Sister"/>
                <a:ea typeface="Love Ya Like A Sister"/>
                <a:cs typeface="Love Ya Like A Sister"/>
                <a:sym typeface="Love Ya Like A Sister"/>
              </a:rPr>
              <a:t>Overcoming Adversity</a:t>
            </a:r>
            <a:endParaRPr b="1" sz="5400">
              <a:latin typeface="Love Ya Like A Sister"/>
              <a:ea typeface="Love Ya Like A Sister"/>
              <a:cs typeface="Love Ya Like A Sister"/>
              <a:sym typeface="Love Ya Like A Sister"/>
            </a:endParaRPr>
          </a:p>
        </p:txBody>
      </p:sp>
      <p:pic>
        <p:nvPicPr>
          <p:cNvPr descr="Nick vujicic motivational video is here..&#10;Never give up in your life.&#10;Try 100 times..fail and try again until you make it..&#10;&#10;Self Help Training Course:- https://22b48h9-xianil6lc9uevn1v45.hop.clickbank.net/&#10;&#10;subscribe:https://www.youtube.com/channel/UCdBlyPwoRd2USROjyR96wpA&#10;&#10;&#10;Facebook  page:https://www.facebook.com/wiseman8/?ref=aymt_homepage_panel&#10;&#10;Nick Vujicic is an evangelist who has shared his message of hope to over 6 million people in 57 countries. Nick shares how his faith, which is rooted in the Lord Jesus Christ, changed his life forever! Nick Vujicic is the Founder, President and CEO of Life Without Limbs, a non-profit organization whose mission is to share the Good News of Jesus Christ through Nick’s own life.&#10;&#10;Vujicic was born in Melbourne, Victoria, Australia, in 1982, to Dušanka and Borislav Vujičić, devout Serbian Orthodox emigrants from Yugoslavia. Nick’s parents became active in a Melbourne church. His mother attended nursing school at the Royal Children's Hospital in Melbourne while his father worked in business management. Nick was born with phocomelia without some fully formed limbs. According to his autobiography, his mother refused to see him or hold him while the nurse held him in front of her, but she and her husband eventually accepted their son's condition and understood it as God's plan for their son. &#10;Vujicic has two small and deformed feet, one of which he calls his &quot;chicken drumstick&quot; because of its shape. Originally, Nick was born with the toes of that foot fused. An operation was performed to separate the toes so that Nick could use them as fingers to grab, turn a page, or perform other functions. Nick has been able to use his foot to operate an electric wheelchair, a computer and a mobile phone. Vujicic notes that he had an &quot;amazingly normal childhood&quot;.&#10;Vujicic thrived in his teenage and young adult years despite being bullied. &#10;Nick graduated from Griffith University at the age of 21 with a Bachelor of Commerce degree, with a double major in accountancy and financial planning.&#10;&#10;Since his first speaking engagement at age 19, Nick has traveled around the world, sharing his story with millions, sometimes in stadiums filled to capacity, speaking to a range of diverse groups such as students, teachers, young people, business professionals and church congregations of all sizes. Today this dynamic young evangelist has accomplished more than most people achieve in a lifetime. He’s an author, musician, actor, and his hobbies include fishing, painting and swimming. In 2007, Nick made the long journey from Australia to southern California where he is the president of the international non-profit ministry, Life Without Limbs.&#10;&#10;Nick says, “If God can use a man without arms and legs to be His hands and feet, then He will certainly use any willing heart!” Nick’s latest foray into radio will expand his platform for inviting men and women all around the world to embrace the liberating hope and message of Jesus Christ.&#10;&#10;Nick prayed very hard that God would give him arms and legs, and initially told God that, if his prayer remained unanswered, Nick would not praise him indefinitely. However, a key turning point in his faith came when his mother showed him a newspaper article about a man dealing with a severe disability. Vujicic realized he wasn't unique in his struggles and began to embrace his lack of limbs. After this, Nick realized his accomplishments could inspire others and became grateful for his life.&#10;&#10;Nick gradually figured out how to live a full life without limbs, adapting many of the daily skills limbed people accomplish without thinking. Nick writes with two toes on his left foot and a special grip that slid onto his big toe. Nick knows how to use a computer and can type up to 45 words per minute using the &quot;heel and toe&quot; method. Nick has also learned to throw tennis balls, play drum pedals, get a glass of water, comb his hair, brush his teeth, answer the phone and shave, in addition to participating in golf, swimming, and even sky-diving.&#10;&#10;During secondary school, Nick was elected captain of MacGregor State in Queensland and worked with the student council on fundraising events for local charities and disability campaigns. When Nick was seventeen, he started to give talks at his prayer group, and later founded his non-profit organization, Life Without Limbs.&#10;&#10;&#10;&#10;Keywords:&#10;Nick vujicic&#10;Motivational &#10;Motivational video&#10;Never give up&#10;nick vujicic motivativational&#10;nick vujicic motivational video&#10;nick vujicic motivational video never give up&#10;motivational video 2016&#10;nick vujicic motivational video 2016&#10;nick's life&#10;nick vujicic life without limbs motivation&#10;&#10;motivation, inspirational, speech, love, death, Nick, never, give, up, keep, going, and, fighting, nick vujicic, nick vujcic, vujcic, vujicic,  never give up, give up, never give, Religion (TV Genre), &#10;&#10;I created this video with the YouTube Video Editor (http://www.youtube.com/editor)" id="1621" name="Google Shape;1621;p76" title="Nick Vujicic SPEECH - MOTIVATIONAL VIDEO - 2016| Never give up| Nick's life without limbs">
            <a:hlinkClick r:id="rId6"/>
          </p:cNvPr>
          <p:cNvPicPr preferRelativeResize="0"/>
          <p:nvPr/>
        </p:nvPicPr>
        <p:blipFill>
          <a:blip r:embed="rId7">
            <a:alphaModFix/>
          </a:blip>
          <a:stretch>
            <a:fillRect/>
          </a:stretch>
        </p:blipFill>
        <p:spPr>
          <a:xfrm>
            <a:off x="3233208" y="886700"/>
            <a:ext cx="2285966" cy="1714475"/>
          </a:xfrm>
          <a:prstGeom prst="rect">
            <a:avLst/>
          </a:prstGeom>
          <a:noFill/>
          <a:ln cap="flat" cmpd="sng" w="76200">
            <a:solidFill>
              <a:srgbClr val="FF0000"/>
            </a:solidFill>
            <a:prstDash val="solid"/>
            <a:round/>
            <a:headEnd len="sm" w="sm" type="none"/>
            <a:tailEnd len="sm" w="sm" type="none"/>
          </a:ln>
        </p:spPr>
      </p:pic>
      <p:pic>
        <p:nvPicPr>
          <p:cNvPr descr="Public School Character Development:  Overcoming Adversity with a Positive Attitude.  Please subscribe to our educational channel: http://www.youtube.com/subscription_center?add_user=HawkinsColby" id="1622" name="Google Shape;1622;p76" title="Public School Character Development:  Overcoming Adversity with a Positive Attitude">
            <a:hlinkClick r:id="rId8"/>
          </p:cNvPr>
          <p:cNvPicPr preferRelativeResize="0"/>
          <p:nvPr/>
        </p:nvPicPr>
        <p:blipFill>
          <a:blip r:embed="rId9">
            <a:alphaModFix/>
          </a:blip>
          <a:stretch>
            <a:fillRect/>
          </a:stretch>
        </p:blipFill>
        <p:spPr>
          <a:xfrm>
            <a:off x="6408975" y="886700"/>
            <a:ext cx="2286000" cy="1714514"/>
          </a:xfrm>
          <a:prstGeom prst="rect">
            <a:avLst/>
          </a:prstGeom>
          <a:noFill/>
          <a:ln cap="flat" cmpd="sng" w="76200">
            <a:solidFill>
              <a:srgbClr val="FF0000"/>
            </a:solidFill>
            <a:prstDash val="solid"/>
            <a:round/>
            <a:headEnd len="sm" w="sm" type="none"/>
            <a:tailEnd len="sm" w="sm" type="none"/>
          </a:ln>
        </p:spPr>
      </p:pic>
      <p:pic>
        <p:nvPicPr>
          <p:cNvPr descr="There are scientifically proven benefits to being kind! It is contagious, teachable, and makes you feel all fuzzy inside." id="1623" name="Google Shape;1623;p76" title="The Science of Kindness">
            <a:hlinkClick r:id="rId10"/>
          </p:cNvPr>
          <p:cNvPicPr preferRelativeResize="0"/>
          <p:nvPr/>
        </p:nvPicPr>
        <p:blipFill>
          <a:blip r:embed="rId11">
            <a:alphaModFix/>
          </a:blip>
          <a:stretch>
            <a:fillRect/>
          </a:stretch>
        </p:blipFill>
        <p:spPr>
          <a:xfrm>
            <a:off x="337425" y="3049100"/>
            <a:ext cx="2286000" cy="1714500"/>
          </a:xfrm>
          <a:prstGeom prst="rect">
            <a:avLst/>
          </a:prstGeom>
          <a:noFill/>
          <a:ln cap="flat" cmpd="sng" w="76200">
            <a:solidFill>
              <a:srgbClr val="FF0000"/>
            </a:solidFill>
            <a:prstDash val="solid"/>
            <a:round/>
            <a:headEnd len="sm" w="sm" type="none"/>
            <a:tailEnd len="sm" w="sm" type="none"/>
          </a:ln>
        </p:spPr>
      </p:pic>
      <p:pic>
        <p:nvPicPr>
          <p:cNvPr descr="Never judge anyone too quickly....&#10;&#10;If you like the video please like comment share and don't forget to Subscribe my channel.....&#10;&#10;&#10;I Love you All...&#10;Facebook:https://www.facebook.com/Aboutandroidpc/&#10;Instagram:https://www.instagram.com/aboutandroidpc/&#10;Subscribe my channel:https://www.youtube.com/channel/UCfIUmkRE_QBay8hPx60PuGQ&#10;&#10;About Android/PC&#10;About Android and pc&#10;Aboutandroidpc" id="1624" name="Google Shape;1624;p76" title="Never Judge Anyone Too Quickly||A Best Animated Story||About Android/PC">
            <a:hlinkClick r:id="rId12"/>
          </p:cNvPr>
          <p:cNvPicPr preferRelativeResize="0"/>
          <p:nvPr/>
        </p:nvPicPr>
        <p:blipFill>
          <a:blip r:embed="rId13">
            <a:alphaModFix/>
          </a:blip>
          <a:stretch>
            <a:fillRect/>
          </a:stretch>
        </p:blipFill>
        <p:spPr>
          <a:xfrm>
            <a:off x="3291100" y="3015619"/>
            <a:ext cx="2286000" cy="1714494"/>
          </a:xfrm>
          <a:prstGeom prst="rect">
            <a:avLst/>
          </a:prstGeom>
          <a:noFill/>
          <a:ln cap="flat" cmpd="sng" w="76200">
            <a:solidFill>
              <a:srgbClr val="FF0000"/>
            </a:solidFill>
            <a:prstDash val="solid"/>
            <a:round/>
            <a:headEnd len="sm" w="sm" type="none"/>
            <a:tailEnd len="sm" w="sm" type="none"/>
          </a:ln>
        </p:spPr>
      </p:pic>
      <p:pic>
        <p:nvPicPr>
          <p:cNvPr descr="Watch more cool videos here: http://bit.ly/35fnDdM&#10;Subscribe to Pete the Cat: https://bit.ly/2UtmheB&#10;&#10;Pete has realised that being different is awesome. &#10;&#10;Pete the Cat is a fun, musically driven series about exploring your world and trying new things. Whether he's making new friends or facing up to life's daily challenges, Pete and his friends will always approach these challenges by being smart, accepting, and optimistic.&#10;&#10;Stream full episodes on Prime Video: https://amzn.to/2DaBV4a&#10;&#10;#PeteTheCat #KidsCartoon #PrimeVideo" id="1625" name="Google Shape;1625;p76" title="Pete The Cat | Different Is Awesome | Prime Video">
            <a:hlinkClick r:id="rId14"/>
          </p:cNvPr>
          <p:cNvPicPr preferRelativeResize="0"/>
          <p:nvPr/>
        </p:nvPicPr>
        <p:blipFill>
          <a:blip r:embed="rId15">
            <a:alphaModFix/>
          </a:blip>
          <a:stretch>
            <a:fillRect/>
          </a:stretch>
        </p:blipFill>
        <p:spPr>
          <a:xfrm>
            <a:off x="6364333" y="2982125"/>
            <a:ext cx="2375292" cy="1781475"/>
          </a:xfrm>
          <a:prstGeom prst="rect">
            <a:avLst/>
          </a:prstGeom>
          <a:noFill/>
          <a:ln cap="flat" cmpd="sng" w="76200">
            <a:solidFill>
              <a:srgbClr val="FF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9"/>
                                        </p:tgtEl>
                                        <p:attrNameLst>
                                          <p:attrName>style.visibility</p:attrName>
                                        </p:attrNameLst>
                                      </p:cBhvr>
                                      <p:to>
                                        <p:strVal val="visible"/>
                                      </p:to>
                                    </p:set>
                                    <p:animEffect filter="fade" transition="in">
                                      <p:cBhvr>
                                        <p:cTn dur="1000"/>
                                        <p:tgtEl>
                                          <p:spTgt spid="16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1"/>
                                        </p:tgtEl>
                                        <p:attrNameLst>
                                          <p:attrName>style.visibility</p:attrName>
                                        </p:attrNameLst>
                                      </p:cBhvr>
                                      <p:to>
                                        <p:strVal val="visible"/>
                                      </p:to>
                                    </p:set>
                                    <p:animEffect filter="fade" transition="in">
                                      <p:cBhvr>
                                        <p:cTn dur="1000"/>
                                        <p:tgtEl>
                                          <p:spTgt spid="16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2"/>
                                        </p:tgtEl>
                                        <p:attrNameLst>
                                          <p:attrName>style.visibility</p:attrName>
                                        </p:attrNameLst>
                                      </p:cBhvr>
                                      <p:to>
                                        <p:strVal val="visible"/>
                                      </p:to>
                                    </p:set>
                                    <p:animEffect filter="fade" transition="in">
                                      <p:cBhvr>
                                        <p:cTn dur="1000"/>
                                        <p:tgtEl>
                                          <p:spTgt spid="16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3"/>
                                        </p:tgtEl>
                                        <p:attrNameLst>
                                          <p:attrName>style.visibility</p:attrName>
                                        </p:attrNameLst>
                                      </p:cBhvr>
                                      <p:to>
                                        <p:strVal val="visible"/>
                                      </p:to>
                                    </p:set>
                                    <p:animEffect filter="fade" transition="in">
                                      <p:cBhvr>
                                        <p:cTn dur="1000"/>
                                        <p:tgtEl>
                                          <p:spTgt spid="16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4"/>
                                        </p:tgtEl>
                                        <p:attrNameLst>
                                          <p:attrName>style.visibility</p:attrName>
                                        </p:attrNameLst>
                                      </p:cBhvr>
                                      <p:to>
                                        <p:strVal val="visible"/>
                                      </p:to>
                                    </p:set>
                                    <p:animEffect filter="fade" transition="in">
                                      <p:cBhvr>
                                        <p:cTn dur="1000"/>
                                        <p:tgtEl>
                                          <p:spTgt spid="16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5"/>
                                        </p:tgtEl>
                                        <p:attrNameLst>
                                          <p:attrName>style.visibility</p:attrName>
                                        </p:attrNameLst>
                                      </p:cBhvr>
                                      <p:to>
                                        <p:strVal val="visible"/>
                                      </p:to>
                                    </p:set>
                                    <p:animEffect filter="fade" transition="in">
                                      <p:cBhvr>
                                        <p:cTn dur="1000"/>
                                        <p:tgtEl>
                                          <p:spTgt spid="16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9" name="Shape 1629"/>
        <p:cNvGrpSpPr/>
        <p:nvPr/>
      </p:nvGrpSpPr>
      <p:grpSpPr>
        <a:xfrm>
          <a:off x="0" y="0"/>
          <a:ext cx="0" cy="0"/>
          <a:chOff x="0" y="0"/>
          <a:chExt cx="0" cy="0"/>
        </a:xfrm>
      </p:grpSpPr>
      <p:sp>
        <p:nvSpPr>
          <p:cNvPr id="1630" name="Google Shape;1630;p7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31" name="Google Shape;1631;p7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32" name="Google Shape;1632;p77"/>
          <p:cNvPicPr preferRelativeResize="0"/>
          <p:nvPr/>
        </p:nvPicPr>
        <p:blipFill>
          <a:blip r:embed="rId3">
            <a:alphaModFix/>
          </a:blip>
          <a:stretch>
            <a:fillRect/>
          </a:stretch>
        </p:blipFill>
        <p:spPr>
          <a:xfrm>
            <a:off x="0" y="47625"/>
            <a:ext cx="9144000" cy="5048250"/>
          </a:xfrm>
          <a:prstGeom prst="rect">
            <a:avLst/>
          </a:prstGeom>
          <a:noFill/>
          <a:ln cap="flat" cmpd="sng" w="152400">
            <a:solidFill>
              <a:srgbClr val="0B5394"/>
            </a:solidFill>
            <a:prstDash val="solid"/>
            <a:round/>
            <a:headEnd len="sm" w="sm" type="none"/>
            <a:tailEnd len="sm" w="sm" type="none"/>
          </a:ln>
        </p:spPr>
      </p:pic>
      <p:pic>
        <p:nvPicPr>
          <p:cNvPr id="1633" name="Google Shape;1633;p77" title="We Can Make a Difference Lyrics">
            <a:hlinkClick r:id="rId4"/>
          </p:cNvPr>
          <p:cNvPicPr preferRelativeResize="0"/>
          <p:nvPr/>
        </p:nvPicPr>
        <p:blipFill>
          <a:blip r:embed="rId5">
            <a:alphaModFix/>
          </a:blip>
          <a:stretch>
            <a:fillRect/>
          </a:stretch>
        </p:blipFill>
        <p:spPr>
          <a:xfrm>
            <a:off x="359150" y="742925"/>
            <a:ext cx="2153575" cy="1615175"/>
          </a:xfrm>
          <a:prstGeom prst="rect">
            <a:avLst/>
          </a:prstGeom>
          <a:noFill/>
          <a:ln cap="flat" cmpd="sng" w="76200">
            <a:solidFill>
              <a:srgbClr val="FF0000"/>
            </a:solidFill>
            <a:prstDash val="solid"/>
            <a:round/>
            <a:headEnd len="sm" w="sm" type="none"/>
            <a:tailEnd len="sm" w="sm" type="none"/>
          </a:ln>
        </p:spPr>
      </p:pic>
      <p:pic>
        <p:nvPicPr>
          <p:cNvPr descr="Sheet Music available here:&#10;http://www.sheetmusicplus.com/title/one-life-can-make-a-difference-satb-digital-sheet-music/20480484?aff_id=667195&#10;&#10;Check out my video channel for more music!&#10;http://www.youtube.com/user/CarlsonMusicPro?feature=mhee&#10;&#10;One Life Can Make a Difference (SATB)&#10;~ For Kayla, in recognition of her H.S. Graduation, May 2009&#10;&#10;Poem &quot;It's Up To You&quot; - Anonymous&#10;&#10;Music - Eric Carlson&#10;&#10;Performed by Eric and daughters, Kayla &amp; Rachel&#10;&#10;To order sheet music or CDs, contact:&#10;Eric Carlson at:&#10;CarlsonMusicPro@yahoo.com&#10;or by calling 262-930-8995" id="1634" name="Google Shape;1634;p77" title="One Life Can Make a Difference (SATB)">
            <a:hlinkClick r:id="rId6"/>
          </p:cNvPr>
          <p:cNvPicPr preferRelativeResize="0"/>
          <p:nvPr/>
        </p:nvPicPr>
        <p:blipFill>
          <a:blip r:embed="rId7">
            <a:alphaModFix/>
          </a:blip>
          <a:stretch>
            <a:fillRect/>
          </a:stretch>
        </p:blipFill>
        <p:spPr>
          <a:xfrm>
            <a:off x="3535750" y="742928"/>
            <a:ext cx="2153600" cy="1615172"/>
          </a:xfrm>
          <a:prstGeom prst="rect">
            <a:avLst/>
          </a:prstGeom>
          <a:noFill/>
          <a:ln cap="flat" cmpd="sng" w="76200">
            <a:solidFill>
              <a:srgbClr val="FF0000"/>
            </a:solidFill>
            <a:prstDash val="solid"/>
            <a:round/>
            <a:headEnd len="sm" w="sm" type="none"/>
            <a:tailEnd len="sm" w="sm" type="none"/>
          </a:ln>
        </p:spPr>
      </p:pic>
      <p:pic>
        <p:nvPicPr>
          <p:cNvPr descr="In this Quaver Song of the Month, teachers and students will find an encouraging song about the power of sharing kind words with our peers. Download free lesson ideas to focus on SEL skills in your classroom and beyond (QuaverSEL.com/SongOfTheMonth)" id="1635" name="Google Shape;1635;p77" title="QuaverSEL Song of the Month: Kind Words">
            <a:hlinkClick r:id="rId8"/>
          </p:cNvPr>
          <p:cNvPicPr preferRelativeResize="0"/>
          <p:nvPr/>
        </p:nvPicPr>
        <p:blipFill>
          <a:blip r:embed="rId9">
            <a:alphaModFix/>
          </a:blip>
          <a:stretch>
            <a:fillRect/>
          </a:stretch>
        </p:blipFill>
        <p:spPr>
          <a:xfrm>
            <a:off x="6585499" y="707950"/>
            <a:ext cx="2246801" cy="1685125"/>
          </a:xfrm>
          <a:prstGeom prst="rect">
            <a:avLst/>
          </a:prstGeom>
          <a:noFill/>
          <a:ln cap="flat" cmpd="sng" w="76200">
            <a:solidFill>
              <a:srgbClr val="FF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3"/>
                                        </p:tgtEl>
                                        <p:attrNameLst>
                                          <p:attrName>style.visibility</p:attrName>
                                        </p:attrNameLst>
                                      </p:cBhvr>
                                      <p:to>
                                        <p:strVal val="visible"/>
                                      </p:to>
                                    </p:set>
                                    <p:animEffect filter="fade" transition="in">
                                      <p:cBhvr>
                                        <p:cTn dur="1000"/>
                                        <p:tgtEl>
                                          <p:spTgt spid="16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4"/>
                                        </p:tgtEl>
                                        <p:attrNameLst>
                                          <p:attrName>style.visibility</p:attrName>
                                        </p:attrNameLst>
                                      </p:cBhvr>
                                      <p:to>
                                        <p:strVal val="visible"/>
                                      </p:to>
                                    </p:set>
                                    <p:animEffect filter="fade" transition="in">
                                      <p:cBhvr>
                                        <p:cTn dur="1000"/>
                                        <p:tgtEl>
                                          <p:spTgt spid="16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5"/>
                                        </p:tgtEl>
                                        <p:attrNameLst>
                                          <p:attrName>style.visibility</p:attrName>
                                        </p:attrNameLst>
                                      </p:cBhvr>
                                      <p:to>
                                        <p:strVal val="visible"/>
                                      </p:to>
                                    </p:set>
                                    <p:animEffect filter="fade" transition="in">
                                      <p:cBhvr>
                                        <p:cTn dur="1000"/>
                                        <p:tgtEl>
                                          <p:spTgt spid="16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9" name="Shape 1639"/>
        <p:cNvGrpSpPr/>
        <p:nvPr/>
      </p:nvGrpSpPr>
      <p:grpSpPr>
        <a:xfrm>
          <a:off x="0" y="0"/>
          <a:ext cx="0" cy="0"/>
          <a:chOff x="0" y="0"/>
          <a:chExt cx="0" cy="0"/>
        </a:xfrm>
      </p:grpSpPr>
      <p:sp>
        <p:nvSpPr>
          <p:cNvPr id="1640" name="Google Shape;1640;p7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41" name="Google Shape;1641;p7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42" name="Google Shape;1642;p78"/>
          <p:cNvPicPr preferRelativeResize="0"/>
          <p:nvPr/>
        </p:nvPicPr>
        <p:blipFill>
          <a:blip r:embed="rId3">
            <a:alphaModFix/>
          </a:blip>
          <a:stretch>
            <a:fillRect/>
          </a:stretch>
        </p:blipFill>
        <p:spPr>
          <a:xfrm>
            <a:off x="-35850" y="0"/>
            <a:ext cx="9179850" cy="5143499"/>
          </a:xfrm>
          <a:prstGeom prst="rect">
            <a:avLst/>
          </a:prstGeom>
          <a:noFill/>
          <a:ln cap="flat" cmpd="sng" w="152400">
            <a:solidFill>
              <a:srgbClr val="1C4587"/>
            </a:solidFill>
            <a:prstDash val="solid"/>
            <a:round/>
            <a:headEnd len="sm" w="sm" type="none"/>
            <a:tailEnd len="sm" w="sm" type="none"/>
          </a:ln>
        </p:spPr>
      </p:pic>
      <p:sp>
        <p:nvSpPr>
          <p:cNvPr id="1643" name="Google Shape;1643;p78"/>
          <p:cNvSpPr txBox="1"/>
          <p:nvPr/>
        </p:nvSpPr>
        <p:spPr>
          <a:xfrm>
            <a:off x="517200" y="108363"/>
            <a:ext cx="81096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500">
                <a:latin typeface="Love Ya Like A Sister"/>
                <a:ea typeface="Love Ya Like A Sister"/>
                <a:cs typeface="Love Ya Like A Sister"/>
                <a:sym typeface="Love Ya Like A Sister"/>
              </a:rPr>
              <a:t>Additional Diversity Activities</a:t>
            </a:r>
            <a:endParaRPr b="1" sz="3500">
              <a:latin typeface="Love Ya Like A Sister"/>
              <a:ea typeface="Love Ya Like A Sister"/>
              <a:cs typeface="Love Ya Like A Sister"/>
              <a:sym typeface="Love Ya Like A Sister"/>
            </a:endParaRPr>
          </a:p>
        </p:txBody>
      </p:sp>
      <p:sp>
        <p:nvSpPr>
          <p:cNvPr id="1644" name="Google Shape;1644;p78"/>
          <p:cNvSpPr txBox="1"/>
          <p:nvPr/>
        </p:nvSpPr>
        <p:spPr>
          <a:xfrm>
            <a:off x="243975" y="797525"/>
            <a:ext cx="86202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4"/>
              </a:rPr>
              <a:t>https://www.thecurriculumcorner.com/thekindercorner/diversity-differences-make-us-unique/</a:t>
            </a:r>
            <a:r>
              <a:rPr lang="en"/>
              <a:t> (This one has a cute diversity lesson using white and bro wn eggs to show how although the colors are different, the insides of the eggs are the same).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5"/>
              </a:rPr>
              <a:t>https://funlearningforkids.com/teaching-diversity-crafts-activities/</a:t>
            </a:r>
            <a:r>
              <a:rPr lang="en"/>
              <a:t> </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rPr lang="en" u="sng">
                <a:solidFill>
                  <a:schemeClr val="hlink"/>
                </a:solidFill>
                <a:hlinkClick r:id="rId6"/>
              </a:rPr>
              <a:t>https://www.pbs.org/parents/crafts-and-experiments/learning-to-appreciate-diversity-through-play</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7"/>
              </a:rPr>
              <a:t>https://www.mylemarks.com/store/c32/Diversity_and_Inclusion_Worksheets.html</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8"/>
              </a:rPr>
              <a:t>https://www.theedadvocate.org/ways-to-promote-diverse-cultures-in-the-classroom/</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9"/>
              </a:rPr>
              <a:t>https://www.gettingsmart.com/2016/10/student-activities-to-promote-diversity-inclusion-and-empathy/</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10"/>
              </a:rPr>
              <a:t>https://theeverymom.com/diverse-childrens-books/</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11"/>
              </a:rPr>
              <a:t>https://bookroo.com/books/topics/obstacles-and-adversity</a:t>
            </a:r>
            <a:r>
              <a:rPr lang="en"/>
              <a:t> </a:t>
            </a:r>
            <a:endParaRPr/>
          </a:p>
          <a:p>
            <a:pPr indent="0" lvl="0" marL="0" rtl="0" algn="l">
              <a:spcBef>
                <a:spcPts val="0"/>
              </a:spcBef>
              <a:spcAft>
                <a:spcPts val="0"/>
              </a:spcAft>
              <a:buNone/>
            </a:pPr>
            <a:r>
              <a:t/>
            </a:r>
            <a:endParaRPr/>
          </a:p>
        </p:txBody>
      </p:sp>
      <p:sp>
        <p:nvSpPr>
          <p:cNvPr id="1645" name="Google Shape;1645;p78"/>
          <p:cNvSpPr/>
          <p:nvPr/>
        </p:nvSpPr>
        <p:spPr>
          <a:xfrm>
            <a:off x="407500" y="66375"/>
            <a:ext cx="918600" cy="797400"/>
          </a:xfrm>
          <a:prstGeom prst="heart">
            <a:avLst/>
          </a:prstGeom>
          <a:solidFill>
            <a:srgbClr val="B45F06"/>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78"/>
          <p:cNvSpPr/>
          <p:nvPr/>
        </p:nvSpPr>
        <p:spPr>
          <a:xfrm>
            <a:off x="8086925" y="134400"/>
            <a:ext cx="963600" cy="663000"/>
          </a:xfrm>
          <a:prstGeom prst="heart">
            <a:avLst/>
          </a:prstGeom>
          <a:solidFill>
            <a:srgbClr val="FFFFFF"/>
          </a:solidFill>
          <a:ln cap="flat" cmpd="sng" w="38100">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78"/>
          <p:cNvSpPr/>
          <p:nvPr/>
        </p:nvSpPr>
        <p:spPr>
          <a:xfrm rot="835345">
            <a:off x="7908012" y="4032202"/>
            <a:ext cx="879024" cy="662997"/>
          </a:xfrm>
          <a:prstGeom prst="heart">
            <a:avLst/>
          </a:prstGeom>
          <a:solidFill>
            <a:srgbClr val="FCE5CD"/>
          </a:solidFill>
          <a:ln cap="flat" cmpd="sng" w="38100">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78"/>
          <p:cNvSpPr/>
          <p:nvPr/>
        </p:nvSpPr>
        <p:spPr>
          <a:xfrm rot="-1814997">
            <a:off x="6054375" y="4062442"/>
            <a:ext cx="954001" cy="662929"/>
          </a:xfrm>
          <a:prstGeom prst="heart">
            <a:avLst/>
          </a:prstGeom>
          <a:solidFill>
            <a:srgbClr val="000000"/>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78"/>
          <p:cNvSpPr/>
          <p:nvPr/>
        </p:nvSpPr>
        <p:spPr>
          <a:xfrm>
            <a:off x="-408125" y="4560650"/>
            <a:ext cx="865200" cy="663000"/>
          </a:xfrm>
          <a:prstGeom prst="heart">
            <a:avLst/>
          </a:prstGeom>
          <a:solidFill>
            <a:srgbClr val="EA9999"/>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