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Lobst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Lob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0367e69b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0367e69b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://www.viewpure.com/cD1OtB6XzY0?start=0&amp;end=0" TargetMode="External"/><Relationship Id="rId22" Type="http://schemas.openxmlformats.org/officeDocument/2006/relationships/hyperlink" Target="http://www.viewpure.com/oyAEW-zrDFw?start=0&amp;end=0" TargetMode="External"/><Relationship Id="rId21" Type="http://schemas.openxmlformats.org/officeDocument/2006/relationships/image" Target="../media/image10.jpg"/><Relationship Id="rId24" Type="http://schemas.openxmlformats.org/officeDocument/2006/relationships/hyperlink" Target="http://www.viewpure.com/H6Iw3gmX39Y?start=0&amp;end=0" TargetMode="External"/><Relationship Id="rId23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6.png"/><Relationship Id="rId9" Type="http://schemas.openxmlformats.org/officeDocument/2006/relationships/hyperlink" Target="http://www.viewpure.com/1vHymutysWU?start=0&amp;end=0" TargetMode="External"/><Relationship Id="rId26" Type="http://schemas.openxmlformats.org/officeDocument/2006/relationships/hyperlink" Target="http://www.viewpure.com/jPuI4LEQf3M?start=0&amp;end=0" TargetMode="External"/><Relationship Id="rId25" Type="http://schemas.openxmlformats.org/officeDocument/2006/relationships/image" Target="../media/image4.jpg"/><Relationship Id="rId27" Type="http://schemas.openxmlformats.org/officeDocument/2006/relationships/image" Target="../media/image7.jp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hyperlink" Target="http://www.viewpure.com/Mp4GZ1I0pfY?start=0&amp;end=0" TargetMode="External"/><Relationship Id="rId8" Type="http://schemas.openxmlformats.org/officeDocument/2006/relationships/image" Target="../media/image12.jpg"/><Relationship Id="rId11" Type="http://schemas.openxmlformats.org/officeDocument/2006/relationships/hyperlink" Target="http://www.viewpure.com/lxKewUo2J8Y?start=0&amp;end=0" TargetMode="External"/><Relationship Id="rId10" Type="http://schemas.openxmlformats.org/officeDocument/2006/relationships/image" Target="../media/image5.jpg"/><Relationship Id="rId13" Type="http://schemas.openxmlformats.org/officeDocument/2006/relationships/hyperlink" Target="http://www.viewpure.com/KDs5d_qFbEs?start=0&amp;end=0" TargetMode="External"/><Relationship Id="rId12" Type="http://schemas.openxmlformats.org/officeDocument/2006/relationships/image" Target="../media/image3.jpg"/><Relationship Id="rId15" Type="http://schemas.openxmlformats.org/officeDocument/2006/relationships/hyperlink" Target="http://www.viewpure.com/0ZnQiwPAjjQ?start=0&amp;end=0" TargetMode="External"/><Relationship Id="rId14" Type="http://schemas.openxmlformats.org/officeDocument/2006/relationships/image" Target="../media/image1.jpg"/><Relationship Id="rId17" Type="http://schemas.openxmlformats.org/officeDocument/2006/relationships/image" Target="../media/image2.png"/><Relationship Id="rId16" Type="http://schemas.openxmlformats.org/officeDocument/2006/relationships/image" Target="../media/image8.jpg"/><Relationship Id="rId19" Type="http://schemas.openxmlformats.org/officeDocument/2006/relationships/image" Target="../media/image24.jpg"/><Relationship Id="rId18" Type="http://schemas.openxmlformats.org/officeDocument/2006/relationships/hyperlink" Target="http://www.viewpure.com/X9RxO3HG9bM?start=0&amp;end=0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://www.viewpure.com/mwS3FOn4-Ow?start=0&amp;end=0" TargetMode="External"/><Relationship Id="rId22" Type="http://schemas.openxmlformats.org/officeDocument/2006/relationships/hyperlink" Target="http://www.viewpure.com/CxdxMw1OvTw?start=0&amp;end=0" TargetMode="External"/><Relationship Id="rId21" Type="http://schemas.openxmlformats.org/officeDocument/2006/relationships/image" Target="../media/image13.jpg"/><Relationship Id="rId24" Type="http://schemas.openxmlformats.org/officeDocument/2006/relationships/hyperlink" Target="http://www.viewpure.com/HVp8DtaWUVo?start=0&amp;end=0" TargetMode="External"/><Relationship Id="rId23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6.png"/><Relationship Id="rId9" Type="http://schemas.openxmlformats.org/officeDocument/2006/relationships/hyperlink" Target="http://www.viewpure.com/bGCuOEoEXSc?start=0&amp;end=0" TargetMode="External"/><Relationship Id="rId26" Type="http://schemas.openxmlformats.org/officeDocument/2006/relationships/hyperlink" Target="http://www.viewpure.com/5tQcSKH37AY?start=0&amp;end=0" TargetMode="External"/><Relationship Id="rId25" Type="http://schemas.openxmlformats.org/officeDocument/2006/relationships/image" Target="../media/image20.jpg"/><Relationship Id="rId28" Type="http://schemas.openxmlformats.org/officeDocument/2006/relationships/hyperlink" Target="http://www.viewpure.com/hPiaGDbvUPs?start=0&amp;end=0" TargetMode="External"/><Relationship Id="rId27" Type="http://schemas.openxmlformats.org/officeDocument/2006/relationships/image" Target="../media/image25.jp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29" Type="http://schemas.openxmlformats.org/officeDocument/2006/relationships/image" Target="../media/image19.jpg"/><Relationship Id="rId7" Type="http://schemas.openxmlformats.org/officeDocument/2006/relationships/hyperlink" Target="http://www.viewpure.com/p5Dsarw3ivw?start=0&amp;end=0" TargetMode="External"/><Relationship Id="rId8" Type="http://schemas.openxmlformats.org/officeDocument/2006/relationships/image" Target="../media/image15.jpg"/><Relationship Id="rId31" Type="http://schemas.openxmlformats.org/officeDocument/2006/relationships/image" Target="../media/image18.jpg"/><Relationship Id="rId30" Type="http://schemas.openxmlformats.org/officeDocument/2006/relationships/hyperlink" Target="http://www.viewpure.com/X4Xvkw2da4I?start=0&amp;end=0" TargetMode="External"/><Relationship Id="rId11" Type="http://schemas.openxmlformats.org/officeDocument/2006/relationships/hyperlink" Target="http://www.viewpure.com/HQhCU4stktw?start=0&amp;end=0" TargetMode="External"/><Relationship Id="rId10" Type="http://schemas.openxmlformats.org/officeDocument/2006/relationships/image" Target="../media/image21.jpg"/><Relationship Id="rId13" Type="http://schemas.openxmlformats.org/officeDocument/2006/relationships/image" Target="../media/image2.png"/><Relationship Id="rId12" Type="http://schemas.openxmlformats.org/officeDocument/2006/relationships/image" Target="../media/image22.jpg"/><Relationship Id="rId15" Type="http://schemas.openxmlformats.org/officeDocument/2006/relationships/image" Target="../media/image26.jpg"/><Relationship Id="rId14" Type="http://schemas.openxmlformats.org/officeDocument/2006/relationships/hyperlink" Target="http://www.viewpure.com/CJiLvgWPec4?start=0&amp;end=0" TargetMode="External"/><Relationship Id="rId17" Type="http://schemas.openxmlformats.org/officeDocument/2006/relationships/image" Target="../media/image14.jpg"/><Relationship Id="rId16" Type="http://schemas.openxmlformats.org/officeDocument/2006/relationships/hyperlink" Target="http://www.viewpure.com/8LJGDy8PlzA?start=0&amp;end=0" TargetMode="External"/><Relationship Id="rId19" Type="http://schemas.openxmlformats.org/officeDocument/2006/relationships/image" Target="../media/image27.jpg"/><Relationship Id="rId18" Type="http://schemas.openxmlformats.org/officeDocument/2006/relationships/hyperlink" Target="http://www.viewpure.com/xxc90XRQ8pI?start=0&amp;en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58875" y="-87675"/>
            <a:ext cx="136258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5400" y="1726400"/>
            <a:ext cx="6254000" cy="56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6000" y="3086125"/>
            <a:ext cx="2057375" cy="20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81263" y="3086131"/>
            <a:ext cx="2057375" cy="20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6225" y="4384211"/>
            <a:ext cx="1195175" cy="886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39750" y="146463"/>
            <a:ext cx="1378600" cy="160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45424" y="172688"/>
            <a:ext cx="1378600" cy="155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8250" y="146488"/>
            <a:ext cx="1287825" cy="160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23275" y="184150"/>
            <a:ext cx="1530825" cy="15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6000" y="4384211"/>
            <a:ext cx="1195175" cy="886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44888" y="146425"/>
            <a:ext cx="1258678" cy="15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827675" y="3034650"/>
            <a:ext cx="1530825" cy="13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51912" y="3034650"/>
            <a:ext cx="1530825" cy="13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31250" y="1767725"/>
            <a:ext cx="1303375" cy="14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894600" y="1772925"/>
            <a:ext cx="1303350" cy="14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231512" y="1726475"/>
            <a:ext cx="1378600" cy="14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586525" y="1714975"/>
            <a:ext cx="1303375" cy="14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920900" y="1706926"/>
            <a:ext cx="1378624" cy="14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11662725" y="5055825"/>
            <a:ext cx="71388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9618825" y="4573375"/>
            <a:ext cx="12879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Created  By: </a:t>
            </a:r>
            <a:endParaRPr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Melissa Bussey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19924" y="-87675"/>
            <a:ext cx="134645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5400" y="1726400"/>
            <a:ext cx="6254000" cy="56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6000" y="3086125"/>
            <a:ext cx="2057375" cy="20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81263" y="3086131"/>
            <a:ext cx="2057375" cy="20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6225" y="4384211"/>
            <a:ext cx="1195175" cy="886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27400" y="108700"/>
            <a:ext cx="1378600" cy="1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6000" y="4384211"/>
            <a:ext cx="1195175" cy="886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06025" y="137188"/>
            <a:ext cx="1195175" cy="154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970175" y="108750"/>
            <a:ext cx="1378625" cy="160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27675" y="3034650"/>
            <a:ext cx="1530825" cy="13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51912" y="3034650"/>
            <a:ext cx="1530825" cy="13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48788" y="108700"/>
            <a:ext cx="1378600" cy="1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96625" y="1702499"/>
            <a:ext cx="1195175" cy="13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44800" y="1685375"/>
            <a:ext cx="1530825" cy="13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666175" y="1724348"/>
            <a:ext cx="1378625" cy="13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66800" y="155662"/>
            <a:ext cx="1303375" cy="15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891800" y="1707713"/>
            <a:ext cx="1195175" cy="13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094475" y="1707713"/>
            <a:ext cx="1258675" cy="13815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11662725" y="5055825"/>
            <a:ext cx="71388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9618825" y="4573375"/>
            <a:ext cx="12879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Created  By: </a:t>
            </a:r>
            <a:endParaRPr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Melissa Bussey</a:t>
            </a:r>
            <a:endParaRPr/>
          </a:p>
        </p:txBody>
      </p:sp>
      <p:pic>
        <p:nvPicPr>
          <p:cNvPr id="98" name="Google Shape;98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301200" y="135325"/>
            <a:ext cx="1287825" cy="15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414200" y="1731275"/>
            <a:ext cx="1303375" cy="130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