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Freckle Face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reckleFac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39dd4eb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39dd4eb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39dd4eb3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39dd4eb3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39dd4eb3a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39dd4eb3a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png"/><Relationship Id="rId42" Type="http://schemas.openxmlformats.org/officeDocument/2006/relationships/image" Target="../media/image16.png"/><Relationship Id="rId41" Type="http://schemas.openxmlformats.org/officeDocument/2006/relationships/hyperlink" Target="https://edpuzzle.com/media/5f8d2860bd02b840a73aa804" TargetMode="External"/><Relationship Id="rId44" Type="http://schemas.openxmlformats.org/officeDocument/2006/relationships/image" Target="../media/image31.png"/><Relationship Id="rId43" Type="http://schemas.openxmlformats.org/officeDocument/2006/relationships/hyperlink" Target="https://edpuzzle.com/media/5e5d39ee5ae40a4139b59a0f" TargetMode="External"/><Relationship Id="rId46" Type="http://schemas.openxmlformats.org/officeDocument/2006/relationships/image" Target="../media/image27.png"/><Relationship Id="rId45" Type="http://schemas.openxmlformats.org/officeDocument/2006/relationships/hyperlink" Target="https://edpuzzle.com/media/5a99403d72a6f940ef882258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4.png"/><Relationship Id="rId9" Type="http://schemas.openxmlformats.org/officeDocument/2006/relationships/hyperlink" Target="https://edpuzzle.com/media/5e5e88e7cefe08411fe87dac" TargetMode="External"/><Relationship Id="rId48" Type="http://schemas.openxmlformats.org/officeDocument/2006/relationships/image" Target="../media/image30.png"/><Relationship Id="rId47" Type="http://schemas.openxmlformats.org/officeDocument/2006/relationships/hyperlink" Target="https://edpuzzle.com/media/58c2f8c1073b4830d1bcf24c" TargetMode="External"/><Relationship Id="rId49" Type="http://schemas.openxmlformats.org/officeDocument/2006/relationships/hyperlink" Target="https://video.link/w/VKQHb" TargetMode="External"/><Relationship Id="rId5" Type="http://schemas.openxmlformats.org/officeDocument/2006/relationships/image" Target="../media/image9.jpg"/><Relationship Id="rId6" Type="http://schemas.openxmlformats.org/officeDocument/2006/relationships/image" Target="../media/image8.jpg"/><Relationship Id="rId7" Type="http://schemas.openxmlformats.org/officeDocument/2006/relationships/hyperlink" Target="https://edpuzzle.com/media/5f8d2860bd02b840a73aa804" TargetMode="External"/><Relationship Id="rId8" Type="http://schemas.openxmlformats.org/officeDocument/2006/relationships/image" Target="../media/image10.png"/><Relationship Id="rId31" Type="http://schemas.openxmlformats.org/officeDocument/2006/relationships/hyperlink" Target="https://edpuzzle.com/media/6000664d5369394291868515" TargetMode="External"/><Relationship Id="rId30" Type="http://schemas.openxmlformats.org/officeDocument/2006/relationships/image" Target="../media/image19.jpg"/><Relationship Id="rId33" Type="http://schemas.openxmlformats.org/officeDocument/2006/relationships/hyperlink" Target="https://edpuzzle.com/media/5fe352c048289442765a42cb" TargetMode="External"/><Relationship Id="rId32" Type="http://schemas.openxmlformats.org/officeDocument/2006/relationships/image" Target="../media/image4.png"/><Relationship Id="rId35" Type="http://schemas.openxmlformats.org/officeDocument/2006/relationships/image" Target="../media/image17.png"/><Relationship Id="rId34" Type="http://schemas.openxmlformats.org/officeDocument/2006/relationships/image" Target="../media/image2.png"/><Relationship Id="rId37" Type="http://schemas.openxmlformats.org/officeDocument/2006/relationships/hyperlink" Target="https://video.link/w/0MQHb" TargetMode="External"/><Relationship Id="rId36" Type="http://schemas.openxmlformats.org/officeDocument/2006/relationships/image" Target="../media/image18.png"/><Relationship Id="rId39" Type="http://schemas.openxmlformats.org/officeDocument/2006/relationships/hyperlink" Target="https://edpuzzle.com/media/5e5d1385e9062940faa4f566" TargetMode="External"/><Relationship Id="rId38" Type="http://schemas.openxmlformats.org/officeDocument/2006/relationships/image" Target="../media/image23.png"/><Relationship Id="rId62" Type="http://schemas.openxmlformats.org/officeDocument/2006/relationships/image" Target="../media/image44.png"/><Relationship Id="rId61" Type="http://schemas.openxmlformats.org/officeDocument/2006/relationships/hyperlink" Target="https://edpuzzle.com/media/5f982f02bf6b1c40d8195cd8" TargetMode="External"/><Relationship Id="rId20" Type="http://schemas.openxmlformats.org/officeDocument/2006/relationships/image" Target="../media/image22.jpg"/><Relationship Id="rId64" Type="http://schemas.openxmlformats.org/officeDocument/2006/relationships/hyperlink" Target="https://edpuzzle.com/media/5f870705c0afc140711830c8" TargetMode="External"/><Relationship Id="rId63" Type="http://schemas.openxmlformats.org/officeDocument/2006/relationships/image" Target="../media/image32.png"/><Relationship Id="rId22" Type="http://schemas.openxmlformats.org/officeDocument/2006/relationships/image" Target="../media/image24.jpg"/><Relationship Id="rId66" Type="http://schemas.openxmlformats.org/officeDocument/2006/relationships/hyperlink" Target="https://www.seussville.com/" TargetMode="External"/><Relationship Id="rId21" Type="http://schemas.openxmlformats.org/officeDocument/2006/relationships/hyperlink" Target="https://edpuzzle.com/media/5fb805c67d50e6410941a20b" TargetMode="External"/><Relationship Id="rId65" Type="http://schemas.openxmlformats.org/officeDocument/2006/relationships/image" Target="../media/image34.png"/><Relationship Id="rId24" Type="http://schemas.openxmlformats.org/officeDocument/2006/relationships/image" Target="../media/image15.jpg"/><Relationship Id="rId68" Type="http://schemas.openxmlformats.org/officeDocument/2006/relationships/image" Target="../media/image53.png"/><Relationship Id="rId23" Type="http://schemas.openxmlformats.org/officeDocument/2006/relationships/hyperlink" Target="https://edpuzzle.com/media/5e580f6376482f40be350010" TargetMode="External"/><Relationship Id="rId67" Type="http://schemas.openxmlformats.org/officeDocument/2006/relationships/image" Target="../media/image33.png"/><Relationship Id="rId60" Type="http://schemas.openxmlformats.org/officeDocument/2006/relationships/image" Target="../media/image26.png"/><Relationship Id="rId26" Type="http://schemas.openxmlformats.org/officeDocument/2006/relationships/image" Target="../media/image11.jpg"/><Relationship Id="rId25" Type="http://schemas.openxmlformats.org/officeDocument/2006/relationships/hyperlink" Target="https://edpuzzle.com/media/5cdb0b0d4f0c1640c1084900" TargetMode="External"/><Relationship Id="rId69" Type="http://schemas.openxmlformats.org/officeDocument/2006/relationships/image" Target="../media/image35.png"/><Relationship Id="rId28" Type="http://schemas.openxmlformats.org/officeDocument/2006/relationships/image" Target="../media/image21.jpg"/><Relationship Id="rId27" Type="http://schemas.openxmlformats.org/officeDocument/2006/relationships/hyperlink" Target="https://edpuzzle.com/media/5a9738c6f800c0411a426298" TargetMode="External"/><Relationship Id="rId29" Type="http://schemas.openxmlformats.org/officeDocument/2006/relationships/hyperlink" Target="https://edpuzzle.com/media/6005c2e3db5a2c428c358ada" TargetMode="External"/><Relationship Id="rId51" Type="http://schemas.openxmlformats.org/officeDocument/2006/relationships/hyperlink" Target="https://edpuzzle.com/media/5f8641549091e540baae24cf" TargetMode="External"/><Relationship Id="rId50" Type="http://schemas.openxmlformats.org/officeDocument/2006/relationships/image" Target="../media/image25.png"/><Relationship Id="rId53" Type="http://schemas.openxmlformats.org/officeDocument/2006/relationships/hyperlink" Target="https://edpuzzle.com/media/5fe342ac2239fb42956be28b" TargetMode="External"/><Relationship Id="rId52" Type="http://schemas.openxmlformats.org/officeDocument/2006/relationships/image" Target="../media/image36.png"/><Relationship Id="rId11" Type="http://schemas.openxmlformats.org/officeDocument/2006/relationships/hyperlink" Target="https://edpuzzle.com/media/5f6e543fa32661409102070c" TargetMode="External"/><Relationship Id="rId55" Type="http://schemas.openxmlformats.org/officeDocument/2006/relationships/image" Target="../media/image29.png"/><Relationship Id="rId10" Type="http://schemas.openxmlformats.org/officeDocument/2006/relationships/image" Target="../media/image3.jpg"/><Relationship Id="rId54" Type="http://schemas.openxmlformats.org/officeDocument/2006/relationships/image" Target="../media/image45.png"/><Relationship Id="rId13" Type="http://schemas.openxmlformats.org/officeDocument/2006/relationships/hyperlink" Target="https://edpuzzle.com/media/5e5d89bbefba9a4122040a4c" TargetMode="External"/><Relationship Id="rId57" Type="http://schemas.openxmlformats.org/officeDocument/2006/relationships/hyperlink" Target="https://edpuzzle.com/media/5e5902c3f6086240af0a3840" TargetMode="External"/><Relationship Id="rId12" Type="http://schemas.openxmlformats.org/officeDocument/2006/relationships/image" Target="../media/image1.jpg"/><Relationship Id="rId56" Type="http://schemas.openxmlformats.org/officeDocument/2006/relationships/image" Target="../media/image28.png"/><Relationship Id="rId15" Type="http://schemas.openxmlformats.org/officeDocument/2006/relationships/hyperlink" Target="https://edpuzzle.com/media/5f9b2220d5721540bb43468a" TargetMode="External"/><Relationship Id="rId59" Type="http://schemas.openxmlformats.org/officeDocument/2006/relationships/hyperlink" Target="https://video.link/w/kZQHb" TargetMode="External"/><Relationship Id="rId14" Type="http://schemas.openxmlformats.org/officeDocument/2006/relationships/image" Target="../media/image7.jpg"/><Relationship Id="rId58" Type="http://schemas.openxmlformats.org/officeDocument/2006/relationships/image" Target="../media/image20.png"/><Relationship Id="rId17" Type="http://schemas.openxmlformats.org/officeDocument/2006/relationships/hyperlink" Target="https://video.link/w/Ojtkb" TargetMode="External"/><Relationship Id="rId16" Type="http://schemas.openxmlformats.org/officeDocument/2006/relationships/image" Target="../media/image6.jpg"/><Relationship Id="rId19" Type="http://schemas.openxmlformats.org/officeDocument/2006/relationships/hyperlink" Target="https://edpuzzle.com/media/5ffcabf2918b3042917854e5" TargetMode="External"/><Relationship Id="rId18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4.png"/><Relationship Id="rId42" Type="http://schemas.openxmlformats.org/officeDocument/2006/relationships/hyperlink" Target="https://edpuzzle.com/media/5e5dc69394eb77411a12b0cb" TargetMode="External"/><Relationship Id="rId41" Type="http://schemas.openxmlformats.org/officeDocument/2006/relationships/image" Target="../media/image64.png"/><Relationship Id="rId44" Type="http://schemas.openxmlformats.org/officeDocument/2006/relationships/image" Target="../media/image62.png"/><Relationship Id="rId43" Type="http://schemas.openxmlformats.org/officeDocument/2006/relationships/image" Target="../media/image68.png"/><Relationship Id="rId46" Type="http://schemas.openxmlformats.org/officeDocument/2006/relationships/image" Target="../media/image63.jpg"/><Relationship Id="rId45" Type="http://schemas.openxmlformats.org/officeDocument/2006/relationships/hyperlink" Target="https://edpuzzle.com/media/5f58e6466bb1523f873b0d03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9" Type="http://schemas.openxmlformats.org/officeDocument/2006/relationships/image" Target="../media/image39.png"/><Relationship Id="rId48" Type="http://schemas.openxmlformats.org/officeDocument/2006/relationships/image" Target="../media/image65.jpg"/><Relationship Id="rId47" Type="http://schemas.openxmlformats.org/officeDocument/2006/relationships/hyperlink" Target="https://edpuzzle.com/media/6004a6562a5a3c426611a5b9" TargetMode="External"/><Relationship Id="rId49" Type="http://schemas.openxmlformats.org/officeDocument/2006/relationships/hyperlink" Target="https://edpuzzle.com/media/5fa42e0e81bdea412a84ec41" TargetMode="External"/><Relationship Id="rId5" Type="http://schemas.openxmlformats.org/officeDocument/2006/relationships/image" Target="../media/image8.jpg"/><Relationship Id="rId6" Type="http://schemas.openxmlformats.org/officeDocument/2006/relationships/hyperlink" Target="https://edpuzzle.com/media/5fff2507a9796942387117dd" TargetMode="External"/><Relationship Id="rId7" Type="http://schemas.openxmlformats.org/officeDocument/2006/relationships/image" Target="../media/image46.jpg"/><Relationship Id="rId8" Type="http://schemas.openxmlformats.org/officeDocument/2006/relationships/hyperlink" Target="https://edpuzzle.com/media/5f80946a880e1541421158c7" TargetMode="External"/><Relationship Id="rId31" Type="http://schemas.openxmlformats.org/officeDocument/2006/relationships/hyperlink" Target="https://edpuzzle.com/media/5bbd401385e24b40b8932d24" TargetMode="External"/><Relationship Id="rId30" Type="http://schemas.openxmlformats.org/officeDocument/2006/relationships/image" Target="../media/image56.png"/><Relationship Id="rId33" Type="http://schemas.openxmlformats.org/officeDocument/2006/relationships/hyperlink" Target="https://edpuzzle.com/media/5f6d0023fa97bc40c4d5c125" TargetMode="External"/><Relationship Id="rId32" Type="http://schemas.openxmlformats.org/officeDocument/2006/relationships/image" Target="../media/image52.png"/><Relationship Id="rId35" Type="http://schemas.openxmlformats.org/officeDocument/2006/relationships/hyperlink" Target="https://video.link/w/lqRHb" TargetMode="External"/><Relationship Id="rId34" Type="http://schemas.openxmlformats.org/officeDocument/2006/relationships/image" Target="../media/image49.png"/><Relationship Id="rId37" Type="http://schemas.openxmlformats.org/officeDocument/2006/relationships/image" Target="../media/image70.png"/><Relationship Id="rId36" Type="http://schemas.openxmlformats.org/officeDocument/2006/relationships/image" Target="../media/image50.png"/><Relationship Id="rId39" Type="http://schemas.openxmlformats.org/officeDocument/2006/relationships/image" Target="../media/image60.png"/><Relationship Id="rId38" Type="http://schemas.openxmlformats.org/officeDocument/2006/relationships/image" Target="../media/image58.png"/><Relationship Id="rId62" Type="http://schemas.openxmlformats.org/officeDocument/2006/relationships/image" Target="../media/image79.png"/><Relationship Id="rId61" Type="http://schemas.openxmlformats.org/officeDocument/2006/relationships/hyperlink" Target="https://www.seussinspringfield.org/" TargetMode="External"/><Relationship Id="rId20" Type="http://schemas.openxmlformats.org/officeDocument/2006/relationships/hyperlink" Target="https://edpuzzle.com/media/6005311453614b4236f5878e" TargetMode="External"/><Relationship Id="rId64" Type="http://schemas.openxmlformats.org/officeDocument/2006/relationships/image" Target="../media/image66.png"/><Relationship Id="rId63" Type="http://schemas.openxmlformats.org/officeDocument/2006/relationships/image" Target="../media/image32.png"/><Relationship Id="rId22" Type="http://schemas.openxmlformats.org/officeDocument/2006/relationships/hyperlink" Target="https://edpuzzle.com/media/5fbc14fb44674340a5ca2b06" TargetMode="External"/><Relationship Id="rId21" Type="http://schemas.openxmlformats.org/officeDocument/2006/relationships/image" Target="../media/image51.png"/><Relationship Id="rId24" Type="http://schemas.openxmlformats.org/officeDocument/2006/relationships/hyperlink" Target="https://edpuzzle.com/media/5fda22ee114d9042381e064c" TargetMode="External"/><Relationship Id="rId23" Type="http://schemas.openxmlformats.org/officeDocument/2006/relationships/image" Target="../media/image48.png"/><Relationship Id="rId60" Type="http://schemas.openxmlformats.org/officeDocument/2006/relationships/image" Target="../media/image76.png"/><Relationship Id="rId26" Type="http://schemas.openxmlformats.org/officeDocument/2006/relationships/hyperlink" Target="https://edpuzzle.com/media/5f7f11acd7023c40ed14013e" TargetMode="External"/><Relationship Id="rId25" Type="http://schemas.openxmlformats.org/officeDocument/2006/relationships/image" Target="../media/image40.png"/><Relationship Id="rId28" Type="http://schemas.openxmlformats.org/officeDocument/2006/relationships/image" Target="../media/image37.png"/><Relationship Id="rId27" Type="http://schemas.openxmlformats.org/officeDocument/2006/relationships/image" Target="../media/image41.png"/><Relationship Id="rId29" Type="http://schemas.openxmlformats.org/officeDocument/2006/relationships/hyperlink" Target="https://youtu.be/CrmX7I88VQk" TargetMode="External"/><Relationship Id="rId51" Type="http://schemas.openxmlformats.org/officeDocument/2006/relationships/hyperlink" Target="https://edpuzzle.com/media/5fb5963956595840b8856071" TargetMode="External"/><Relationship Id="rId50" Type="http://schemas.openxmlformats.org/officeDocument/2006/relationships/image" Target="../media/image72.png"/><Relationship Id="rId53" Type="http://schemas.openxmlformats.org/officeDocument/2006/relationships/hyperlink" Target="https://edpuzzle.com/media/5fd9261bdc7e03414c55361c" TargetMode="External"/><Relationship Id="rId52" Type="http://schemas.openxmlformats.org/officeDocument/2006/relationships/image" Target="../media/image61.png"/><Relationship Id="rId11" Type="http://schemas.openxmlformats.org/officeDocument/2006/relationships/image" Target="../media/image57.jpg"/><Relationship Id="rId55" Type="http://schemas.openxmlformats.org/officeDocument/2006/relationships/hyperlink" Target="https://youtu.be/OCWSDJzRWLs" TargetMode="External"/><Relationship Id="rId10" Type="http://schemas.openxmlformats.org/officeDocument/2006/relationships/hyperlink" Target="https://edpuzzle.com/media/5fff81c580d90f4252e0ccbe" TargetMode="External"/><Relationship Id="rId54" Type="http://schemas.openxmlformats.org/officeDocument/2006/relationships/image" Target="../media/image59.png"/><Relationship Id="rId13" Type="http://schemas.openxmlformats.org/officeDocument/2006/relationships/image" Target="../media/image38.jpg"/><Relationship Id="rId57" Type="http://schemas.openxmlformats.org/officeDocument/2006/relationships/hyperlink" Target="https://youtu.be/oej9dUs3aR8" TargetMode="External"/><Relationship Id="rId12" Type="http://schemas.openxmlformats.org/officeDocument/2006/relationships/hyperlink" Target="https://edpuzzle.com/media/5fae06a490dd6240c2d9dbe0" TargetMode="External"/><Relationship Id="rId56" Type="http://schemas.openxmlformats.org/officeDocument/2006/relationships/image" Target="../media/image71.png"/><Relationship Id="rId15" Type="http://schemas.openxmlformats.org/officeDocument/2006/relationships/image" Target="../media/image42.png"/><Relationship Id="rId59" Type="http://schemas.openxmlformats.org/officeDocument/2006/relationships/hyperlink" Target="https://edpuzzle.com/media/6005e2f10b5fc742938a4ee9" TargetMode="External"/><Relationship Id="rId14" Type="http://schemas.openxmlformats.org/officeDocument/2006/relationships/hyperlink" Target="https://edpuzzle.com/media/5fc65f69c35ff0408f42f230" TargetMode="External"/><Relationship Id="rId58" Type="http://schemas.openxmlformats.org/officeDocument/2006/relationships/image" Target="../media/image74.png"/><Relationship Id="rId17" Type="http://schemas.openxmlformats.org/officeDocument/2006/relationships/image" Target="../media/image47.jpg"/><Relationship Id="rId16" Type="http://schemas.openxmlformats.org/officeDocument/2006/relationships/hyperlink" Target="https://edpuzzle.com/media/5f39af6c831af53f09355415" TargetMode="External"/><Relationship Id="rId19" Type="http://schemas.openxmlformats.org/officeDocument/2006/relationships/image" Target="../media/image55.png"/><Relationship Id="rId18" Type="http://schemas.openxmlformats.org/officeDocument/2006/relationships/hyperlink" Target="https://edpuzzle.com/media/5ecd4d84dee59551ff32ee17" TargetMode="Externa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83.png"/><Relationship Id="rId42" Type="http://schemas.openxmlformats.org/officeDocument/2006/relationships/image" Target="../media/image84.jpg"/><Relationship Id="rId41" Type="http://schemas.openxmlformats.org/officeDocument/2006/relationships/hyperlink" Target="https://video.link/w/gvRHb" TargetMode="External"/><Relationship Id="rId44" Type="http://schemas.openxmlformats.org/officeDocument/2006/relationships/image" Target="../media/image91.png"/><Relationship Id="rId43" Type="http://schemas.openxmlformats.org/officeDocument/2006/relationships/image" Target="../media/image32.png"/><Relationship Id="rId45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9" Type="http://schemas.openxmlformats.org/officeDocument/2006/relationships/hyperlink" Target="https://edpuzzle.com/media/5f79cc120b652140f530e4c4" TargetMode="External"/><Relationship Id="rId5" Type="http://schemas.openxmlformats.org/officeDocument/2006/relationships/image" Target="../media/image73.png"/><Relationship Id="rId6" Type="http://schemas.openxmlformats.org/officeDocument/2006/relationships/image" Target="../media/image8.jpg"/><Relationship Id="rId7" Type="http://schemas.openxmlformats.org/officeDocument/2006/relationships/hyperlink" Target="https://edpuzzle.com/media/5f74e1604e9ef440a4192a86" TargetMode="External"/><Relationship Id="rId8" Type="http://schemas.openxmlformats.org/officeDocument/2006/relationships/image" Target="../media/image75.png"/><Relationship Id="rId31" Type="http://schemas.openxmlformats.org/officeDocument/2006/relationships/hyperlink" Target="https://edpuzzle.com/media/5fb66afbf658c640d255905a" TargetMode="External"/><Relationship Id="rId30" Type="http://schemas.openxmlformats.org/officeDocument/2006/relationships/image" Target="../media/image88.png"/><Relationship Id="rId33" Type="http://schemas.openxmlformats.org/officeDocument/2006/relationships/hyperlink" Target="https://edpuzzle.com/media/6002d9a2558309428c40d3ca" TargetMode="External"/><Relationship Id="rId32" Type="http://schemas.openxmlformats.org/officeDocument/2006/relationships/image" Target="../media/image90.png"/><Relationship Id="rId35" Type="http://schemas.openxmlformats.org/officeDocument/2006/relationships/hyperlink" Target="https://edpuzzle.com/media/5e700cfe0426343ea0a65bc1" TargetMode="External"/><Relationship Id="rId34" Type="http://schemas.openxmlformats.org/officeDocument/2006/relationships/image" Target="../media/image85.png"/><Relationship Id="rId37" Type="http://schemas.openxmlformats.org/officeDocument/2006/relationships/hyperlink" Target="https://edpuzzle.com/media/6005c2e3db5a2c428c358ada" TargetMode="External"/><Relationship Id="rId36" Type="http://schemas.openxmlformats.org/officeDocument/2006/relationships/image" Target="../media/image92.png"/><Relationship Id="rId39" Type="http://schemas.openxmlformats.org/officeDocument/2006/relationships/hyperlink" Target="https://edpuzzle.com/media/5e700cfe0426343ea0a65bc1" TargetMode="External"/><Relationship Id="rId38" Type="http://schemas.openxmlformats.org/officeDocument/2006/relationships/image" Target="../media/image19.jpg"/><Relationship Id="rId20" Type="http://schemas.openxmlformats.org/officeDocument/2006/relationships/image" Target="../media/image89.png"/><Relationship Id="rId22" Type="http://schemas.openxmlformats.org/officeDocument/2006/relationships/image" Target="../media/image87.png"/><Relationship Id="rId21" Type="http://schemas.openxmlformats.org/officeDocument/2006/relationships/hyperlink" Target="https://video.link/w/oARHb" TargetMode="External"/><Relationship Id="rId24" Type="http://schemas.openxmlformats.org/officeDocument/2006/relationships/image" Target="../media/image67.png"/><Relationship Id="rId23" Type="http://schemas.openxmlformats.org/officeDocument/2006/relationships/hyperlink" Target="https://video.link/w/h1RHb" TargetMode="External"/><Relationship Id="rId26" Type="http://schemas.openxmlformats.org/officeDocument/2006/relationships/image" Target="../media/image82.png"/><Relationship Id="rId25" Type="http://schemas.openxmlformats.org/officeDocument/2006/relationships/hyperlink" Target="https://video.link/w/FzRHb" TargetMode="External"/><Relationship Id="rId28" Type="http://schemas.openxmlformats.org/officeDocument/2006/relationships/image" Target="../media/image86.png"/><Relationship Id="rId27" Type="http://schemas.openxmlformats.org/officeDocument/2006/relationships/hyperlink" Target="https://video.link/w/l7RHb" TargetMode="External"/><Relationship Id="rId29" Type="http://schemas.openxmlformats.org/officeDocument/2006/relationships/hyperlink" Target="https://video.link/w/W3RHb" TargetMode="External"/><Relationship Id="rId11" Type="http://schemas.openxmlformats.org/officeDocument/2006/relationships/hyperlink" Target="https://video.link/w/kCRHb" TargetMode="External"/><Relationship Id="rId10" Type="http://schemas.openxmlformats.org/officeDocument/2006/relationships/image" Target="../media/image78.png"/><Relationship Id="rId13" Type="http://schemas.openxmlformats.org/officeDocument/2006/relationships/hyperlink" Target="https://edpuzzle.com/media/5f6cff1e6d681240be65203b" TargetMode="External"/><Relationship Id="rId12" Type="http://schemas.openxmlformats.org/officeDocument/2006/relationships/image" Target="../media/image69.png"/><Relationship Id="rId15" Type="http://schemas.openxmlformats.org/officeDocument/2006/relationships/hyperlink" Target="https://video.link/w/HBRHb" TargetMode="External"/><Relationship Id="rId14" Type="http://schemas.openxmlformats.org/officeDocument/2006/relationships/image" Target="../media/image81.png"/><Relationship Id="rId17" Type="http://schemas.openxmlformats.org/officeDocument/2006/relationships/hyperlink" Target="https://video.link/w/09RHb" TargetMode="External"/><Relationship Id="rId16" Type="http://schemas.openxmlformats.org/officeDocument/2006/relationships/image" Target="../media/image77.jpg"/><Relationship Id="rId19" Type="http://schemas.openxmlformats.org/officeDocument/2006/relationships/hyperlink" Target="https://video.link/w/EyRHb" TargetMode="External"/><Relationship Id="rId18" Type="http://schemas.openxmlformats.org/officeDocument/2006/relationships/image" Target="../media/image9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938" y="2036272"/>
            <a:ext cx="641649" cy="544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0" name="Google Shape;60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61801" y="3582471"/>
            <a:ext cx="546050" cy="72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81750" y="2644856"/>
            <a:ext cx="506075" cy="77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70275" y="1757556"/>
            <a:ext cx="548625" cy="83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81600" y="2675127"/>
            <a:ext cx="506075" cy="77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32087" y="1777856"/>
            <a:ext cx="583025" cy="79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812750" y="2642124"/>
            <a:ext cx="583025" cy="78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15298" r="15972" t="0"/>
          <a:stretch/>
        </p:blipFill>
        <p:spPr>
          <a:xfrm>
            <a:off x="7613713" y="3551613"/>
            <a:ext cx="583000" cy="7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062988" y="3616980"/>
            <a:ext cx="506075" cy="700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140250" y="1689919"/>
            <a:ext cx="626850" cy="867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49813" y="3553475"/>
            <a:ext cx="54864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879225" y="3565615"/>
            <a:ext cx="546050" cy="75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908173" y="3548597"/>
            <a:ext cx="569925" cy="75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841526" y="1725212"/>
            <a:ext cx="582975" cy="802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296975" y="2734482"/>
            <a:ext cx="546050" cy="7451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3"/>
          <p:cNvGrpSpPr/>
          <p:nvPr/>
        </p:nvGrpSpPr>
        <p:grpSpPr>
          <a:xfrm>
            <a:off x="4307624" y="2713842"/>
            <a:ext cx="883772" cy="786410"/>
            <a:chOff x="1190163" y="181227"/>
            <a:chExt cx="980988" cy="898242"/>
          </a:xfrm>
        </p:grpSpPr>
        <p:pic>
          <p:nvPicPr>
            <p:cNvPr id="75" name="Google Shape;75;p13"/>
            <p:cNvPicPr preferRelativeResize="0"/>
            <p:nvPr/>
          </p:nvPicPr>
          <p:blipFill>
            <a:blip r:embed="rId35">
              <a:alphaModFix/>
            </a:blip>
            <a:stretch>
              <a:fillRect/>
            </a:stretch>
          </p:blipFill>
          <p:spPr>
            <a:xfrm>
              <a:off x="1632200" y="267749"/>
              <a:ext cx="538950" cy="811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36">
              <a:alphaModFix/>
            </a:blip>
            <a:stretch>
              <a:fillRect/>
            </a:stretch>
          </p:blipFill>
          <p:spPr>
            <a:xfrm flipH="1">
              <a:off x="1190163" y="181227"/>
              <a:ext cx="827100" cy="8519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56966" y="3628869"/>
            <a:ext cx="506075" cy="68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561925" y="2686531"/>
            <a:ext cx="546050" cy="76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4498" r="0" t="0"/>
          <a:stretch/>
        </p:blipFill>
        <p:spPr>
          <a:xfrm>
            <a:off x="7775224" y="547501"/>
            <a:ext cx="1041650" cy="98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8333125" y="2683000"/>
            <a:ext cx="506075" cy="7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403449" y="1701675"/>
            <a:ext cx="626850" cy="855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775225" y="1712013"/>
            <a:ext cx="582975" cy="795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752725" y="3577487"/>
            <a:ext cx="506075" cy="71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300425" y="2065949"/>
            <a:ext cx="506050" cy="48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907124" y="2758587"/>
            <a:ext cx="548625" cy="700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795486" y="1757840"/>
            <a:ext cx="883775" cy="83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 flipH="1">
            <a:off x="3501626" y="2661093"/>
            <a:ext cx="626850" cy="81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414275" y="1699048"/>
            <a:ext cx="583000" cy="85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385150" y="3564512"/>
            <a:ext cx="548625" cy="74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7450" y="2020459"/>
            <a:ext cx="660249" cy="5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 flipH="1">
            <a:off x="-409987" y="2675113"/>
            <a:ext cx="1971675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-2436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2824875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9672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830988" y="119913"/>
            <a:ext cx="1419225" cy="32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4449825" y="335425"/>
            <a:ext cx="32385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 rot="375695">
            <a:off x="2316692" y="248820"/>
            <a:ext cx="2075215" cy="1332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 rot="646790">
            <a:off x="2476313" y="794642"/>
            <a:ext cx="477425" cy="39161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 rot="335803">
            <a:off x="2732299" y="424713"/>
            <a:ext cx="1531903" cy="11080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reckle Face"/>
                <a:ea typeface="Freckle Face"/>
                <a:cs typeface="Freckle Face"/>
                <a:sym typeface="Freckle Face"/>
              </a:rPr>
              <a:t>Click on books and characters</a:t>
            </a:r>
            <a:endParaRPr sz="1200">
              <a:latin typeface="Freckle Face"/>
              <a:ea typeface="Freckle Face"/>
              <a:cs typeface="Freckle Face"/>
              <a:sym typeface="Freckle Fac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reckle Face"/>
                <a:ea typeface="Freckle Face"/>
                <a:cs typeface="Freckle Face"/>
                <a:sym typeface="Freckle Face"/>
              </a:rPr>
              <a:t>    for a link to all    </a:t>
            </a:r>
            <a:endParaRPr sz="1200">
              <a:latin typeface="Freckle Face"/>
              <a:ea typeface="Freckle Face"/>
              <a:cs typeface="Freckle Face"/>
              <a:sym typeface="Freckle Fac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reckle Face"/>
                <a:ea typeface="Freckle Face"/>
                <a:cs typeface="Freckle Face"/>
                <a:sym typeface="Freckle Face"/>
              </a:rPr>
              <a:t>          things Dr.    </a:t>
            </a:r>
            <a:endParaRPr sz="1200">
              <a:latin typeface="Freckle Face"/>
              <a:ea typeface="Freckle Face"/>
              <a:cs typeface="Freckle Face"/>
              <a:sym typeface="Freckle Fac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reckle Face"/>
                <a:ea typeface="Freckle Face"/>
                <a:cs typeface="Freckle Face"/>
                <a:sym typeface="Freckle Face"/>
              </a:rPr>
              <a:t>                    Seuss!</a:t>
            </a:r>
            <a:endParaRPr sz="1200">
              <a:latin typeface="Freckle Face"/>
              <a:ea typeface="Freckle Face"/>
              <a:cs typeface="Freckle Face"/>
              <a:sym typeface="Freckle Fac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4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ookshelf clipart empty bookshelf, Bookshelf empty bookshelf ..." id="105" name="Google Shape;10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6" name="Google Shape;10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7" name="Google Shape;10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09" name="Google Shape;109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14367" r="14820" t="0"/>
          <a:stretch/>
        </p:blipFill>
        <p:spPr>
          <a:xfrm>
            <a:off x="6899238" y="1748377"/>
            <a:ext cx="583025" cy="82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54125" y="2666912"/>
            <a:ext cx="6088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19350" y="2683097"/>
            <a:ext cx="546001" cy="76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946299" y="3586085"/>
            <a:ext cx="546000" cy="72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93663" y="2702367"/>
            <a:ext cx="546050" cy="751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002150" y="3565755"/>
            <a:ext cx="546000" cy="75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900650" y="2680467"/>
            <a:ext cx="546050" cy="77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010075" y="1786242"/>
            <a:ext cx="546000" cy="747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296175" y="1731925"/>
            <a:ext cx="583025" cy="795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059763" y="1719537"/>
            <a:ext cx="583025" cy="80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563911" y="2648843"/>
            <a:ext cx="608850" cy="834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56477" y="2825516"/>
            <a:ext cx="897658" cy="64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900951" y="1707761"/>
            <a:ext cx="626850" cy="866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486075" y="1775054"/>
            <a:ext cx="583025" cy="82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704601" y="3565541"/>
            <a:ext cx="546000" cy="754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556550" y="3569850"/>
            <a:ext cx="506075" cy="705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258553" y="2730190"/>
            <a:ext cx="583025" cy="74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019750" y="2556295"/>
            <a:ext cx="411500" cy="89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473725" y="2710898"/>
            <a:ext cx="546000" cy="76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875026" y="2689097"/>
            <a:ext cx="660250" cy="879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474882" y="1798170"/>
            <a:ext cx="626850" cy="75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173323" y="1878963"/>
            <a:ext cx="546000" cy="71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2482446" y="1974039"/>
            <a:ext cx="660250" cy="60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412396" y="3595274"/>
            <a:ext cx="463078" cy="7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967250" y="3557104"/>
            <a:ext cx="548650" cy="72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509375" y="3606303"/>
            <a:ext cx="506050" cy="66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807003" y="3602915"/>
            <a:ext cx="506050" cy="69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313070" y="3496232"/>
            <a:ext cx="962400" cy="1280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713750" y="1926846"/>
            <a:ext cx="506050" cy="67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391226" y="3552849"/>
            <a:ext cx="546050" cy="73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950849" y="3739326"/>
            <a:ext cx="641650" cy="6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-662474" y="866984"/>
            <a:ext cx="2843250" cy="4016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-2436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2824875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4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9672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4183334" y="572725"/>
            <a:ext cx="2176686" cy="962400"/>
          </a:xfrm>
          <a:prstGeom prst="rect">
            <a:avLst/>
          </a:prstGeom>
          <a:noFill/>
          <a:ln cap="flat" cmpd="sng" w="762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5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30750" y="1077900"/>
            <a:ext cx="5744300" cy="3978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51" name="Google Shape;15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52" name="Google Shape;152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5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54" name="Google Shape;154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07850" y="1773128"/>
            <a:ext cx="583025" cy="79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51723" y="2766425"/>
            <a:ext cx="506075" cy="68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548741" y="3569851"/>
            <a:ext cx="506075" cy="72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56075" y="1759776"/>
            <a:ext cx="548625" cy="758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756513" y="3557263"/>
            <a:ext cx="546050" cy="75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327925" y="3561118"/>
            <a:ext cx="548625" cy="7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930442" y="1789183"/>
            <a:ext cx="548625" cy="758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79050" y="3562425"/>
            <a:ext cx="583025" cy="8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037800" y="2699838"/>
            <a:ext cx="548625" cy="74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669142" y="1796508"/>
            <a:ext cx="548625" cy="758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395500" y="2753375"/>
            <a:ext cx="506050" cy="69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690428" y="2797562"/>
            <a:ext cx="506075" cy="687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423602" y="1791963"/>
            <a:ext cx="609047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072800" y="3568942"/>
            <a:ext cx="546000" cy="74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282700" y="3558184"/>
            <a:ext cx="546000" cy="754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185274" y="2762218"/>
            <a:ext cx="548627" cy="73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389587" y="2720521"/>
            <a:ext cx="506075" cy="69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164375" y="1746149"/>
            <a:ext cx="583025" cy="81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-2436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824875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967250" y="-2101787"/>
            <a:ext cx="3494260" cy="34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2666651" y="829801"/>
            <a:ext cx="1985900" cy="148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511575" y="243325"/>
            <a:ext cx="2244950" cy="1670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