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1eed84a4b2ef55c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1eed84a4b2ef55c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eed84a4b2ef55c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eed84a4b2ef55c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50b1f9b6124904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50b1f9b6124904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50b1f9b61249047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50b1f9b61249047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b465c65dec5f76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db465c65dec5f76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db465c65dec5f7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db465c65dec5f7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b465c65dec5f76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db465c65dec5f76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b465c65dec5f76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b465c65dec5f76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db465c65dec5f76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db465c65dec5f76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b465c65dec5f76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db465c65dec5f76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0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21.jpg"/><Relationship Id="rId5" Type="http://schemas.openxmlformats.org/officeDocument/2006/relationships/image" Target="../media/image18.jpg"/><Relationship Id="rId6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7063" y="1917321"/>
            <a:ext cx="3888900" cy="3226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77631" y="1917321"/>
            <a:ext cx="3888900" cy="32262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>
            <p:ph type="ctrTitle"/>
          </p:nvPr>
        </p:nvSpPr>
        <p:spPr>
          <a:xfrm>
            <a:off x="226314" y="1"/>
            <a:ext cx="8520600" cy="17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latin typeface="Comic Sans MS"/>
                <a:ea typeface="Comic Sans MS"/>
                <a:cs typeface="Comic Sans MS"/>
                <a:sym typeface="Comic Sans MS"/>
              </a:rPr>
              <a:t>Read Across America rhyming slides</a:t>
            </a:r>
            <a:endParaRPr b="1" sz="5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17314" l="44924" r="9430" t="0"/>
          <a:stretch/>
        </p:blipFill>
        <p:spPr>
          <a:xfrm>
            <a:off x="166900" y="2106325"/>
            <a:ext cx="1049425" cy="296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0387" y="2090508"/>
            <a:ext cx="1049425" cy="29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4119" y="3680907"/>
            <a:ext cx="766738" cy="659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69791" l="0" r="66903" t="18086"/>
          <a:stretch/>
        </p:blipFill>
        <p:spPr>
          <a:xfrm>
            <a:off x="2817712" y="4505119"/>
            <a:ext cx="1109250" cy="45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39802" l="66795" r="4465" t="45015"/>
          <a:stretch/>
        </p:blipFill>
        <p:spPr>
          <a:xfrm>
            <a:off x="2883802" y="2068768"/>
            <a:ext cx="977060" cy="583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47483" l="4763" r="76198" t="31675"/>
          <a:stretch/>
        </p:blipFill>
        <p:spPr>
          <a:xfrm>
            <a:off x="3156211" y="2643547"/>
            <a:ext cx="704637" cy="872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7">
            <a:alphaModFix/>
          </a:blip>
          <a:srcRect b="42110" l="73447" r="0" t="25733"/>
          <a:stretch/>
        </p:blipFill>
        <p:spPr>
          <a:xfrm>
            <a:off x="7518210" y="3528785"/>
            <a:ext cx="824159" cy="87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21" y="2652736"/>
            <a:ext cx="977060" cy="85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18210" y="2090491"/>
            <a:ext cx="824175" cy="540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53004" y="4423199"/>
            <a:ext cx="1001688" cy="623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5872375" y="2796668"/>
            <a:ext cx="1079700" cy="659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omic Sans MS"/>
                <a:ea typeface="Comic Sans MS"/>
                <a:cs typeface="Comic Sans MS"/>
                <a:sym typeface="Comic Sans MS"/>
              </a:rPr>
              <a:t>ram</a:t>
            </a:r>
            <a:endParaRPr b="1" sz="3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872375" y="3537099"/>
            <a:ext cx="1079700" cy="71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omic Sans MS"/>
                <a:ea typeface="Comic Sans MS"/>
                <a:cs typeface="Comic Sans MS"/>
                <a:sym typeface="Comic Sans MS"/>
              </a:rPr>
              <a:t>jam</a:t>
            </a:r>
            <a:endParaRPr b="1" sz="3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872375" y="2005550"/>
            <a:ext cx="1079700" cy="71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omic Sans MS"/>
                <a:ea typeface="Comic Sans MS"/>
                <a:cs typeface="Comic Sans MS"/>
                <a:sym typeface="Comic Sans MS"/>
              </a:rPr>
              <a:t>yam</a:t>
            </a:r>
            <a:endParaRPr b="1"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833075" y="4328227"/>
            <a:ext cx="1158300" cy="659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ic Sans MS"/>
                <a:ea typeface="Comic Sans MS"/>
                <a:cs typeface="Comic Sans MS"/>
                <a:sym typeface="Comic Sans MS"/>
              </a:rPr>
              <a:t>ham</a:t>
            </a:r>
            <a:endParaRPr b="1" sz="3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930675" y="3680827"/>
            <a:ext cx="1001100" cy="6597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omic Sans MS"/>
                <a:ea typeface="Comic Sans MS"/>
                <a:cs typeface="Comic Sans MS"/>
                <a:sym typeface="Comic Sans MS"/>
              </a:rPr>
              <a:t>cat</a:t>
            </a:r>
            <a:endParaRPr b="1" sz="3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963750" y="2049052"/>
            <a:ext cx="1001100" cy="623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omic Sans MS"/>
                <a:ea typeface="Comic Sans MS"/>
                <a:cs typeface="Comic Sans MS"/>
                <a:sym typeface="Comic Sans MS"/>
              </a:rPr>
              <a:t>hat</a:t>
            </a:r>
            <a:endParaRPr b="1" sz="3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999763" y="4423202"/>
            <a:ext cx="977400" cy="710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omic Sans MS"/>
                <a:ea typeface="Comic Sans MS"/>
                <a:cs typeface="Comic Sans MS"/>
                <a:sym typeface="Comic Sans MS"/>
              </a:rPr>
              <a:t>bat</a:t>
            </a:r>
            <a:endParaRPr b="1" sz="3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963751" y="2887752"/>
            <a:ext cx="1001100" cy="710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ic Sans MS"/>
                <a:ea typeface="Comic Sans MS"/>
                <a:cs typeface="Comic Sans MS"/>
                <a:sym typeface="Comic Sans MS"/>
              </a:rPr>
              <a:t>sat</a:t>
            </a:r>
            <a:endParaRPr b="1" sz="3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12609" y="3314552"/>
            <a:ext cx="1017900" cy="11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omic Sans MS"/>
                <a:ea typeface="Comic Sans MS"/>
                <a:cs typeface="Comic Sans MS"/>
                <a:sym typeface="Comic Sans MS"/>
              </a:rPr>
              <a:t>at</a:t>
            </a:r>
            <a:endParaRPr b="1" sz="4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639604" y="2963427"/>
            <a:ext cx="1017900" cy="11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omic Sans MS"/>
                <a:ea typeface="Comic Sans MS"/>
                <a:cs typeface="Comic Sans MS"/>
                <a:sym typeface="Comic Sans MS"/>
              </a:rPr>
              <a:t>am</a:t>
            </a:r>
            <a:endParaRPr b="1" sz="4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00" y="1008380"/>
            <a:ext cx="842634" cy="87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 rotWithShape="1">
          <a:blip r:embed="rId4">
            <a:alphaModFix/>
          </a:blip>
          <a:srcRect b="69791" l="0" r="66903" t="18086"/>
          <a:stretch/>
        </p:blipFill>
        <p:spPr>
          <a:xfrm>
            <a:off x="924046" y="1165531"/>
            <a:ext cx="1219048" cy="608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4">
            <a:alphaModFix/>
          </a:blip>
          <a:srcRect b="39802" l="66795" r="4465" t="45015"/>
          <a:stretch/>
        </p:blipFill>
        <p:spPr>
          <a:xfrm>
            <a:off x="6218237" y="1162462"/>
            <a:ext cx="1073773" cy="773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4">
            <a:alphaModFix/>
          </a:blip>
          <a:srcRect b="47483" l="4763" r="76198" t="31675"/>
          <a:stretch/>
        </p:blipFill>
        <p:spPr>
          <a:xfrm>
            <a:off x="3148216" y="971297"/>
            <a:ext cx="774384" cy="1155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5">
            <a:alphaModFix/>
          </a:blip>
          <a:srcRect b="42110" l="73447" r="0" t="25733"/>
          <a:stretch/>
        </p:blipFill>
        <p:spPr>
          <a:xfrm>
            <a:off x="3970296" y="971297"/>
            <a:ext cx="905738" cy="1155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9057" y="983449"/>
            <a:ext cx="1073774" cy="113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40796" y="1191226"/>
            <a:ext cx="905756" cy="715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43085" y="1088803"/>
            <a:ext cx="1100839" cy="82558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/>
          <p:nvPr/>
        </p:nvSpPr>
        <p:spPr>
          <a:xfrm>
            <a:off x="8064368" y="4007557"/>
            <a:ext cx="1079700" cy="1065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r>
              <a:rPr b="1" lang="en" sz="3800">
                <a:latin typeface="Comic Sans MS"/>
                <a:ea typeface="Comic Sans MS"/>
                <a:cs typeface="Comic Sans MS"/>
                <a:sym typeface="Comic Sans MS"/>
              </a:rPr>
              <a:t>am</a:t>
            </a:r>
            <a:endParaRPr b="1" sz="3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6892565" y="3935496"/>
            <a:ext cx="1079700" cy="113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omic Sans MS"/>
                <a:ea typeface="Comic Sans MS"/>
                <a:cs typeface="Comic Sans MS"/>
                <a:sym typeface="Comic Sans MS"/>
              </a:rPr>
              <a:t>jam</a:t>
            </a:r>
            <a:endParaRPr b="1" sz="3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5656785" y="3935505"/>
            <a:ext cx="1158300" cy="113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ic Sans MS"/>
                <a:ea typeface="Comic Sans MS"/>
                <a:cs typeface="Comic Sans MS"/>
                <a:sym typeface="Comic Sans MS"/>
              </a:rPr>
              <a:t>yam</a:t>
            </a:r>
            <a:endParaRPr b="1" sz="3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4421001" y="3935505"/>
            <a:ext cx="1158300" cy="113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ic Sans MS"/>
                <a:ea typeface="Comic Sans MS"/>
                <a:cs typeface="Comic Sans MS"/>
                <a:sym typeface="Comic Sans MS"/>
              </a:rPr>
              <a:t>ham</a:t>
            </a:r>
            <a:endParaRPr b="1" sz="3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2198403" y="3935505"/>
            <a:ext cx="1001100" cy="11379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omic Sans MS"/>
                <a:ea typeface="Comic Sans MS"/>
                <a:cs typeface="Comic Sans MS"/>
                <a:sym typeface="Comic Sans MS"/>
              </a:rPr>
              <a:t>cat</a:t>
            </a:r>
            <a:endParaRPr b="1" sz="3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285514" y="3935505"/>
            <a:ext cx="1001100" cy="11379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omic Sans MS"/>
                <a:ea typeface="Comic Sans MS"/>
                <a:cs typeface="Comic Sans MS"/>
                <a:sym typeface="Comic Sans MS"/>
              </a:rPr>
              <a:t>hat</a:t>
            </a:r>
            <a:endParaRPr b="1" sz="3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0" y="3935505"/>
            <a:ext cx="977400" cy="11379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Comic Sans MS"/>
                <a:ea typeface="Comic Sans MS"/>
                <a:cs typeface="Comic Sans MS"/>
                <a:sym typeface="Comic Sans MS"/>
              </a:rPr>
              <a:t>bat</a:t>
            </a:r>
            <a:endParaRPr b="1" sz="3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087101" y="3935505"/>
            <a:ext cx="1001100" cy="11379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ic Sans MS"/>
                <a:ea typeface="Comic Sans MS"/>
                <a:cs typeface="Comic Sans MS"/>
                <a:sym typeface="Comic Sans MS"/>
              </a:rPr>
              <a:t>sat</a:t>
            </a:r>
            <a:endParaRPr b="1" sz="3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31700" y="107125"/>
            <a:ext cx="9003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Directions: Match the pictures with the words. Then copy words and pictures to the next slide and sort them into the right word family box.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1700" y="107125"/>
            <a:ext cx="9003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Directions: Match the pictures with the words. Then copy words and pictures to the next slide and sort them into the right word family box.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52785" l="4986" r="52096" t="27595"/>
          <a:stretch/>
        </p:blipFill>
        <p:spPr>
          <a:xfrm>
            <a:off x="4076235" y="1045755"/>
            <a:ext cx="979816" cy="734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 b="26316" l="4986" r="52096" t="51634"/>
          <a:stretch/>
        </p:blipFill>
        <p:spPr>
          <a:xfrm>
            <a:off x="1918538" y="999147"/>
            <a:ext cx="979816" cy="824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 b="75573" l="4986" r="52096" t="4806"/>
          <a:stretch/>
        </p:blipFill>
        <p:spPr>
          <a:xfrm>
            <a:off x="6046305" y="1044593"/>
            <a:ext cx="979816" cy="734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1847" l="4986" r="52096" t="76104"/>
          <a:stretch/>
        </p:blipFill>
        <p:spPr>
          <a:xfrm>
            <a:off x="1" y="896555"/>
            <a:ext cx="979816" cy="824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0949" y="974859"/>
            <a:ext cx="911700" cy="873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5">
            <a:alphaModFix/>
          </a:blip>
          <a:srcRect b="0" l="0" r="0" t="77952"/>
          <a:stretch/>
        </p:blipFill>
        <p:spPr>
          <a:xfrm>
            <a:off x="2898361" y="1060963"/>
            <a:ext cx="1177875" cy="6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5">
            <a:alphaModFix/>
          </a:blip>
          <a:srcRect b="31503" l="0" r="0" t="34164"/>
          <a:stretch/>
        </p:blipFill>
        <p:spPr>
          <a:xfrm>
            <a:off x="4989768" y="1045760"/>
            <a:ext cx="911706" cy="73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6">
            <a:alphaModFix/>
          </a:blip>
          <a:srcRect b="56859" l="0" r="0" t="0"/>
          <a:stretch/>
        </p:blipFill>
        <p:spPr>
          <a:xfrm>
            <a:off x="900648" y="937422"/>
            <a:ext cx="1017900" cy="94845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8105728" y="3885033"/>
            <a:ext cx="936600" cy="1188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met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7033641" y="3885042"/>
            <a:ext cx="1005000" cy="1188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jet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5961551" y="3885042"/>
            <a:ext cx="1005000" cy="1188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net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4976473" y="3885042"/>
            <a:ext cx="868500" cy="1188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pet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2126163" y="3885042"/>
            <a:ext cx="847800" cy="1188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pen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3069265" y="3885042"/>
            <a:ext cx="868500" cy="1188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951306" y="3885064"/>
            <a:ext cx="1079100" cy="1188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men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38750" y="3885040"/>
            <a:ext cx="868500" cy="1188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ic Sans MS"/>
                <a:ea typeface="Comic Sans MS"/>
                <a:cs typeface="Comic Sans MS"/>
                <a:sym typeface="Comic Sans MS"/>
              </a:rPr>
              <a:t>den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31700" y="107125"/>
            <a:ext cx="9003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Directions: Match the pictures with the words. Then copy words and pictures to the next slide and sort them into the right word family box.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 b="19165" l="8473" r="53998" t="57172"/>
          <a:stretch/>
        </p:blipFill>
        <p:spPr>
          <a:xfrm>
            <a:off x="124188" y="876239"/>
            <a:ext cx="1163575" cy="94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3">
            <a:alphaModFix/>
          </a:blip>
          <a:srcRect b="15974" l="53632" r="16200" t="54922"/>
          <a:stretch/>
        </p:blipFill>
        <p:spPr>
          <a:xfrm>
            <a:off x="2270102" y="824413"/>
            <a:ext cx="935350" cy="116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61757" l="10972" r="54003" t="12602"/>
          <a:stretch/>
        </p:blipFill>
        <p:spPr>
          <a:xfrm>
            <a:off x="4242104" y="842075"/>
            <a:ext cx="1085950" cy="10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3">
            <a:alphaModFix/>
          </a:blip>
          <a:srcRect b="61757" l="51183" r="11288" t="12602"/>
          <a:stretch/>
        </p:blipFill>
        <p:spPr>
          <a:xfrm>
            <a:off x="6979066" y="854175"/>
            <a:ext cx="1163575" cy="10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4">
            <a:alphaModFix/>
          </a:blip>
          <a:srcRect b="11748" l="54007" r="11296" t="53698"/>
          <a:stretch/>
        </p:blipFill>
        <p:spPr>
          <a:xfrm>
            <a:off x="6180684" y="893900"/>
            <a:ext cx="798375" cy="10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4">
            <a:alphaModFix/>
          </a:blip>
          <a:srcRect b="11748" l="10696" r="54607" t="53698"/>
          <a:stretch/>
        </p:blipFill>
        <p:spPr>
          <a:xfrm>
            <a:off x="1349053" y="854177"/>
            <a:ext cx="798375" cy="10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4">
            <a:alphaModFix/>
          </a:blip>
          <a:srcRect b="56542" l="50831" r="11297" t="8904"/>
          <a:stretch/>
        </p:blipFill>
        <p:spPr>
          <a:xfrm>
            <a:off x="3251359" y="893903"/>
            <a:ext cx="871450" cy="10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4">
            <a:alphaModFix/>
          </a:blip>
          <a:srcRect b="63320" l="10696" r="54607" t="8902"/>
          <a:stretch/>
        </p:blipFill>
        <p:spPr>
          <a:xfrm>
            <a:off x="5276979" y="955087"/>
            <a:ext cx="798375" cy="82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/>
        </p:nvSpPr>
        <p:spPr>
          <a:xfrm>
            <a:off x="7920157" y="3974306"/>
            <a:ext cx="10065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omic Sans MS"/>
                <a:ea typeface="Comic Sans MS"/>
                <a:cs typeface="Comic Sans MS"/>
                <a:sym typeface="Comic Sans MS"/>
              </a:rPr>
              <a:t>tug</a:t>
            </a:r>
            <a:endParaRPr b="1" sz="4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6768093" y="3974315"/>
            <a:ext cx="10800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omic Sans MS"/>
                <a:ea typeface="Comic Sans MS"/>
                <a:cs typeface="Comic Sans MS"/>
                <a:sym typeface="Comic Sans MS"/>
              </a:rPr>
              <a:t>jug</a:t>
            </a:r>
            <a:endParaRPr b="1" sz="4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5616026" y="3974315"/>
            <a:ext cx="10800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omic Sans MS"/>
                <a:ea typeface="Comic Sans MS"/>
                <a:cs typeface="Comic Sans MS"/>
                <a:sym typeface="Comic Sans MS"/>
              </a:rPr>
              <a:t>rug</a:t>
            </a:r>
            <a:endParaRPr b="1"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4331133" y="3974306"/>
            <a:ext cx="11598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ic Sans MS"/>
                <a:ea typeface="Comic Sans MS"/>
                <a:cs typeface="Comic Sans MS"/>
                <a:sym typeface="Comic Sans MS"/>
              </a:rPr>
              <a:t>mug</a:t>
            </a:r>
            <a:endParaRPr b="1" sz="3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2281883" y="3974315"/>
            <a:ext cx="911100" cy="1099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omic Sans MS"/>
                <a:ea typeface="Comic Sans MS"/>
                <a:cs typeface="Comic Sans MS"/>
                <a:sym typeface="Comic Sans MS"/>
              </a:rPr>
              <a:t>run</a:t>
            </a:r>
            <a:endParaRPr b="1" sz="3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3295339" y="3974315"/>
            <a:ext cx="933300" cy="1099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omic Sans MS"/>
                <a:ea typeface="Comic Sans MS"/>
                <a:cs typeface="Comic Sans MS"/>
                <a:sym typeface="Comic Sans MS"/>
              </a:rPr>
              <a:t>sun</a:t>
            </a:r>
            <a:endParaRPr b="1"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1019382" y="3974336"/>
            <a:ext cx="1159800" cy="1099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omic Sans MS"/>
                <a:ea typeface="Comic Sans MS"/>
                <a:cs typeface="Comic Sans MS"/>
                <a:sym typeface="Comic Sans MS"/>
              </a:rPr>
              <a:t>bun</a:t>
            </a:r>
            <a:endParaRPr b="1" sz="4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38750" y="3974313"/>
            <a:ext cx="933300" cy="1099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omic Sans MS"/>
                <a:ea typeface="Comic Sans MS"/>
                <a:cs typeface="Comic Sans MS"/>
                <a:sym typeface="Comic Sans MS"/>
              </a:rPr>
              <a:t>nun</a:t>
            </a:r>
            <a:endParaRPr b="1" sz="3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31700" y="107125"/>
            <a:ext cx="9003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Directions: Match the pictures with the words. Then copy words and pictures to the next slide and sort them into the right word family box.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7" name="Google Shape;157;p20"/>
          <p:cNvPicPr preferRelativeResize="0"/>
          <p:nvPr/>
        </p:nvPicPr>
        <p:blipFill rotWithShape="1">
          <a:blip r:embed="rId3">
            <a:alphaModFix/>
          </a:blip>
          <a:srcRect b="16052" l="51971" r="12412" t="53852"/>
          <a:stretch/>
        </p:blipFill>
        <p:spPr>
          <a:xfrm>
            <a:off x="3134041" y="893106"/>
            <a:ext cx="928278" cy="124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 rotWithShape="1">
          <a:blip r:embed="rId3">
            <a:alphaModFix/>
          </a:blip>
          <a:srcRect b="16052" l="9229" r="52817" t="53852"/>
          <a:stretch/>
        </p:blipFill>
        <p:spPr>
          <a:xfrm>
            <a:off x="4134961" y="893102"/>
            <a:ext cx="989158" cy="124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 rotWithShape="1">
          <a:blip r:embed="rId3">
            <a:alphaModFix/>
          </a:blip>
          <a:srcRect b="58645" l="51971" r="12412" t="9499"/>
          <a:stretch/>
        </p:blipFill>
        <p:spPr>
          <a:xfrm>
            <a:off x="5196765" y="856650"/>
            <a:ext cx="928278" cy="13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61862" l="9229" r="52817" t="9499"/>
          <a:stretch/>
        </p:blipFill>
        <p:spPr>
          <a:xfrm>
            <a:off x="2085507" y="923283"/>
            <a:ext cx="989158" cy="1186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80704"/>
            <a:ext cx="872817" cy="124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3323" y="980704"/>
            <a:ext cx="872819" cy="107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 rotWithShape="1">
          <a:blip r:embed="rId6">
            <a:alphaModFix/>
          </a:blip>
          <a:srcRect b="0" l="26815" r="15216" t="70834"/>
          <a:stretch/>
        </p:blipFill>
        <p:spPr>
          <a:xfrm>
            <a:off x="7673046" y="769438"/>
            <a:ext cx="947656" cy="120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 rotWithShape="1">
          <a:blip r:embed="rId6">
            <a:alphaModFix/>
          </a:blip>
          <a:srcRect b="37409" l="0" r="4021" t="35592"/>
          <a:stretch/>
        </p:blipFill>
        <p:spPr>
          <a:xfrm>
            <a:off x="6489817" y="887464"/>
            <a:ext cx="989158" cy="86583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 txBox="1"/>
          <p:nvPr/>
        </p:nvSpPr>
        <p:spPr>
          <a:xfrm>
            <a:off x="7920157" y="3974306"/>
            <a:ext cx="10065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</a:t>
            </a:r>
            <a:endParaRPr sz="4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6768093" y="3974315"/>
            <a:ext cx="10800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dig</a:t>
            </a:r>
            <a:endParaRPr b="1" sz="4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5616026" y="3974315"/>
            <a:ext cx="10800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wig</a:t>
            </a:r>
            <a:endParaRPr b="1" sz="4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331133" y="3974306"/>
            <a:ext cx="11598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omic Sans MS"/>
                <a:ea typeface="Comic Sans MS"/>
                <a:cs typeface="Comic Sans MS"/>
                <a:sym typeface="Comic Sans MS"/>
              </a:rPr>
              <a:t>fig</a:t>
            </a:r>
            <a:endParaRPr b="1" sz="5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2281883" y="3974315"/>
            <a:ext cx="911100" cy="10992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bit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3295339" y="3974315"/>
            <a:ext cx="933300" cy="10992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kit</a:t>
            </a:r>
            <a:endParaRPr b="1" sz="4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019382" y="3974336"/>
            <a:ext cx="1159800" cy="10992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sit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38750" y="3974313"/>
            <a:ext cx="933300" cy="10992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omic Sans MS"/>
                <a:ea typeface="Comic Sans MS"/>
                <a:cs typeface="Comic Sans MS"/>
                <a:sym typeface="Comic Sans MS"/>
              </a:rPr>
              <a:t>lit</a:t>
            </a:r>
            <a:endParaRPr b="1" sz="4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/>
        </p:nvSpPr>
        <p:spPr>
          <a:xfrm>
            <a:off x="31700" y="107125"/>
            <a:ext cx="9003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Directions: Match the pictures with the words. Then copy words and pictures to the next slide and sort them into the right word family box.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2" name="Google Shape;182;p22"/>
          <p:cNvPicPr preferRelativeResize="0"/>
          <p:nvPr/>
        </p:nvPicPr>
        <p:blipFill rotWithShape="1">
          <a:blip r:embed="rId3">
            <a:alphaModFix/>
          </a:blip>
          <a:srcRect b="17301" l="52700" r="15948" t="55001"/>
          <a:stretch/>
        </p:blipFill>
        <p:spPr>
          <a:xfrm>
            <a:off x="129122" y="895775"/>
            <a:ext cx="972100" cy="11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/>
          <p:cNvPicPr preferRelativeResize="0"/>
          <p:nvPr/>
        </p:nvPicPr>
        <p:blipFill rotWithShape="1">
          <a:blip r:embed="rId4">
            <a:alphaModFix/>
          </a:blip>
          <a:srcRect b="13533" l="54515" r="19075" t="53768"/>
          <a:stretch/>
        </p:blipFill>
        <p:spPr>
          <a:xfrm>
            <a:off x="7098720" y="1076263"/>
            <a:ext cx="593725" cy="95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/>
          <p:cNvPicPr preferRelativeResize="0"/>
          <p:nvPr/>
        </p:nvPicPr>
        <p:blipFill rotWithShape="1">
          <a:blip r:embed="rId3">
            <a:alphaModFix/>
          </a:blip>
          <a:srcRect b="17300" l="9984" r="53749" t="57365"/>
          <a:stretch/>
        </p:blipFill>
        <p:spPr>
          <a:xfrm>
            <a:off x="7934225" y="1043588"/>
            <a:ext cx="1124500" cy="10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 rotWithShape="1">
          <a:blip r:embed="rId3">
            <a:alphaModFix/>
          </a:blip>
          <a:srcRect b="62117" l="49720" r="14013" t="10186"/>
          <a:stretch/>
        </p:blipFill>
        <p:spPr>
          <a:xfrm>
            <a:off x="4338100" y="836125"/>
            <a:ext cx="1124500" cy="11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2"/>
          <p:cNvPicPr preferRelativeResize="0"/>
          <p:nvPr/>
        </p:nvPicPr>
        <p:blipFill rotWithShape="1">
          <a:blip r:embed="rId3">
            <a:alphaModFix/>
          </a:blip>
          <a:srcRect b="57790" l="9983" r="56069" t="10188"/>
          <a:stretch/>
        </p:blipFill>
        <p:spPr>
          <a:xfrm>
            <a:off x="3465098" y="836125"/>
            <a:ext cx="910400" cy="11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 rotWithShape="1">
          <a:blip r:embed="rId4">
            <a:alphaModFix/>
          </a:blip>
          <a:srcRect b="15563" l="11585" r="54468" t="53769"/>
          <a:stretch/>
        </p:blipFill>
        <p:spPr>
          <a:xfrm>
            <a:off x="5639200" y="836125"/>
            <a:ext cx="1052575" cy="123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/>
          <p:cNvPicPr preferRelativeResize="0"/>
          <p:nvPr/>
        </p:nvPicPr>
        <p:blipFill rotWithShape="1">
          <a:blip r:embed="rId4">
            <a:alphaModFix/>
          </a:blip>
          <a:srcRect b="62118" l="48567" r="12188" t="10186"/>
          <a:stretch/>
        </p:blipFill>
        <p:spPr>
          <a:xfrm>
            <a:off x="2201400" y="895775"/>
            <a:ext cx="1216875" cy="11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2"/>
          <p:cNvPicPr preferRelativeResize="0"/>
          <p:nvPr/>
        </p:nvPicPr>
        <p:blipFill rotWithShape="1">
          <a:blip r:embed="rId4">
            <a:alphaModFix/>
          </a:blip>
          <a:srcRect b="59146" l="11585" r="54470" t="10187"/>
          <a:stretch/>
        </p:blipFill>
        <p:spPr>
          <a:xfrm>
            <a:off x="1148825" y="836137"/>
            <a:ext cx="1052575" cy="12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 txBox="1"/>
          <p:nvPr/>
        </p:nvSpPr>
        <p:spPr>
          <a:xfrm>
            <a:off x="7920157" y="3974306"/>
            <a:ext cx="10065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fog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6768093" y="3974315"/>
            <a:ext cx="10800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jog</a:t>
            </a:r>
            <a:endParaRPr b="1" sz="4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5616026" y="3974315"/>
            <a:ext cx="10800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hog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4331133" y="3974306"/>
            <a:ext cx="1159800" cy="109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omic Sans MS"/>
                <a:ea typeface="Comic Sans MS"/>
                <a:cs typeface="Comic Sans MS"/>
                <a:sym typeface="Comic Sans MS"/>
              </a:rPr>
              <a:t>dog</a:t>
            </a:r>
            <a:endParaRPr b="1" sz="4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2281883" y="3974315"/>
            <a:ext cx="911100" cy="10992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top</a:t>
            </a:r>
            <a:endParaRPr b="1" sz="4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3295339" y="3974315"/>
            <a:ext cx="933300" cy="10992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hop</a:t>
            </a:r>
            <a:endParaRPr b="1"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1019382" y="3974336"/>
            <a:ext cx="1159800" cy="10992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mop</a:t>
            </a:r>
            <a:endParaRPr b="1"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38750" y="3974313"/>
            <a:ext cx="933300" cy="10992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omic Sans MS"/>
                <a:ea typeface="Comic Sans MS"/>
                <a:cs typeface="Comic Sans MS"/>
                <a:sym typeface="Comic Sans MS"/>
              </a:rPr>
              <a:t>cop</a:t>
            </a:r>
            <a:endParaRPr b="1"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