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Berkshire Swash"/>
      <p:regular r:id="rId13"/>
    </p:embeddedFont>
    <p:embeddedFont>
      <p:font typeface="Amatic SC"/>
      <p:regular r:id="rId14"/>
      <p:bold r:id="rId15"/>
    </p:embeddedFont>
    <p:embeddedFont>
      <p:font typeface="Garamond"/>
      <p:regular r:id="rId16"/>
      <p:bold r:id="rId17"/>
      <p:italic r:id="rId18"/>
      <p:boldItalic r:id="rId19"/>
    </p:embeddedFont>
    <p:embeddedFont>
      <p:font typeface="Happy Monkey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20" Type="http://schemas.openxmlformats.org/officeDocument/2006/relationships/font" Target="fonts/HappyMonkey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BerkshireSwash-regular.fntdata"/><Relationship Id="rId12" Type="http://schemas.openxmlformats.org/officeDocument/2006/relationships/slide" Target="slides/slide6.xml"/><Relationship Id="rId15" Type="http://schemas.openxmlformats.org/officeDocument/2006/relationships/font" Target="fonts/AmaticSC-bold.fntdata"/><Relationship Id="rId14" Type="http://schemas.openxmlformats.org/officeDocument/2006/relationships/font" Target="fonts/AmaticSC-regular.fntdata"/><Relationship Id="rId17" Type="http://schemas.openxmlformats.org/officeDocument/2006/relationships/font" Target="fonts/Garamond-bold.fntdata"/><Relationship Id="rId16" Type="http://schemas.openxmlformats.org/officeDocument/2006/relationships/font" Target="fonts/Garamond-regular.fntdata"/><Relationship Id="rId19" Type="http://schemas.openxmlformats.org/officeDocument/2006/relationships/font" Target="fonts/Garamond-boldItalic.fntdata"/><Relationship Id="rId18" Type="http://schemas.openxmlformats.org/officeDocument/2006/relationships/font" Target="fonts/Garamond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bit.ly/calmingroom_feixgai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eb4b0c56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beb4b0c56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bf0f3ab48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bf0f3ab4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c023006bc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c023006bc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becc8e140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becc8e140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becc8e140f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becc8e140f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beb4b0c562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700">
                <a:solidFill>
                  <a:srgbClr val="3C78D8"/>
                </a:solidFill>
              </a:rPr>
              <a:t>Created by Gail Feix</a:t>
            </a:r>
            <a:r>
              <a:rPr b="1" lang="en" sz="700">
                <a:solidFill>
                  <a:srgbClr val="1C4587"/>
                </a:solidFill>
              </a:rPr>
              <a:t> </a:t>
            </a:r>
            <a:r>
              <a:rPr b="1" lang="en" sz="700" u="sng">
                <a:solidFill>
                  <a:srgbClr val="1C458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https://bit.ly/calmingroom_feixgail</a:t>
            </a:r>
            <a:r>
              <a:rPr b="1" lang="en" sz="700">
                <a:solidFill>
                  <a:srgbClr val="3C78D8"/>
                </a:solidFill>
              </a:rPr>
              <a:t>  -</a:t>
            </a:r>
            <a:endParaRPr b="1" sz="7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700">
              <a:solidFill>
                <a:srgbClr val="351C75"/>
              </a:solidFill>
            </a:endParaRPr>
          </a:p>
        </p:txBody>
      </p:sp>
      <p:sp>
        <p:nvSpPr>
          <p:cNvPr id="304" name="Google Shape;304;gbeb4b0c562_0_1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6.xml"/><Relationship Id="rId22" Type="http://schemas.openxmlformats.org/officeDocument/2006/relationships/image" Target="../media/image6.png"/><Relationship Id="rId21" Type="http://schemas.openxmlformats.org/officeDocument/2006/relationships/slide" Target="/ppt/slides/slide2.xml"/><Relationship Id="rId24" Type="http://schemas.openxmlformats.org/officeDocument/2006/relationships/slide" Target="/ppt/slides/slide4.xml"/><Relationship Id="rId23" Type="http://schemas.openxmlformats.org/officeDocument/2006/relationships/slide" Target="/ppt/slides/slide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5.png"/><Relationship Id="rId9" Type="http://schemas.openxmlformats.org/officeDocument/2006/relationships/slide" Target="/ppt/slides/slide4.xml"/><Relationship Id="rId26" Type="http://schemas.openxmlformats.org/officeDocument/2006/relationships/slide" Target="/ppt/slides/slide6.xml"/><Relationship Id="rId25" Type="http://schemas.openxmlformats.org/officeDocument/2006/relationships/slide" Target="/ppt/slides/slide5.xml"/><Relationship Id="rId27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hyperlink" Target="https://meet.google.com/aom-tmwx-mbv?pli=1&amp;authuser=1" TargetMode="External"/><Relationship Id="rId8" Type="http://schemas.openxmlformats.org/officeDocument/2006/relationships/image" Target="../media/image3.png"/><Relationship Id="rId11" Type="http://schemas.openxmlformats.org/officeDocument/2006/relationships/image" Target="../media/image9.png"/><Relationship Id="rId10" Type="http://schemas.openxmlformats.org/officeDocument/2006/relationships/image" Target="../media/image2.png"/><Relationship Id="rId13" Type="http://schemas.openxmlformats.org/officeDocument/2006/relationships/slide" Target="/ppt/slides/slide3.xml"/><Relationship Id="rId12" Type="http://schemas.openxmlformats.org/officeDocument/2006/relationships/slide" Target="/ppt/slides/slide4.xml"/><Relationship Id="rId15" Type="http://schemas.openxmlformats.org/officeDocument/2006/relationships/slide" Target="/ppt/slides/slide2.xml"/><Relationship Id="rId14" Type="http://schemas.openxmlformats.org/officeDocument/2006/relationships/slide" Target="/ppt/slides/slide3.xml"/><Relationship Id="rId17" Type="http://schemas.openxmlformats.org/officeDocument/2006/relationships/slide" Target="/ppt/slides/slide6.xml"/><Relationship Id="rId16" Type="http://schemas.openxmlformats.org/officeDocument/2006/relationships/slide" Target="/ppt/slides/slide2.xml"/><Relationship Id="rId19" Type="http://schemas.openxmlformats.org/officeDocument/2006/relationships/slide" Target="/ppt/slides/slide5.xml"/><Relationship Id="rId18" Type="http://schemas.openxmlformats.org/officeDocument/2006/relationships/slide" Target="/ppt/slides/slide5.xm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4D_Mw3on0qU" TargetMode="External"/><Relationship Id="rId22" Type="http://schemas.openxmlformats.org/officeDocument/2006/relationships/hyperlink" Target="https://www.youtube.com/watch?v=qgzvIMwiRQE" TargetMode="External"/><Relationship Id="rId21" Type="http://schemas.openxmlformats.org/officeDocument/2006/relationships/image" Target="../media/image37.png"/><Relationship Id="rId24" Type="http://schemas.openxmlformats.org/officeDocument/2006/relationships/hyperlink" Target="https://www.youtube.com/watch?v=nB2jJ2NBtY8" TargetMode="External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1.jpg"/><Relationship Id="rId26" Type="http://schemas.openxmlformats.org/officeDocument/2006/relationships/hyperlink" Target="https://www.youtube.com/watch?v=uvGB_GHhaXs" TargetMode="External"/><Relationship Id="rId25" Type="http://schemas.openxmlformats.org/officeDocument/2006/relationships/image" Target="../media/image24.png"/><Relationship Id="rId28" Type="http://schemas.openxmlformats.org/officeDocument/2006/relationships/hyperlink" Target="https://www.youtube.com/watch?v=3UGIaJGmexM" TargetMode="External"/><Relationship Id="rId27" Type="http://schemas.openxmlformats.org/officeDocument/2006/relationships/image" Target="../media/image31.png"/><Relationship Id="rId5" Type="http://schemas.openxmlformats.org/officeDocument/2006/relationships/image" Target="../media/image12.jpg"/><Relationship Id="rId6" Type="http://schemas.openxmlformats.org/officeDocument/2006/relationships/image" Target="../media/image10.png"/><Relationship Id="rId29" Type="http://schemas.openxmlformats.org/officeDocument/2006/relationships/image" Target="../media/image30.png"/><Relationship Id="rId7" Type="http://schemas.openxmlformats.org/officeDocument/2006/relationships/image" Target="../media/image16.jpg"/><Relationship Id="rId8" Type="http://schemas.openxmlformats.org/officeDocument/2006/relationships/image" Target="../media/image21.png"/><Relationship Id="rId31" Type="http://schemas.openxmlformats.org/officeDocument/2006/relationships/image" Target="../media/image32.png"/><Relationship Id="rId30" Type="http://schemas.openxmlformats.org/officeDocument/2006/relationships/hyperlink" Target="https://www.youtube.com/watch?v=LbPeOJ_A7B8" TargetMode="External"/><Relationship Id="rId11" Type="http://schemas.openxmlformats.org/officeDocument/2006/relationships/image" Target="../media/image28.png"/><Relationship Id="rId33" Type="http://schemas.openxmlformats.org/officeDocument/2006/relationships/image" Target="../media/image26.png"/><Relationship Id="rId10" Type="http://schemas.openxmlformats.org/officeDocument/2006/relationships/image" Target="../media/image27.png"/><Relationship Id="rId32" Type="http://schemas.openxmlformats.org/officeDocument/2006/relationships/hyperlink" Target="https://www.youtube.com/watch?v=XJiTBmfy-LI" TargetMode="External"/><Relationship Id="rId13" Type="http://schemas.openxmlformats.org/officeDocument/2006/relationships/image" Target="../media/image17.gif"/><Relationship Id="rId35" Type="http://schemas.openxmlformats.org/officeDocument/2006/relationships/image" Target="../media/image25.png"/><Relationship Id="rId12" Type="http://schemas.openxmlformats.org/officeDocument/2006/relationships/image" Target="../media/image13.png"/><Relationship Id="rId34" Type="http://schemas.openxmlformats.org/officeDocument/2006/relationships/hyperlink" Target="https://www.youtube.com/watch?v=vfiu8Fd4YEQ" TargetMode="External"/><Relationship Id="rId15" Type="http://schemas.openxmlformats.org/officeDocument/2006/relationships/image" Target="../media/image1.png"/><Relationship Id="rId14" Type="http://schemas.openxmlformats.org/officeDocument/2006/relationships/image" Target="../media/image14.png"/><Relationship Id="rId17" Type="http://schemas.openxmlformats.org/officeDocument/2006/relationships/image" Target="../media/image19.png"/><Relationship Id="rId16" Type="http://schemas.openxmlformats.org/officeDocument/2006/relationships/hyperlink" Target="https://www.youtube.com/watch?v=AKAgPR-sGFI" TargetMode="External"/><Relationship Id="rId19" Type="http://schemas.openxmlformats.org/officeDocument/2006/relationships/image" Target="../media/image22.png"/><Relationship Id="rId18" Type="http://schemas.openxmlformats.org/officeDocument/2006/relationships/hyperlink" Target="https://www.youtube.com/watch?v=qskwaZN2XN0" TargetMode="External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fvqMUE55Ol8" TargetMode="External"/><Relationship Id="rId42" Type="http://schemas.openxmlformats.org/officeDocument/2006/relationships/hyperlink" Target="https://www.youtube.com/watch?v=UD7uF_fW7MM" TargetMode="External"/><Relationship Id="rId41" Type="http://schemas.openxmlformats.org/officeDocument/2006/relationships/image" Target="../media/image56.png"/><Relationship Id="rId44" Type="http://schemas.openxmlformats.org/officeDocument/2006/relationships/hyperlink" Target="https://www.youtube.com/watch?v=ps7yPHphJ4w" TargetMode="External"/><Relationship Id="rId43" Type="http://schemas.openxmlformats.org/officeDocument/2006/relationships/image" Target="../media/image54.png"/><Relationship Id="rId46" Type="http://schemas.openxmlformats.org/officeDocument/2006/relationships/hyperlink" Target="https://www.youtube.com/watch?v=rtPnaNIy-04&amp;t=43s" TargetMode="External"/><Relationship Id="rId45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jpg"/><Relationship Id="rId4" Type="http://schemas.openxmlformats.org/officeDocument/2006/relationships/image" Target="../media/image122.png"/><Relationship Id="rId9" Type="http://schemas.openxmlformats.org/officeDocument/2006/relationships/image" Target="../media/image40.png"/><Relationship Id="rId48" Type="http://schemas.openxmlformats.org/officeDocument/2006/relationships/hyperlink" Target="https://www.youtube.com/watch?v=Mw7Vcpuax2M" TargetMode="External"/><Relationship Id="rId47" Type="http://schemas.openxmlformats.org/officeDocument/2006/relationships/image" Target="../media/image59.png"/><Relationship Id="rId49" Type="http://schemas.openxmlformats.org/officeDocument/2006/relationships/image" Target="../media/image57.png"/><Relationship Id="rId5" Type="http://schemas.openxmlformats.org/officeDocument/2006/relationships/image" Target="../media/image29.jpg"/><Relationship Id="rId6" Type="http://schemas.openxmlformats.org/officeDocument/2006/relationships/image" Target="../media/image123.png"/><Relationship Id="rId7" Type="http://schemas.openxmlformats.org/officeDocument/2006/relationships/image" Target="../media/image49.png"/><Relationship Id="rId8" Type="http://schemas.openxmlformats.org/officeDocument/2006/relationships/image" Target="../media/image17.gif"/><Relationship Id="rId31" Type="http://schemas.openxmlformats.org/officeDocument/2006/relationships/image" Target="../media/image50.jpg"/><Relationship Id="rId30" Type="http://schemas.openxmlformats.org/officeDocument/2006/relationships/hyperlink" Target="https://www.youtube.com/watch?v=atk03iVvITg" TargetMode="External"/><Relationship Id="rId33" Type="http://schemas.openxmlformats.org/officeDocument/2006/relationships/image" Target="../media/image67.png"/><Relationship Id="rId32" Type="http://schemas.openxmlformats.org/officeDocument/2006/relationships/hyperlink" Target="https://www.youtube.com/watch?v=Bl3GIsyS66g" TargetMode="External"/><Relationship Id="rId35" Type="http://schemas.openxmlformats.org/officeDocument/2006/relationships/image" Target="../media/image53.png"/><Relationship Id="rId34" Type="http://schemas.openxmlformats.org/officeDocument/2006/relationships/hyperlink" Target="https://www.youtube.com/watch?v=0RdiWiFanqI" TargetMode="External"/><Relationship Id="rId37" Type="http://schemas.openxmlformats.org/officeDocument/2006/relationships/image" Target="../media/image58.png"/><Relationship Id="rId36" Type="http://schemas.openxmlformats.org/officeDocument/2006/relationships/hyperlink" Target="https://www.youtube.com/watch?v=snhR5T0gz_k" TargetMode="External"/><Relationship Id="rId39" Type="http://schemas.openxmlformats.org/officeDocument/2006/relationships/image" Target="../media/image55.png"/><Relationship Id="rId38" Type="http://schemas.openxmlformats.org/officeDocument/2006/relationships/hyperlink" Target="https://www.youtube.com/watch?v=n0IlyfD9EIE" TargetMode="External"/><Relationship Id="rId20" Type="http://schemas.openxmlformats.org/officeDocument/2006/relationships/hyperlink" Target="https://www.youtube.com/watch?v=UcXnMiTd5VA" TargetMode="External"/><Relationship Id="rId22" Type="http://schemas.openxmlformats.org/officeDocument/2006/relationships/hyperlink" Target="https://www.youtube.com/watch?v=-Abisl4rCjc" TargetMode="External"/><Relationship Id="rId21" Type="http://schemas.openxmlformats.org/officeDocument/2006/relationships/image" Target="../media/image45.png"/><Relationship Id="rId24" Type="http://schemas.openxmlformats.org/officeDocument/2006/relationships/hyperlink" Target="https://www.youtube.com/watch?v=pu7w79R6KLc" TargetMode="External"/><Relationship Id="rId23" Type="http://schemas.openxmlformats.org/officeDocument/2006/relationships/image" Target="../media/image44.png"/><Relationship Id="rId26" Type="http://schemas.openxmlformats.org/officeDocument/2006/relationships/hyperlink" Target="https://www.youtube.com/watch?v=qL8K2UQAdD8" TargetMode="External"/><Relationship Id="rId25" Type="http://schemas.openxmlformats.org/officeDocument/2006/relationships/image" Target="../media/image46.jpg"/><Relationship Id="rId28" Type="http://schemas.openxmlformats.org/officeDocument/2006/relationships/hyperlink" Target="https://www.youtube.com/watch?v=3jjSMXzrkhQ" TargetMode="External"/><Relationship Id="rId27" Type="http://schemas.openxmlformats.org/officeDocument/2006/relationships/image" Target="../media/image48.jpg"/><Relationship Id="rId29" Type="http://schemas.openxmlformats.org/officeDocument/2006/relationships/image" Target="../media/image51.jpg"/><Relationship Id="rId11" Type="http://schemas.openxmlformats.org/officeDocument/2006/relationships/image" Target="../media/image36.png"/><Relationship Id="rId10" Type="http://schemas.openxmlformats.org/officeDocument/2006/relationships/image" Target="../media/image47.png"/><Relationship Id="rId13" Type="http://schemas.openxmlformats.org/officeDocument/2006/relationships/image" Target="../media/image41.png"/><Relationship Id="rId12" Type="http://schemas.openxmlformats.org/officeDocument/2006/relationships/image" Target="../media/image34.png"/><Relationship Id="rId15" Type="http://schemas.openxmlformats.org/officeDocument/2006/relationships/image" Target="../media/image39.png"/><Relationship Id="rId14" Type="http://schemas.openxmlformats.org/officeDocument/2006/relationships/image" Target="../media/image35.png"/><Relationship Id="rId17" Type="http://schemas.openxmlformats.org/officeDocument/2006/relationships/image" Target="../media/image43.png"/><Relationship Id="rId16" Type="http://schemas.openxmlformats.org/officeDocument/2006/relationships/hyperlink" Target="https://www.youtube.com/watch?v=CxdxMw1OvTw" TargetMode="External"/><Relationship Id="rId19" Type="http://schemas.openxmlformats.org/officeDocument/2006/relationships/image" Target="../media/image42.png"/><Relationship Id="rId18" Type="http://schemas.openxmlformats.org/officeDocument/2006/relationships/hyperlink" Target="https://www.youtube.com/watch?v=AyVL9bH0guk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5.png"/><Relationship Id="rId4" Type="http://schemas.openxmlformats.org/officeDocument/2006/relationships/image" Target="../media/image1.png"/><Relationship Id="rId9" Type="http://schemas.openxmlformats.org/officeDocument/2006/relationships/image" Target="../media/image64.png"/><Relationship Id="rId5" Type="http://schemas.openxmlformats.org/officeDocument/2006/relationships/image" Target="../media/image60.jpg"/><Relationship Id="rId6" Type="http://schemas.openxmlformats.org/officeDocument/2006/relationships/image" Target="../media/image61.png"/><Relationship Id="rId7" Type="http://schemas.openxmlformats.org/officeDocument/2006/relationships/image" Target="../media/image70.png"/><Relationship Id="rId8" Type="http://schemas.openxmlformats.org/officeDocument/2006/relationships/image" Target="../media/image78.png"/><Relationship Id="rId31" Type="http://schemas.openxmlformats.org/officeDocument/2006/relationships/image" Target="../media/image74.png"/><Relationship Id="rId30" Type="http://schemas.openxmlformats.org/officeDocument/2006/relationships/hyperlink" Target="https://www.youtube.com/watch?v=WWzl8kshyLc" TargetMode="External"/><Relationship Id="rId33" Type="http://schemas.openxmlformats.org/officeDocument/2006/relationships/image" Target="../media/image73.png"/><Relationship Id="rId32" Type="http://schemas.openxmlformats.org/officeDocument/2006/relationships/hyperlink" Target="https://www.youtube.com/watch?v=V94pPuvrM3U" TargetMode="External"/><Relationship Id="rId35" Type="http://schemas.openxmlformats.org/officeDocument/2006/relationships/image" Target="../media/image77.png"/><Relationship Id="rId34" Type="http://schemas.openxmlformats.org/officeDocument/2006/relationships/hyperlink" Target="https://www.youtube.com/watch?v=d4dKNNWGE7A" TargetMode="External"/><Relationship Id="rId20" Type="http://schemas.openxmlformats.org/officeDocument/2006/relationships/hyperlink" Target="https://www.youtube.com/watch?v=z_OnMyPYGYI" TargetMode="External"/><Relationship Id="rId22" Type="http://schemas.openxmlformats.org/officeDocument/2006/relationships/hyperlink" Target="https://www.youtube.com/watch?v=Wdyk7F0NEoE" TargetMode="External"/><Relationship Id="rId21" Type="http://schemas.openxmlformats.org/officeDocument/2006/relationships/image" Target="../media/image66.png"/><Relationship Id="rId24" Type="http://schemas.openxmlformats.org/officeDocument/2006/relationships/hyperlink" Target="https://www.youtube.com/watch?v=iytN33jluQw" TargetMode="External"/><Relationship Id="rId23" Type="http://schemas.openxmlformats.org/officeDocument/2006/relationships/image" Target="../media/image69.png"/><Relationship Id="rId26" Type="http://schemas.openxmlformats.org/officeDocument/2006/relationships/hyperlink" Target="https://www.youtube.com/watch?v=0McXQdYrmlw" TargetMode="External"/><Relationship Id="rId25" Type="http://schemas.openxmlformats.org/officeDocument/2006/relationships/image" Target="../media/image100.png"/><Relationship Id="rId28" Type="http://schemas.openxmlformats.org/officeDocument/2006/relationships/hyperlink" Target="https://www.youtube.com/watch?v=9OaSQuYAIu0" TargetMode="External"/><Relationship Id="rId27" Type="http://schemas.openxmlformats.org/officeDocument/2006/relationships/image" Target="../media/image71.png"/><Relationship Id="rId29" Type="http://schemas.openxmlformats.org/officeDocument/2006/relationships/image" Target="../media/image76.png"/><Relationship Id="rId11" Type="http://schemas.openxmlformats.org/officeDocument/2006/relationships/image" Target="../media/image72.png"/><Relationship Id="rId10" Type="http://schemas.openxmlformats.org/officeDocument/2006/relationships/image" Target="../media/image62.png"/><Relationship Id="rId13" Type="http://schemas.openxmlformats.org/officeDocument/2006/relationships/image" Target="../media/image65.png"/><Relationship Id="rId12" Type="http://schemas.openxmlformats.org/officeDocument/2006/relationships/image" Target="../media/image63.png"/><Relationship Id="rId15" Type="http://schemas.openxmlformats.org/officeDocument/2006/relationships/image" Target="../media/image75.png"/><Relationship Id="rId14" Type="http://schemas.openxmlformats.org/officeDocument/2006/relationships/image" Target="../media/image17.gif"/><Relationship Id="rId17" Type="http://schemas.openxmlformats.org/officeDocument/2006/relationships/image" Target="../media/image88.jpg"/><Relationship Id="rId16" Type="http://schemas.openxmlformats.org/officeDocument/2006/relationships/image" Target="../media/image68.png"/><Relationship Id="rId19" Type="http://schemas.openxmlformats.org/officeDocument/2006/relationships/image" Target="../media/image81.png"/><Relationship Id="rId18" Type="http://schemas.openxmlformats.org/officeDocument/2006/relationships/hyperlink" Target="https://www.youtube.com/watch?v=zKi0p8NR0mo" TargetMode="External"/></Relationships>
</file>

<file path=ppt/slides/_rels/slide5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wZtbh46iAV8" TargetMode="External"/><Relationship Id="rId42" Type="http://schemas.openxmlformats.org/officeDocument/2006/relationships/image" Target="../media/image98.png"/><Relationship Id="rId41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6.png"/><Relationship Id="rId4" Type="http://schemas.openxmlformats.org/officeDocument/2006/relationships/image" Target="../media/image79.gif"/><Relationship Id="rId9" Type="http://schemas.openxmlformats.org/officeDocument/2006/relationships/image" Target="../media/image83.png"/><Relationship Id="rId5" Type="http://schemas.openxmlformats.org/officeDocument/2006/relationships/image" Target="../media/image1.png"/><Relationship Id="rId6" Type="http://schemas.openxmlformats.org/officeDocument/2006/relationships/image" Target="../media/image82.gif"/><Relationship Id="rId7" Type="http://schemas.openxmlformats.org/officeDocument/2006/relationships/image" Target="../media/image80.png"/><Relationship Id="rId8" Type="http://schemas.openxmlformats.org/officeDocument/2006/relationships/hyperlink" Target="https://www.youtube.com/watch?v=yItd462M0x4" TargetMode="External"/><Relationship Id="rId31" Type="http://schemas.openxmlformats.org/officeDocument/2006/relationships/hyperlink" Target="https://www.youtube.com/watch?v=r0DwcqCF9iM" TargetMode="External"/><Relationship Id="rId30" Type="http://schemas.openxmlformats.org/officeDocument/2006/relationships/image" Target="../media/image101.png"/><Relationship Id="rId33" Type="http://schemas.openxmlformats.org/officeDocument/2006/relationships/hyperlink" Target="https://www.youtube.com/watch?v=drFOPblcNJo" TargetMode="External"/><Relationship Id="rId32" Type="http://schemas.openxmlformats.org/officeDocument/2006/relationships/image" Target="../media/image90.png"/><Relationship Id="rId35" Type="http://schemas.openxmlformats.org/officeDocument/2006/relationships/hyperlink" Target="https://www.youtube.com/watch?v=vj742IkCgxk" TargetMode="External"/><Relationship Id="rId34" Type="http://schemas.openxmlformats.org/officeDocument/2006/relationships/image" Target="../media/image92.png"/><Relationship Id="rId37" Type="http://schemas.openxmlformats.org/officeDocument/2006/relationships/image" Target="../media/image94.png"/><Relationship Id="rId36" Type="http://schemas.openxmlformats.org/officeDocument/2006/relationships/image" Target="../media/image97.png"/><Relationship Id="rId39" Type="http://schemas.openxmlformats.org/officeDocument/2006/relationships/image" Target="../media/image103.png"/><Relationship Id="rId38" Type="http://schemas.openxmlformats.org/officeDocument/2006/relationships/hyperlink" Target="https://www.youtube.com/watch?v=pESavD4aXhc" TargetMode="External"/><Relationship Id="rId20" Type="http://schemas.openxmlformats.org/officeDocument/2006/relationships/image" Target="../media/image87.png"/><Relationship Id="rId22" Type="http://schemas.openxmlformats.org/officeDocument/2006/relationships/image" Target="../media/image96.png"/><Relationship Id="rId21" Type="http://schemas.openxmlformats.org/officeDocument/2006/relationships/hyperlink" Target="https://www.youtube.com/watch?v=zzlSiCcFu14" TargetMode="External"/><Relationship Id="rId24" Type="http://schemas.openxmlformats.org/officeDocument/2006/relationships/image" Target="../media/image93.png"/><Relationship Id="rId23" Type="http://schemas.openxmlformats.org/officeDocument/2006/relationships/hyperlink" Target="https://www.youtube.com/watch?v=fS9nxHa0eyU" TargetMode="External"/><Relationship Id="rId26" Type="http://schemas.openxmlformats.org/officeDocument/2006/relationships/image" Target="../media/image95.png"/><Relationship Id="rId25" Type="http://schemas.openxmlformats.org/officeDocument/2006/relationships/hyperlink" Target="https://www.youtube.com/watch?v=cyJ-XSoaNgw" TargetMode="External"/><Relationship Id="rId28" Type="http://schemas.openxmlformats.org/officeDocument/2006/relationships/image" Target="../media/image89.png"/><Relationship Id="rId27" Type="http://schemas.openxmlformats.org/officeDocument/2006/relationships/hyperlink" Target="https://www.youtube.com/watch?v=cnSSjPRC-Rk" TargetMode="External"/><Relationship Id="rId29" Type="http://schemas.openxmlformats.org/officeDocument/2006/relationships/hyperlink" Target="https://www.youtube.com/watch?v=aI6U0uEWg5U" TargetMode="External"/><Relationship Id="rId11" Type="http://schemas.openxmlformats.org/officeDocument/2006/relationships/image" Target="../media/image91.png"/><Relationship Id="rId10" Type="http://schemas.openxmlformats.org/officeDocument/2006/relationships/hyperlink" Target="https://www.youtube.com/watch?v=iXbJKQ7e1eU" TargetMode="External"/><Relationship Id="rId13" Type="http://schemas.openxmlformats.org/officeDocument/2006/relationships/image" Target="../media/image84.png"/><Relationship Id="rId12" Type="http://schemas.openxmlformats.org/officeDocument/2006/relationships/hyperlink" Target="https://www.youtube.com/watch?v=U1kmSimNM00" TargetMode="External"/><Relationship Id="rId15" Type="http://schemas.openxmlformats.org/officeDocument/2006/relationships/image" Target="../media/image124.png"/><Relationship Id="rId14" Type="http://schemas.openxmlformats.org/officeDocument/2006/relationships/hyperlink" Target="https://www.youtube.com/watch?v=-gUWTJk8v48" TargetMode="External"/><Relationship Id="rId17" Type="http://schemas.openxmlformats.org/officeDocument/2006/relationships/image" Target="../media/image86.png"/><Relationship Id="rId16" Type="http://schemas.openxmlformats.org/officeDocument/2006/relationships/hyperlink" Target="https://www.youtube.com/watch?v=DFJkBSbJe18" TargetMode="External"/><Relationship Id="rId19" Type="http://schemas.openxmlformats.org/officeDocument/2006/relationships/hyperlink" Target="https://www.youtube.com/watch?v=naTgbRXGRpY" TargetMode="External"/><Relationship Id="rId18" Type="http://schemas.openxmlformats.org/officeDocument/2006/relationships/image" Target="../media/image8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4.jpg"/><Relationship Id="rId4" Type="http://schemas.openxmlformats.org/officeDocument/2006/relationships/image" Target="../media/image113.png"/><Relationship Id="rId9" Type="http://schemas.openxmlformats.org/officeDocument/2006/relationships/image" Target="../media/image115.png"/><Relationship Id="rId5" Type="http://schemas.openxmlformats.org/officeDocument/2006/relationships/image" Target="../media/image108.png"/><Relationship Id="rId6" Type="http://schemas.openxmlformats.org/officeDocument/2006/relationships/image" Target="../media/image105.jpg"/><Relationship Id="rId7" Type="http://schemas.openxmlformats.org/officeDocument/2006/relationships/image" Target="../media/image17.gif"/><Relationship Id="rId8" Type="http://schemas.openxmlformats.org/officeDocument/2006/relationships/image" Target="../media/image118.png"/><Relationship Id="rId31" Type="http://schemas.openxmlformats.org/officeDocument/2006/relationships/hyperlink" Target="https://www.youtube.com/watch?v=Nuz-aXpBKXU" TargetMode="External"/><Relationship Id="rId30" Type="http://schemas.openxmlformats.org/officeDocument/2006/relationships/image" Target="../media/image116.png"/><Relationship Id="rId33" Type="http://schemas.openxmlformats.org/officeDocument/2006/relationships/hyperlink" Target="https://www.youtube.com/watch?v=a_l4jeZH84k" TargetMode="External"/><Relationship Id="rId32" Type="http://schemas.openxmlformats.org/officeDocument/2006/relationships/image" Target="../media/image117.png"/><Relationship Id="rId35" Type="http://schemas.openxmlformats.org/officeDocument/2006/relationships/hyperlink" Target="https://www.youtube.com/watch?v=2En1MuLc7Lc" TargetMode="External"/><Relationship Id="rId34" Type="http://schemas.openxmlformats.org/officeDocument/2006/relationships/image" Target="../media/image119.png"/><Relationship Id="rId36" Type="http://schemas.openxmlformats.org/officeDocument/2006/relationships/image" Target="../media/image120.png"/><Relationship Id="rId20" Type="http://schemas.openxmlformats.org/officeDocument/2006/relationships/hyperlink" Target="https://www.youtube.com/watch?v=pS4p-7JVs00" TargetMode="External"/><Relationship Id="rId22" Type="http://schemas.openxmlformats.org/officeDocument/2006/relationships/hyperlink" Target="https://www.youtube.com/watch?v=X9RxO3HG9bM&amp;t=55s" TargetMode="External"/><Relationship Id="rId21" Type="http://schemas.openxmlformats.org/officeDocument/2006/relationships/image" Target="../media/image111.png"/><Relationship Id="rId24" Type="http://schemas.openxmlformats.org/officeDocument/2006/relationships/image" Target="../media/image112.png"/><Relationship Id="rId23" Type="http://schemas.openxmlformats.org/officeDocument/2006/relationships/hyperlink" Target="https://www.youtube.com/watch?v=0Iiwuh3GPjs" TargetMode="External"/><Relationship Id="rId26" Type="http://schemas.openxmlformats.org/officeDocument/2006/relationships/image" Target="../media/image109.png"/><Relationship Id="rId25" Type="http://schemas.openxmlformats.org/officeDocument/2006/relationships/hyperlink" Target="https://www.youtube.com/watch?v=nkiOqv5WPyg" TargetMode="External"/><Relationship Id="rId28" Type="http://schemas.openxmlformats.org/officeDocument/2006/relationships/image" Target="../media/image114.png"/><Relationship Id="rId27" Type="http://schemas.openxmlformats.org/officeDocument/2006/relationships/hyperlink" Target="https://www.youtube.com/watch?v=OWAn0pEJP7A" TargetMode="External"/><Relationship Id="rId29" Type="http://schemas.openxmlformats.org/officeDocument/2006/relationships/hyperlink" Target="https://www.youtube.com/watch?v=1IOFs82Tq_c" TargetMode="External"/><Relationship Id="rId11" Type="http://schemas.openxmlformats.org/officeDocument/2006/relationships/image" Target="../media/image1.png"/><Relationship Id="rId10" Type="http://schemas.openxmlformats.org/officeDocument/2006/relationships/image" Target="../media/image99.png"/><Relationship Id="rId13" Type="http://schemas.openxmlformats.org/officeDocument/2006/relationships/image" Target="../media/image121.png"/><Relationship Id="rId12" Type="http://schemas.openxmlformats.org/officeDocument/2006/relationships/hyperlink" Target="https://www.youtube.com/watch?v=X9RxO3HG9bM&amp;t=55s" TargetMode="External"/><Relationship Id="rId15" Type="http://schemas.openxmlformats.org/officeDocument/2006/relationships/image" Target="../media/image107.png"/><Relationship Id="rId14" Type="http://schemas.openxmlformats.org/officeDocument/2006/relationships/hyperlink" Target="https://www.youtube.com/watch?v=8HrqDc_LLZg" TargetMode="External"/><Relationship Id="rId17" Type="http://schemas.openxmlformats.org/officeDocument/2006/relationships/image" Target="../media/image110.png"/><Relationship Id="rId16" Type="http://schemas.openxmlformats.org/officeDocument/2006/relationships/hyperlink" Target="https://www.youtube.com/watch?v=eE7C4etCqh0" TargetMode="External"/><Relationship Id="rId19" Type="http://schemas.openxmlformats.org/officeDocument/2006/relationships/image" Target="../media/image106.png"/><Relationship Id="rId18" Type="http://schemas.openxmlformats.org/officeDocument/2006/relationships/hyperlink" Target="https://www.youtube.com/watch?v=eh_hEW0-Ey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4">
            <a:alphaModFix/>
          </a:blip>
          <a:srcRect b="30661" l="9791" r="53076" t="17666"/>
          <a:stretch/>
        </p:blipFill>
        <p:spPr>
          <a:xfrm>
            <a:off x="3063475" y="25"/>
            <a:ext cx="1522974" cy="1538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/>
          <p:cNvPicPr preferRelativeResize="0"/>
          <p:nvPr/>
        </p:nvPicPr>
        <p:blipFill rotWithShape="1">
          <a:blip r:embed="rId4">
            <a:alphaModFix/>
          </a:blip>
          <a:srcRect b="30661" l="9791" r="53076" t="17666"/>
          <a:stretch/>
        </p:blipFill>
        <p:spPr>
          <a:xfrm>
            <a:off x="7637263" y="0"/>
            <a:ext cx="1522999" cy="15382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25"/>
          <p:cNvGrpSpPr/>
          <p:nvPr/>
        </p:nvGrpSpPr>
        <p:grpSpPr>
          <a:xfrm flipH="1">
            <a:off x="-8" y="4177722"/>
            <a:ext cx="857330" cy="965800"/>
            <a:chOff x="-48300" y="2571750"/>
            <a:chExt cx="1485325" cy="1799850"/>
          </a:xfrm>
        </p:grpSpPr>
        <p:pic>
          <p:nvPicPr>
            <p:cNvPr id="133" name="Google Shape;133;p25"/>
            <p:cNvPicPr preferRelativeResize="0"/>
            <p:nvPr/>
          </p:nvPicPr>
          <p:blipFill rotWithShape="1">
            <a:blip r:embed="rId5">
              <a:alphaModFix/>
            </a:blip>
            <a:srcRect b="0" l="8138" r="12847" t="0"/>
            <a:stretch/>
          </p:blipFill>
          <p:spPr>
            <a:xfrm>
              <a:off x="-48300" y="2571750"/>
              <a:ext cx="950043" cy="15298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90003" y="3293884"/>
              <a:ext cx="847022" cy="10777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25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24068" l="4930" r="3936" t="48988"/>
          <a:stretch/>
        </p:blipFill>
        <p:spPr>
          <a:xfrm>
            <a:off x="2452450" y="4294600"/>
            <a:ext cx="5794276" cy="84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>
            <a:hlinkClick action="ppaction://hlinksldjump" r:id="rId9"/>
          </p:cNvPr>
          <p:cNvPicPr preferRelativeResize="0"/>
          <p:nvPr/>
        </p:nvPicPr>
        <p:blipFill rotWithShape="1">
          <a:blip r:embed="rId10">
            <a:alphaModFix/>
          </a:blip>
          <a:srcRect b="5103" l="12982" r="14083" t="4242"/>
          <a:stretch/>
        </p:blipFill>
        <p:spPr>
          <a:xfrm>
            <a:off x="4709186" y="1526500"/>
            <a:ext cx="1280776" cy="27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/>
          <p:cNvPicPr preferRelativeResize="0"/>
          <p:nvPr/>
        </p:nvPicPr>
        <p:blipFill rotWithShape="1">
          <a:blip r:embed="rId11">
            <a:alphaModFix/>
          </a:blip>
          <a:srcRect b="8925" l="5820" r="8717" t="0"/>
          <a:stretch/>
        </p:blipFill>
        <p:spPr>
          <a:xfrm>
            <a:off x="4622150" y="0"/>
            <a:ext cx="1280776" cy="1322807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5">
            <a:hlinkClick action="ppaction://hlinksldjump" r:id="rId12"/>
          </p:cNvPr>
          <p:cNvSpPr/>
          <p:nvPr/>
        </p:nvSpPr>
        <p:spPr>
          <a:xfrm>
            <a:off x="4839730" y="3144125"/>
            <a:ext cx="10197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Wednesday</a:t>
            </a:r>
            <a:endParaRPr sz="1300">
              <a:solidFill>
                <a:srgbClr val="FFFFFF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id="139" name="Google Shape;139;p25">
            <a:hlinkClick action="ppaction://hlinksldjump" r:id="rId13"/>
          </p:cNvPr>
          <p:cNvPicPr preferRelativeResize="0"/>
          <p:nvPr/>
        </p:nvPicPr>
        <p:blipFill rotWithShape="1">
          <a:blip r:embed="rId10">
            <a:alphaModFix/>
          </a:blip>
          <a:srcRect b="5103" l="12982" r="14083" t="4242"/>
          <a:stretch/>
        </p:blipFill>
        <p:spPr>
          <a:xfrm>
            <a:off x="3184574" y="1538263"/>
            <a:ext cx="1280776" cy="276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5">
            <a:hlinkClick action="ppaction://hlinksldjump" r:id="rId14"/>
          </p:cNvPr>
          <p:cNvSpPr/>
          <p:nvPr/>
        </p:nvSpPr>
        <p:spPr>
          <a:xfrm>
            <a:off x="3315118" y="3144125"/>
            <a:ext cx="10197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Tuesday</a:t>
            </a:r>
            <a:endParaRPr sz="1300">
              <a:solidFill>
                <a:srgbClr val="FFFFFF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id="141" name="Google Shape;141;p25">
            <a:hlinkClick action="ppaction://hlinksldjump" r:id="rId15"/>
          </p:cNvPr>
          <p:cNvPicPr preferRelativeResize="0"/>
          <p:nvPr/>
        </p:nvPicPr>
        <p:blipFill rotWithShape="1">
          <a:blip r:embed="rId10">
            <a:alphaModFix/>
          </a:blip>
          <a:srcRect b="5103" l="12982" r="14083" t="4242"/>
          <a:stretch/>
        </p:blipFill>
        <p:spPr>
          <a:xfrm>
            <a:off x="1659975" y="1526500"/>
            <a:ext cx="1280776" cy="276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5">
            <a:hlinkClick action="ppaction://hlinksldjump" r:id="rId16"/>
          </p:cNvPr>
          <p:cNvSpPr/>
          <p:nvPr/>
        </p:nvSpPr>
        <p:spPr>
          <a:xfrm>
            <a:off x="1790506" y="3144125"/>
            <a:ext cx="10197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Monday</a:t>
            </a:r>
            <a:endParaRPr sz="1300">
              <a:solidFill>
                <a:srgbClr val="FFFFFF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id="143" name="Google Shape;143;p25">
            <a:hlinkClick action="ppaction://hlinksldjump" r:id="rId17"/>
          </p:cNvPr>
          <p:cNvPicPr preferRelativeResize="0"/>
          <p:nvPr/>
        </p:nvPicPr>
        <p:blipFill rotWithShape="1">
          <a:blip r:embed="rId10">
            <a:alphaModFix/>
          </a:blip>
          <a:srcRect b="5103" l="12982" r="14083" t="4242"/>
          <a:stretch/>
        </p:blipFill>
        <p:spPr>
          <a:xfrm>
            <a:off x="7758362" y="1526500"/>
            <a:ext cx="1280776" cy="27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>
            <a:hlinkClick action="ppaction://hlinksldjump" r:id="rId18"/>
          </p:cNvPr>
          <p:cNvPicPr preferRelativeResize="0"/>
          <p:nvPr/>
        </p:nvPicPr>
        <p:blipFill rotWithShape="1">
          <a:blip r:embed="rId10">
            <a:alphaModFix/>
          </a:blip>
          <a:srcRect b="5103" l="12982" r="14083" t="4242"/>
          <a:stretch/>
        </p:blipFill>
        <p:spPr>
          <a:xfrm>
            <a:off x="6233775" y="1526500"/>
            <a:ext cx="1280776" cy="276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>
            <a:hlinkClick action="ppaction://hlinksldjump" r:id="rId19"/>
          </p:cNvPr>
          <p:cNvSpPr/>
          <p:nvPr/>
        </p:nvSpPr>
        <p:spPr>
          <a:xfrm>
            <a:off x="6364330" y="3144125"/>
            <a:ext cx="10197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Thursday</a:t>
            </a:r>
            <a:endParaRPr sz="1300">
              <a:solidFill>
                <a:srgbClr val="FFFFFF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sp>
        <p:nvSpPr>
          <p:cNvPr id="146" name="Google Shape;146;p25">
            <a:hlinkClick action="ppaction://hlinksldjump" r:id="rId20"/>
          </p:cNvPr>
          <p:cNvSpPr/>
          <p:nvPr/>
        </p:nvSpPr>
        <p:spPr>
          <a:xfrm>
            <a:off x="7888905" y="3144125"/>
            <a:ext cx="10197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Friday</a:t>
            </a:r>
            <a:endParaRPr sz="1300">
              <a:solidFill>
                <a:srgbClr val="FFFFFF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id="147" name="Google Shape;147;p25"/>
          <p:cNvPicPr preferRelativeResize="0"/>
          <p:nvPr/>
        </p:nvPicPr>
        <p:blipFill rotWithShape="1">
          <a:blip r:embed="rId4">
            <a:alphaModFix/>
          </a:blip>
          <a:srcRect b="30661" l="9791" r="53076" t="17666"/>
          <a:stretch/>
        </p:blipFill>
        <p:spPr>
          <a:xfrm>
            <a:off x="6130240" y="8125"/>
            <a:ext cx="1487876" cy="1502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5"/>
          <p:cNvPicPr preferRelativeResize="0"/>
          <p:nvPr/>
        </p:nvPicPr>
        <p:blipFill rotWithShape="1">
          <a:blip r:embed="rId4">
            <a:alphaModFix/>
          </a:blip>
          <a:srcRect b="30661" l="9791" r="53076" t="17666"/>
          <a:stretch/>
        </p:blipFill>
        <p:spPr>
          <a:xfrm>
            <a:off x="1538900" y="25"/>
            <a:ext cx="1522974" cy="1538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5">
            <a:hlinkClick action="ppaction://hlinksldjump" r:id="rId21"/>
          </p:cNvPr>
          <p:cNvPicPr preferRelativeResize="0"/>
          <p:nvPr/>
        </p:nvPicPr>
        <p:blipFill rotWithShape="1">
          <a:blip r:embed="rId22">
            <a:alphaModFix/>
          </a:blip>
          <a:srcRect b="20313" l="3880" r="2844" t="14684"/>
          <a:stretch/>
        </p:blipFill>
        <p:spPr>
          <a:xfrm>
            <a:off x="1871700" y="1731500"/>
            <a:ext cx="857325" cy="796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>
            <a:hlinkClick action="ppaction://hlinksldjump" r:id="rId23"/>
          </p:cNvPr>
          <p:cNvPicPr preferRelativeResize="0"/>
          <p:nvPr/>
        </p:nvPicPr>
        <p:blipFill rotWithShape="1">
          <a:blip r:embed="rId22">
            <a:alphaModFix/>
          </a:blip>
          <a:srcRect b="20313" l="3880" r="2844" t="14684"/>
          <a:stretch/>
        </p:blipFill>
        <p:spPr>
          <a:xfrm>
            <a:off x="3396313" y="1783763"/>
            <a:ext cx="857325" cy="796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>
            <a:hlinkClick action="ppaction://hlinksldjump" r:id="rId24"/>
          </p:cNvPr>
          <p:cNvPicPr preferRelativeResize="0"/>
          <p:nvPr/>
        </p:nvPicPr>
        <p:blipFill rotWithShape="1">
          <a:blip r:embed="rId22">
            <a:alphaModFix/>
          </a:blip>
          <a:srcRect b="20313" l="3880" r="2844" t="14684"/>
          <a:stretch/>
        </p:blipFill>
        <p:spPr>
          <a:xfrm>
            <a:off x="4920913" y="1783763"/>
            <a:ext cx="857325" cy="796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5">
            <a:hlinkClick action="ppaction://hlinksldjump" r:id="rId25"/>
          </p:cNvPr>
          <p:cNvPicPr preferRelativeResize="0"/>
          <p:nvPr/>
        </p:nvPicPr>
        <p:blipFill rotWithShape="1">
          <a:blip r:embed="rId22">
            <a:alphaModFix/>
          </a:blip>
          <a:srcRect b="20313" l="3880" r="2844" t="14684"/>
          <a:stretch/>
        </p:blipFill>
        <p:spPr>
          <a:xfrm>
            <a:off x="6445513" y="1783763"/>
            <a:ext cx="857325" cy="796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5">
            <a:hlinkClick action="ppaction://hlinksldjump" r:id="rId26"/>
          </p:cNvPr>
          <p:cNvPicPr preferRelativeResize="0"/>
          <p:nvPr/>
        </p:nvPicPr>
        <p:blipFill rotWithShape="1">
          <a:blip r:embed="rId22">
            <a:alphaModFix/>
          </a:blip>
          <a:srcRect b="20313" l="3880" r="2844" t="14684"/>
          <a:stretch/>
        </p:blipFill>
        <p:spPr>
          <a:xfrm>
            <a:off x="7970100" y="1731500"/>
            <a:ext cx="857325" cy="796094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/>
          <p:nvPr/>
        </p:nvSpPr>
        <p:spPr>
          <a:xfrm>
            <a:off x="4428675" y="4310200"/>
            <a:ext cx="1935600" cy="796200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25"/>
          <p:cNvPicPr preferRelativeResize="0"/>
          <p:nvPr/>
        </p:nvPicPr>
        <p:blipFill rotWithShape="1">
          <a:blip r:embed="rId27">
            <a:alphaModFix/>
          </a:blip>
          <a:srcRect b="7758" l="6455" r="5947" t="7359"/>
          <a:stretch/>
        </p:blipFill>
        <p:spPr>
          <a:xfrm>
            <a:off x="4782588" y="4287919"/>
            <a:ext cx="1207375" cy="856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 rotWithShape="1">
          <a:blip r:embed="rId4">
            <a:alphaModFix/>
          </a:blip>
          <a:srcRect b="11556" l="16142" r="16203" t="4275"/>
          <a:stretch/>
        </p:blipFill>
        <p:spPr>
          <a:xfrm>
            <a:off x="2884050" y="2017800"/>
            <a:ext cx="3375899" cy="219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6"/>
          <p:cNvPicPr preferRelativeResize="0"/>
          <p:nvPr/>
        </p:nvPicPr>
        <p:blipFill rotWithShape="1">
          <a:blip r:embed="rId5">
            <a:alphaModFix/>
          </a:blip>
          <a:srcRect b="66119" l="0" r="0" t="15710"/>
          <a:stretch/>
        </p:blipFill>
        <p:spPr>
          <a:xfrm>
            <a:off x="2000250" y="4208925"/>
            <a:ext cx="5143500" cy="93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6"/>
          <p:cNvPicPr preferRelativeResize="0"/>
          <p:nvPr/>
        </p:nvPicPr>
        <p:blipFill rotWithShape="1">
          <a:blip r:embed="rId6">
            <a:alphaModFix/>
          </a:blip>
          <a:srcRect b="25970" l="2648" r="16116" t="38172"/>
          <a:stretch/>
        </p:blipFill>
        <p:spPr>
          <a:xfrm>
            <a:off x="5275075" y="2971125"/>
            <a:ext cx="3868925" cy="1707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6"/>
          <p:cNvSpPr/>
          <p:nvPr/>
        </p:nvSpPr>
        <p:spPr>
          <a:xfrm>
            <a:off x="6259950" y="1083213"/>
            <a:ext cx="1080000" cy="1491600"/>
          </a:xfrm>
          <a:prstGeom prst="rect">
            <a:avLst/>
          </a:prstGeom>
          <a:solidFill>
            <a:srgbClr val="FFFFFF"/>
          </a:solidFill>
          <a:ln cap="flat" cmpd="sng" w="114300">
            <a:solidFill>
              <a:srgbClr val="E3D9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6"/>
          <p:cNvSpPr/>
          <p:nvPr/>
        </p:nvSpPr>
        <p:spPr>
          <a:xfrm>
            <a:off x="7611900" y="1083213"/>
            <a:ext cx="1080000" cy="1491600"/>
          </a:xfrm>
          <a:prstGeom prst="rect">
            <a:avLst/>
          </a:prstGeom>
          <a:solidFill>
            <a:srgbClr val="FFFFFF"/>
          </a:solidFill>
          <a:ln cap="flat" cmpd="sng" w="114300">
            <a:solidFill>
              <a:srgbClr val="E3D9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26"/>
          <p:cNvPicPr preferRelativeResize="0"/>
          <p:nvPr/>
        </p:nvPicPr>
        <p:blipFill rotWithShape="1">
          <a:blip r:embed="rId7">
            <a:alphaModFix/>
          </a:blip>
          <a:srcRect b="12332" l="8211" r="49999" t="33049"/>
          <a:stretch/>
        </p:blipFill>
        <p:spPr>
          <a:xfrm>
            <a:off x="6325150" y="1142525"/>
            <a:ext cx="956700" cy="14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 rotWithShape="1">
          <a:blip r:embed="rId7">
            <a:alphaModFix/>
          </a:blip>
          <a:srcRect b="13261" l="50000" r="10015" t="31505"/>
          <a:stretch/>
        </p:blipFill>
        <p:spPr>
          <a:xfrm>
            <a:off x="7666800" y="1142525"/>
            <a:ext cx="956700" cy="13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6"/>
          <p:cNvPicPr preferRelativeResize="0"/>
          <p:nvPr/>
        </p:nvPicPr>
        <p:blipFill rotWithShape="1">
          <a:blip r:embed="rId8">
            <a:alphaModFix/>
          </a:blip>
          <a:srcRect b="0" l="0" r="48197" t="0"/>
          <a:stretch/>
        </p:blipFill>
        <p:spPr>
          <a:xfrm rot="592746">
            <a:off x="8924061" y="3156877"/>
            <a:ext cx="292611" cy="566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 rot="-592761">
            <a:off x="5638599" y="3180232"/>
            <a:ext cx="564852" cy="566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6388" y="672150"/>
            <a:ext cx="1724801" cy="1218875"/>
          </a:xfrm>
          <a:prstGeom prst="rect">
            <a:avLst/>
          </a:prstGeom>
          <a:noFill/>
          <a:ln cap="flat" cmpd="sng" w="76200">
            <a:solidFill>
              <a:srgbClr val="C1816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1" name="Google Shape;171;p26"/>
          <p:cNvPicPr preferRelativeResize="0"/>
          <p:nvPr/>
        </p:nvPicPr>
        <p:blipFill rotWithShape="1">
          <a:blip r:embed="rId10">
            <a:alphaModFix/>
          </a:blip>
          <a:srcRect b="22901" l="5724" r="5528" t="20661"/>
          <a:stretch/>
        </p:blipFill>
        <p:spPr>
          <a:xfrm>
            <a:off x="114025" y="2395300"/>
            <a:ext cx="2929525" cy="228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-2"/>
            <a:ext cx="9144000" cy="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444351" y="1083225"/>
            <a:ext cx="2268248" cy="93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81875" y="2922175"/>
            <a:ext cx="1393200" cy="11675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5" name="Google Shape;175;p26"/>
          <p:cNvPicPr preferRelativeResize="0"/>
          <p:nvPr/>
        </p:nvPicPr>
        <p:blipFill rotWithShape="1">
          <a:blip r:embed="rId14">
            <a:alphaModFix/>
          </a:blip>
          <a:srcRect b="19532" l="1820" r="2841" t="21598"/>
          <a:stretch/>
        </p:blipFill>
        <p:spPr>
          <a:xfrm rot="-273799">
            <a:off x="6040025" y="3191300"/>
            <a:ext cx="533900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6"/>
          <p:cNvPicPr preferRelativeResize="0"/>
          <p:nvPr/>
        </p:nvPicPr>
        <p:blipFill rotWithShape="1">
          <a:blip r:embed="rId14">
            <a:alphaModFix/>
          </a:blip>
          <a:srcRect b="19532" l="1820" r="2841" t="21598"/>
          <a:stretch/>
        </p:blipFill>
        <p:spPr>
          <a:xfrm flipH="1" rot="273799">
            <a:off x="8521225" y="3191300"/>
            <a:ext cx="533900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6"/>
          <p:cNvPicPr preferRelativeResize="0"/>
          <p:nvPr/>
        </p:nvPicPr>
        <p:blipFill rotWithShape="1">
          <a:blip r:embed="rId15">
            <a:alphaModFix/>
          </a:blip>
          <a:srcRect b="7758" l="6455" r="5947" t="7359"/>
          <a:stretch/>
        </p:blipFill>
        <p:spPr>
          <a:xfrm rot="-411807">
            <a:off x="6060777" y="3265600"/>
            <a:ext cx="492388" cy="349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6"/>
          <p:cNvPicPr preferRelativeResize="0"/>
          <p:nvPr/>
        </p:nvPicPr>
        <p:blipFill rotWithShape="1">
          <a:blip r:embed="rId15">
            <a:alphaModFix/>
          </a:blip>
          <a:srcRect b="7758" l="6455" r="5947" t="7359"/>
          <a:stretch/>
        </p:blipFill>
        <p:spPr>
          <a:xfrm rot="203194">
            <a:off x="8541989" y="3311325"/>
            <a:ext cx="492387" cy="349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6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92873" y="2574498"/>
            <a:ext cx="571800" cy="451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6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13350" y="3363798"/>
            <a:ext cx="653675" cy="780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6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146375" y="3497413"/>
            <a:ext cx="737669" cy="65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6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13350" y="2643409"/>
            <a:ext cx="653675" cy="65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259138" y="2574831"/>
            <a:ext cx="512150" cy="664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6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13350" y="1891015"/>
            <a:ext cx="512150" cy="629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6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53053" y="3709440"/>
            <a:ext cx="451475" cy="45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6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165175" y="1897672"/>
            <a:ext cx="571800" cy="55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6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330963" y="3141975"/>
            <a:ext cx="451475" cy="45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6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292894" y="1718966"/>
            <a:ext cx="571800" cy="739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6425" y="1057400"/>
            <a:ext cx="3458475" cy="2351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5950" y="1057388"/>
            <a:ext cx="3458475" cy="2351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7"/>
          <p:cNvPicPr preferRelativeResize="0"/>
          <p:nvPr/>
        </p:nvPicPr>
        <p:blipFill rotWithShape="1">
          <a:blip r:embed="rId5">
            <a:alphaModFix/>
          </a:blip>
          <a:srcRect b="0" l="0" r="0" t="63224"/>
          <a:stretch/>
        </p:blipFill>
        <p:spPr>
          <a:xfrm>
            <a:off x="0" y="3416750"/>
            <a:ext cx="9144001" cy="172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-2" y="3591075"/>
            <a:ext cx="8878627" cy="151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7"/>
          <p:cNvSpPr txBox="1"/>
          <p:nvPr/>
        </p:nvSpPr>
        <p:spPr>
          <a:xfrm>
            <a:off x="0" y="4942500"/>
            <a:ext cx="12456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198" name="Google Shape;198;p27"/>
          <p:cNvGrpSpPr/>
          <p:nvPr/>
        </p:nvGrpSpPr>
        <p:grpSpPr>
          <a:xfrm>
            <a:off x="2879247" y="814452"/>
            <a:ext cx="3210845" cy="2715510"/>
            <a:chOff x="997888" y="2432400"/>
            <a:chExt cx="1618125" cy="1309500"/>
          </a:xfrm>
        </p:grpSpPr>
        <p:pic>
          <p:nvPicPr>
            <p:cNvPr id="199" name="Google Shape;199;p2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997888" y="2432400"/>
              <a:ext cx="1618125" cy="13095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00" name="Google Shape;200;p2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478025" y="3024200"/>
              <a:ext cx="657850" cy="43565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201" name="Google Shape;201;p27"/>
          <p:cNvSpPr/>
          <p:nvPr/>
        </p:nvSpPr>
        <p:spPr>
          <a:xfrm>
            <a:off x="1045550" y="27575"/>
            <a:ext cx="7052907" cy="5216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1077D2"/>
                    </a:gs>
                    <a:gs pos="100000">
                      <a:srgbClr val="093153"/>
                    </a:gs>
                  </a:gsLst>
                  <a:lin ang="5400012" scaled="0"/>
                </a:gradFill>
                <a:latin typeface="Luckiest Guy"/>
              </a:rPr>
              <a:t>Stories about</a:t>
            </a:r>
          </a:p>
        </p:txBody>
      </p:sp>
      <p:pic>
        <p:nvPicPr>
          <p:cNvPr descr="Light String Transparent &amp; PNG Clipart Free Download - YAWD" id="202" name="Google Shape;202;p27"/>
          <p:cNvPicPr preferRelativeResize="0"/>
          <p:nvPr/>
        </p:nvPicPr>
        <p:blipFill rotWithShape="1">
          <a:blip r:embed="rId9">
            <a:alphaModFix/>
          </a:blip>
          <a:srcRect b="74194" l="0" r="0" t="0"/>
          <a:stretch/>
        </p:blipFill>
        <p:spPr>
          <a:xfrm>
            <a:off x="0" y="0"/>
            <a:ext cx="1936025" cy="450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 String Transparent &amp; PNG Clipart Free Download - YAWD" id="203" name="Google Shape;203;p27"/>
          <p:cNvPicPr preferRelativeResize="0"/>
          <p:nvPr/>
        </p:nvPicPr>
        <p:blipFill rotWithShape="1">
          <a:blip r:embed="rId9">
            <a:alphaModFix/>
          </a:blip>
          <a:srcRect b="74194" l="0" r="0" t="0"/>
          <a:stretch/>
        </p:blipFill>
        <p:spPr>
          <a:xfrm>
            <a:off x="1936025" y="0"/>
            <a:ext cx="1936025" cy="450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 String Transparent &amp; PNG Clipart Free Download - YAWD" id="204" name="Google Shape;204;p27"/>
          <p:cNvPicPr preferRelativeResize="0"/>
          <p:nvPr/>
        </p:nvPicPr>
        <p:blipFill rotWithShape="1">
          <a:blip r:embed="rId9">
            <a:alphaModFix/>
          </a:blip>
          <a:srcRect b="74194" l="0" r="0" t="0"/>
          <a:stretch/>
        </p:blipFill>
        <p:spPr>
          <a:xfrm>
            <a:off x="3872050" y="0"/>
            <a:ext cx="1936025" cy="450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 String Transparent &amp; PNG Clipart Free Download - YAWD" id="205" name="Google Shape;205;p27"/>
          <p:cNvPicPr preferRelativeResize="0"/>
          <p:nvPr/>
        </p:nvPicPr>
        <p:blipFill rotWithShape="1">
          <a:blip r:embed="rId9">
            <a:alphaModFix/>
          </a:blip>
          <a:srcRect b="74194" l="0" r="0" t="0"/>
          <a:stretch/>
        </p:blipFill>
        <p:spPr>
          <a:xfrm>
            <a:off x="5762375" y="38975"/>
            <a:ext cx="1936025" cy="450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 String Transparent &amp; PNG Clipart Free Download - YAWD" id="206" name="Google Shape;206;p27"/>
          <p:cNvPicPr preferRelativeResize="0"/>
          <p:nvPr/>
        </p:nvPicPr>
        <p:blipFill rotWithShape="1">
          <a:blip r:embed="rId9">
            <a:alphaModFix/>
          </a:blip>
          <a:srcRect b="74194" l="0" r="0" t="0"/>
          <a:stretch/>
        </p:blipFill>
        <p:spPr>
          <a:xfrm>
            <a:off x="7207975" y="0"/>
            <a:ext cx="1936025" cy="45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39625" y="2403175"/>
            <a:ext cx="3404876" cy="2472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7"/>
          <p:cNvPicPr preferRelativeResize="0"/>
          <p:nvPr/>
        </p:nvPicPr>
        <p:blipFill rotWithShape="1">
          <a:blip r:embed="rId11">
            <a:alphaModFix/>
          </a:blip>
          <a:srcRect b="0" l="6087" r="7069" t="0"/>
          <a:stretch/>
        </p:blipFill>
        <p:spPr>
          <a:xfrm>
            <a:off x="-151675" y="3632350"/>
            <a:ext cx="1313825" cy="1511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7"/>
          <p:cNvPicPr preferRelativeResize="0"/>
          <p:nvPr/>
        </p:nvPicPr>
        <p:blipFill rotWithShape="1">
          <a:blip r:embed="rId12">
            <a:alphaModFix/>
          </a:blip>
          <a:srcRect b="27497" l="21600" r="22235" t="10177"/>
          <a:stretch/>
        </p:blipFill>
        <p:spPr>
          <a:xfrm>
            <a:off x="39629" y="2843308"/>
            <a:ext cx="631701" cy="9915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47625">
              <a:srgbClr val="000000">
                <a:alpha val="50000"/>
              </a:srgbClr>
            </a:outerShdw>
          </a:effectLst>
        </p:spPr>
      </p:pic>
      <p:pic>
        <p:nvPicPr>
          <p:cNvPr id="210" name="Google Shape;210;p27"/>
          <p:cNvPicPr preferRelativeResize="0"/>
          <p:nvPr/>
        </p:nvPicPr>
        <p:blipFill rotWithShape="1">
          <a:blip r:embed="rId13">
            <a:alphaModFix/>
          </a:blip>
          <a:srcRect b="11535" l="5846" r="617" t="28321"/>
          <a:stretch/>
        </p:blipFill>
        <p:spPr>
          <a:xfrm>
            <a:off x="7922883" y="3976224"/>
            <a:ext cx="1399066" cy="8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7"/>
          <p:cNvPicPr preferRelativeResize="0"/>
          <p:nvPr/>
        </p:nvPicPr>
        <p:blipFill rotWithShape="1">
          <a:blip r:embed="rId13">
            <a:alphaModFix/>
          </a:blip>
          <a:srcRect b="11535" l="5846" r="617" t="28321"/>
          <a:stretch/>
        </p:blipFill>
        <p:spPr>
          <a:xfrm>
            <a:off x="5862308" y="3350724"/>
            <a:ext cx="1399066" cy="8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7"/>
          <p:cNvPicPr preferRelativeResize="0"/>
          <p:nvPr/>
        </p:nvPicPr>
        <p:blipFill rotWithShape="1">
          <a:blip r:embed="rId13">
            <a:alphaModFix/>
          </a:blip>
          <a:srcRect b="11535" l="5846" r="617" t="28321"/>
          <a:stretch/>
        </p:blipFill>
        <p:spPr>
          <a:xfrm>
            <a:off x="7170783" y="3350724"/>
            <a:ext cx="1399066" cy="8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082753" y="3685166"/>
            <a:ext cx="2840122" cy="2003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005900" y="1126393"/>
            <a:ext cx="1313825" cy="69960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7"/>
          <p:cNvSpPr txBox="1"/>
          <p:nvPr/>
        </p:nvSpPr>
        <p:spPr>
          <a:xfrm>
            <a:off x="5478663" y="498850"/>
            <a:ext cx="313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6" name="Google Shape;216;p27"/>
          <p:cNvSpPr/>
          <p:nvPr/>
        </p:nvSpPr>
        <p:spPr>
          <a:xfrm>
            <a:off x="607200" y="510575"/>
            <a:ext cx="8006770" cy="5260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1077D2"/>
                    </a:gs>
                    <a:gs pos="100000">
                      <a:srgbClr val="093153"/>
                    </a:gs>
                  </a:gsLst>
                  <a:lin ang="5400012" scaled="0"/>
                </a:gradFill>
                <a:latin typeface="Luckiest Guy"/>
              </a:rPr>
              <a:t>Multicultural Families</a:t>
            </a:r>
          </a:p>
        </p:txBody>
      </p:sp>
      <p:pic>
        <p:nvPicPr>
          <p:cNvPr id="217" name="Google Shape;217;p27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448974" y="1126403"/>
            <a:ext cx="566044" cy="699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8" name="Google Shape;218;p27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9387" y="1160350"/>
            <a:ext cx="631700" cy="63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7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824675" y="1993725"/>
            <a:ext cx="452513" cy="58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7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060753" y="1182751"/>
            <a:ext cx="581906" cy="59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7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463133" y="1197028"/>
            <a:ext cx="534518" cy="59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119346" y="1991962"/>
            <a:ext cx="566050" cy="5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796311" y="1197022"/>
            <a:ext cx="566050" cy="57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7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416477" y="1991953"/>
            <a:ext cx="566050" cy="58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7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2448979" y="2698324"/>
            <a:ext cx="462775" cy="595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7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955750" y="1983600"/>
            <a:ext cx="595025" cy="59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7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098450" y="1177287"/>
            <a:ext cx="631700" cy="634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7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234550" y="2710377"/>
            <a:ext cx="755827" cy="58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7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7532398" y="1991883"/>
            <a:ext cx="566050" cy="600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7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104050" y="2715825"/>
            <a:ext cx="462775" cy="54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7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8381891" y="2007800"/>
            <a:ext cx="483483" cy="5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7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6692142" y="2023505"/>
            <a:ext cx="581900" cy="58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7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717506" y="2736375"/>
            <a:ext cx="398314" cy="52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9" name="Google Shape;23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8"/>
          <p:cNvPicPr preferRelativeResize="0"/>
          <p:nvPr/>
        </p:nvPicPr>
        <p:blipFill rotWithShape="1">
          <a:blip r:embed="rId4">
            <a:alphaModFix/>
          </a:blip>
          <a:srcRect b="7758" l="6455" r="5947" t="7359"/>
          <a:stretch/>
        </p:blipFill>
        <p:spPr>
          <a:xfrm rot="-19">
            <a:off x="6323746" y="1008429"/>
            <a:ext cx="1901567" cy="1348266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1" name="Google Shape;241;p28"/>
          <p:cNvPicPr preferRelativeResize="0"/>
          <p:nvPr/>
        </p:nvPicPr>
        <p:blipFill rotWithShape="1">
          <a:blip r:embed="rId5">
            <a:alphaModFix/>
          </a:blip>
          <a:srcRect b="0" l="10379" r="-8" t="66342"/>
          <a:stretch/>
        </p:blipFill>
        <p:spPr>
          <a:xfrm rot="10800000">
            <a:off x="4829776" y="3517875"/>
            <a:ext cx="4328724" cy="162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8"/>
          <p:cNvPicPr preferRelativeResize="0"/>
          <p:nvPr/>
        </p:nvPicPr>
        <p:blipFill rotWithShape="1">
          <a:blip r:embed="rId6">
            <a:alphaModFix/>
          </a:blip>
          <a:srcRect b="6437" l="0" r="0" t="0"/>
          <a:stretch/>
        </p:blipFill>
        <p:spPr>
          <a:xfrm>
            <a:off x="0" y="0"/>
            <a:ext cx="3137750" cy="226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8"/>
          <p:cNvPicPr preferRelativeResize="0"/>
          <p:nvPr/>
        </p:nvPicPr>
        <p:blipFill rotWithShape="1">
          <a:blip r:embed="rId5">
            <a:alphaModFix/>
          </a:blip>
          <a:srcRect b="0" l="0" r="0" t="66342"/>
          <a:stretch/>
        </p:blipFill>
        <p:spPr>
          <a:xfrm rot="10800000">
            <a:off x="0" y="3517875"/>
            <a:ext cx="4829775" cy="1625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" name="Google Shape;244;p28"/>
          <p:cNvGrpSpPr/>
          <p:nvPr/>
        </p:nvGrpSpPr>
        <p:grpSpPr>
          <a:xfrm>
            <a:off x="0" y="-27391"/>
            <a:ext cx="1042657" cy="700729"/>
            <a:chOff x="0" y="-27412"/>
            <a:chExt cx="1612024" cy="1059303"/>
          </a:xfrm>
        </p:grpSpPr>
        <p:pic>
          <p:nvPicPr>
            <p:cNvPr id="245" name="Google Shape;245;p2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87832" y="120725"/>
              <a:ext cx="894285" cy="9111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2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97624" y="-27412"/>
              <a:ext cx="914400" cy="9111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p28"/>
            <p:cNvPicPr preferRelativeResize="0"/>
            <p:nvPr/>
          </p:nvPicPr>
          <p:blipFill rotWithShape="1">
            <a:blip r:embed="rId9">
              <a:alphaModFix/>
            </a:blip>
            <a:srcRect b="0" l="0" r="0" t="27330"/>
            <a:stretch/>
          </p:blipFill>
          <p:spPr>
            <a:xfrm>
              <a:off x="0" y="-22328"/>
              <a:ext cx="894300" cy="6621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8" name="Google Shape;248;p28"/>
          <p:cNvPicPr preferRelativeResize="0"/>
          <p:nvPr/>
        </p:nvPicPr>
        <p:blipFill rotWithShape="1">
          <a:blip r:embed="rId6">
            <a:alphaModFix/>
          </a:blip>
          <a:srcRect b="6437" l="0" r="0" t="0"/>
          <a:stretch/>
        </p:blipFill>
        <p:spPr>
          <a:xfrm flipH="1">
            <a:off x="5390550" y="0"/>
            <a:ext cx="3767950" cy="2260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" name="Google Shape;249;p28"/>
          <p:cNvGrpSpPr/>
          <p:nvPr/>
        </p:nvGrpSpPr>
        <p:grpSpPr>
          <a:xfrm>
            <a:off x="8261043" y="-30827"/>
            <a:ext cx="883376" cy="661851"/>
            <a:chOff x="7644975" y="-30825"/>
            <a:chExt cx="1499025" cy="1123114"/>
          </a:xfrm>
        </p:grpSpPr>
        <p:pic>
          <p:nvPicPr>
            <p:cNvPr id="250" name="Google Shape;250;p28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243955" y="181125"/>
              <a:ext cx="900036" cy="91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1" name="Google Shape;251;p28"/>
            <p:cNvPicPr preferRelativeResize="0"/>
            <p:nvPr/>
          </p:nvPicPr>
          <p:blipFill rotWithShape="1">
            <a:blip r:embed="rId11">
              <a:alphaModFix/>
            </a:blip>
            <a:srcRect b="0" l="0" r="0" t="28499"/>
            <a:stretch/>
          </p:blipFill>
          <p:spPr>
            <a:xfrm>
              <a:off x="8349100" y="-27398"/>
              <a:ext cx="794900" cy="56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2" name="Google Shape;252;p28"/>
            <p:cNvPicPr preferRelativeResize="0"/>
            <p:nvPr/>
          </p:nvPicPr>
          <p:blipFill rotWithShape="1">
            <a:blip r:embed="rId7">
              <a:alphaModFix/>
            </a:blip>
            <a:srcRect b="0" l="0" r="0" t="13013"/>
            <a:stretch/>
          </p:blipFill>
          <p:spPr>
            <a:xfrm>
              <a:off x="7644975" y="-30825"/>
              <a:ext cx="894300" cy="792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3" name="Google Shape;253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865775" y="3530600"/>
            <a:ext cx="5419262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8"/>
          <p:cNvSpPr/>
          <p:nvPr/>
        </p:nvSpPr>
        <p:spPr>
          <a:xfrm>
            <a:off x="3137750" y="-13100"/>
            <a:ext cx="2242500" cy="3543600"/>
          </a:xfrm>
          <a:prstGeom prst="rect">
            <a:avLst/>
          </a:prstGeom>
          <a:solidFill>
            <a:srgbClr val="783F0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8"/>
          <p:cNvSpPr/>
          <p:nvPr/>
        </p:nvSpPr>
        <p:spPr>
          <a:xfrm>
            <a:off x="3250900" y="1941425"/>
            <a:ext cx="2026500" cy="1600200"/>
          </a:xfrm>
          <a:prstGeom prst="rect">
            <a:avLst/>
          </a:prstGeom>
          <a:solidFill>
            <a:srgbClr val="3D200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37754" y="0"/>
            <a:ext cx="2370013" cy="354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394875" y="2182325"/>
            <a:ext cx="1726575" cy="13482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8" name="Google Shape;258;p28"/>
          <p:cNvPicPr preferRelativeResize="0"/>
          <p:nvPr/>
        </p:nvPicPr>
        <p:blipFill rotWithShape="1">
          <a:blip r:embed="rId15">
            <a:alphaModFix/>
          </a:blip>
          <a:srcRect b="2348" l="51781" r="3838" t="57017"/>
          <a:stretch/>
        </p:blipFill>
        <p:spPr>
          <a:xfrm>
            <a:off x="3553650" y="0"/>
            <a:ext cx="1322600" cy="181560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9" name="Google Shape;259;p28"/>
          <p:cNvPicPr preferRelativeResize="0"/>
          <p:nvPr/>
        </p:nvPicPr>
        <p:blipFill rotWithShape="1">
          <a:blip r:embed="rId16">
            <a:alphaModFix/>
          </a:blip>
          <a:srcRect b="18327" l="6682" r="5843" t="27990"/>
          <a:stretch/>
        </p:blipFill>
        <p:spPr>
          <a:xfrm>
            <a:off x="5231998" y="2571750"/>
            <a:ext cx="3926500" cy="19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16113" y="1678075"/>
            <a:ext cx="2505525" cy="250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8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22948" y="1801848"/>
            <a:ext cx="450052" cy="66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8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271200" y="1747184"/>
            <a:ext cx="595350" cy="771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8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081970" y="1801832"/>
            <a:ext cx="665841" cy="66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8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79000" y="2612925"/>
            <a:ext cx="505350" cy="631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8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271200" y="2586997"/>
            <a:ext cx="565300" cy="706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8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123350" y="2569578"/>
            <a:ext cx="565300" cy="697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8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50289" y="3393850"/>
            <a:ext cx="595350" cy="738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8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256175" y="3415425"/>
            <a:ext cx="595350" cy="695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8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2123344" y="3373367"/>
            <a:ext cx="565300" cy="688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7648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9"/>
          <p:cNvSpPr/>
          <p:nvPr/>
        </p:nvSpPr>
        <p:spPr>
          <a:xfrm>
            <a:off x="3803100" y="2166000"/>
            <a:ext cx="1537800" cy="1141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9525">
            <a:solidFill>
              <a:srgbClr val="B9A566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B9A566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6" name="Google Shape;276;p29"/>
          <p:cNvPicPr preferRelativeResize="0"/>
          <p:nvPr/>
        </p:nvPicPr>
        <p:blipFill rotWithShape="1">
          <a:blip r:embed="rId4">
            <a:alphaModFix/>
          </a:blip>
          <a:srcRect b="0" l="5633" r="0" t="0"/>
          <a:stretch/>
        </p:blipFill>
        <p:spPr>
          <a:xfrm rot="7844081">
            <a:off x="1532238" y="-141948"/>
            <a:ext cx="3355296" cy="4410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9"/>
          <p:cNvPicPr preferRelativeResize="0"/>
          <p:nvPr/>
        </p:nvPicPr>
        <p:blipFill rotWithShape="1">
          <a:blip r:embed="rId5">
            <a:alphaModFix/>
          </a:blip>
          <a:srcRect b="7758" l="6455" r="5947" t="7359"/>
          <a:stretch/>
        </p:blipFill>
        <p:spPr>
          <a:xfrm>
            <a:off x="4010125" y="2451794"/>
            <a:ext cx="1207375" cy="856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2325" y="-16000"/>
            <a:ext cx="922765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9"/>
          <p:cNvPicPr preferRelativeResize="0"/>
          <p:nvPr/>
        </p:nvPicPr>
        <p:blipFill rotWithShape="1">
          <a:blip r:embed="rId7">
            <a:alphaModFix/>
          </a:blip>
          <a:srcRect b="2966" l="13062" r="6994" t="1046"/>
          <a:stretch/>
        </p:blipFill>
        <p:spPr>
          <a:xfrm flipH="1" rot="-1">
            <a:off x="0" y="623050"/>
            <a:ext cx="2458600" cy="389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9"/>
          <p:cNvPicPr preferRelativeResize="0"/>
          <p:nvPr/>
        </p:nvPicPr>
        <p:blipFill rotWithShape="1">
          <a:blip r:embed="rId4">
            <a:alphaModFix/>
          </a:blip>
          <a:srcRect b="0" l="5633" r="0" t="0"/>
          <a:stretch/>
        </p:blipFill>
        <p:spPr>
          <a:xfrm flipH="1" rot="-7844075">
            <a:off x="4300993" y="-140883"/>
            <a:ext cx="3353543" cy="4407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9"/>
          <p:cNvPicPr preferRelativeResize="0"/>
          <p:nvPr/>
        </p:nvPicPr>
        <p:blipFill rotWithShape="1">
          <a:blip r:embed="rId7">
            <a:alphaModFix/>
          </a:blip>
          <a:srcRect b="2966" l="13062" r="6994" t="1046"/>
          <a:stretch/>
        </p:blipFill>
        <p:spPr>
          <a:xfrm rot="1">
            <a:off x="6769050" y="629550"/>
            <a:ext cx="2458600" cy="389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9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2850" y="3745525"/>
            <a:ext cx="442000" cy="53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9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98697" y="2982050"/>
            <a:ext cx="476900" cy="59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9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95400" y="2372675"/>
            <a:ext cx="476900" cy="47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9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298699" y="1691072"/>
            <a:ext cx="476901" cy="59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9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52441" y="826600"/>
            <a:ext cx="608650" cy="73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287533" y="826600"/>
            <a:ext cx="573391" cy="73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452625" y="1645530"/>
            <a:ext cx="442000" cy="636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8323176" y="2396900"/>
            <a:ext cx="389425" cy="50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452025" y="3015450"/>
            <a:ext cx="573400" cy="57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270600" y="3777294"/>
            <a:ext cx="442000" cy="534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9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298701" y="831900"/>
            <a:ext cx="766979" cy="73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9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52447" y="2987678"/>
            <a:ext cx="476900" cy="619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324829" y="854313"/>
            <a:ext cx="697575" cy="69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9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517715" y="3745525"/>
            <a:ext cx="442000" cy="53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9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326428" y="3745525"/>
            <a:ext cx="421437" cy="50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9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18325" y="1645523"/>
            <a:ext cx="366008" cy="6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9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8253141" y="3047475"/>
            <a:ext cx="476900" cy="58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9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555725" y="2364475"/>
            <a:ext cx="297337" cy="53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9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1342439" y="2398515"/>
            <a:ext cx="389425" cy="46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9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8231325" y="1662999"/>
            <a:ext cx="520550" cy="63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1732" l="0" r="14879" t="39932"/>
          <a:stretch/>
        </p:blipFill>
        <p:spPr>
          <a:xfrm>
            <a:off x="5277450" y="3921725"/>
            <a:ext cx="3866775" cy="12217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07" name="Google Shape;307;p30"/>
          <p:cNvSpPr/>
          <p:nvPr/>
        </p:nvSpPr>
        <p:spPr>
          <a:xfrm>
            <a:off x="225" y="-9625"/>
            <a:ext cx="9144000" cy="3929700"/>
          </a:xfrm>
          <a:prstGeom prst="rect">
            <a:avLst/>
          </a:prstGeom>
          <a:solidFill>
            <a:srgbClr val="B9A566">
              <a:alpha val="58990"/>
            </a:srgbClr>
          </a:solidFill>
          <a:ln cap="flat" cmpd="sng" w="9525">
            <a:solidFill>
              <a:srgbClr val="B9A5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12030" l="10631" r="13433" t="3244"/>
          <a:stretch/>
        </p:blipFill>
        <p:spPr>
          <a:xfrm>
            <a:off x="5442250" y="561390"/>
            <a:ext cx="3701975" cy="4385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6">
            <a:alphaModFix/>
          </a:blip>
          <a:srcRect b="0" l="7971" r="11103" t="0"/>
          <a:stretch/>
        </p:blipFill>
        <p:spPr>
          <a:xfrm>
            <a:off x="3218805" y="-9625"/>
            <a:ext cx="2836509" cy="397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26975" y="2571750"/>
            <a:ext cx="1726575" cy="13482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11" name="Google Shape;311;p30"/>
          <p:cNvSpPr txBox="1"/>
          <p:nvPr/>
        </p:nvSpPr>
        <p:spPr>
          <a:xfrm>
            <a:off x="5553550" y="4947300"/>
            <a:ext cx="14028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999999"/>
                </a:solidFill>
                <a:latin typeface="Happy Monkey"/>
                <a:ea typeface="Happy Monkey"/>
                <a:cs typeface="Happy Monkey"/>
                <a:sym typeface="Happy Monkey"/>
              </a:rPr>
              <a:t>Created by Gail Feix 2020</a:t>
            </a:r>
            <a:endParaRPr sz="700">
              <a:solidFill>
                <a:srgbClr val="999999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312" name="Google Shape;312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80975" y="3695325"/>
            <a:ext cx="1224513" cy="6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0"/>
          <p:cNvPicPr preferRelativeResize="0"/>
          <p:nvPr/>
        </p:nvPicPr>
        <p:blipFill rotWithShape="1">
          <a:blip r:embed="rId9">
            <a:alphaModFix/>
          </a:blip>
          <a:srcRect b="23810" l="0" r="0" t="39825"/>
          <a:stretch/>
        </p:blipFill>
        <p:spPr>
          <a:xfrm>
            <a:off x="5813052" y="0"/>
            <a:ext cx="3307549" cy="6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 rotWithShape="1">
          <a:blip r:embed="rId10">
            <a:alphaModFix/>
          </a:blip>
          <a:srcRect b="0" l="0" r="0" t="2439"/>
          <a:stretch/>
        </p:blipFill>
        <p:spPr>
          <a:xfrm>
            <a:off x="0" y="566450"/>
            <a:ext cx="3158324" cy="415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 rotWithShape="1">
          <a:blip r:embed="rId9">
            <a:alphaModFix/>
          </a:blip>
          <a:srcRect b="23810" l="0" r="0" t="39825"/>
          <a:stretch/>
        </p:blipFill>
        <p:spPr>
          <a:xfrm>
            <a:off x="2464777" y="0"/>
            <a:ext cx="3307549" cy="6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0"/>
          <p:cNvPicPr preferRelativeResize="0"/>
          <p:nvPr/>
        </p:nvPicPr>
        <p:blipFill rotWithShape="1">
          <a:blip r:embed="rId9">
            <a:alphaModFix/>
          </a:blip>
          <a:srcRect b="23810" l="26713" r="0" t="39825"/>
          <a:stretch/>
        </p:blipFill>
        <p:spPr>
          <a:xfrm>
            <a:off x="0" y="0"/>
            <a:ext cx="2424050" cy="6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0"/>
          <p:cNvSpPr/>
          <p:nvPr/>
        </p:nvSpPr>
        <p:spPr>
          <a:xfrm>
            <a:off x="4034275" y="301600"/>
            <a:ext cx="1256100" cy="1155300"/>
          </a:xfrm>
          <a:prstGeom prst="rect">
            <a:avLst/>
          </a:prstGeom>
          <a:solidFill>
            <a:srgbClr val="76A5AF"/>
          </a:solidFill>
          <a:ln cap="flat" cmpd="sng" w="76200">
            <a:solidFill>
              <a:srgbClr val="6459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8" name="Google Shape;318;p30"/>
          <p:cNvPicPr preferRelativeResize="0"/>
          <p:nvPr/>
        </p:nvPicPr>
        <p:blipFill rotWithShape="1">
          <a:blip r:embed="rId11">
            <a:alphaModFix/>
          </a:blip>
          <a:srcRect b="7758" l="6455" r="5947" t="7359"/>
          <a:stretch/>
        </p:blipFill>
        <p:spPr>
          <a:xfrm rot="-42">
            <a:off x="4050053" y="445150"/>
            <a:ext cx="1224525" cy="86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0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56452" y="2916503"/>
            <a:ext cx="495974" cy="49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0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796525" y="2829599"/>
            <a:ext cx="584980" cy="49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0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090650" y="3601747"/>
            <a:ext cx="427575" cy="5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0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04735" y="3509803"/>
            <a:ext cx="368555" cy="49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0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002175" y="2231400"/>
            <a:ext cx="469574" cy="46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0">
            <a:hlinkClick r:id="rId2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518228" y="2175822"/>
            <a:ext cx="469574" cy="469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0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034275" y="2080525"/>
            <a:ext cx="427575" cy="53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0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002175" y="1443955"/>
            <a:ext cx="427575" cy="522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0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471750" y="1374776"/>
            <a:ext cx="427575" cy="55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0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987800" y="1398012"/>
            <a:ext cx="427575" cy="511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0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952337" y="695474"/>
            <a:ext cx="519364" cy="55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0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518225" y="835071"/>
            <a:ext cx="469574" cy="400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0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034323" y="776150"/>
            <a:ext cx="412653" cy="49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