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1429DF3-9986-449D-8183-A795F9DCA9C4}">
  <a:tblStyle styleId="{F1429DF3-9986-449D-8183-A795F9DCA9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  <a:defRPr b="0" i="0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.jpg"/><Relationship Id="rId42" Type="http://schemas.openxmlformats.org/officeDocument/2006/relationships/image" Target="../media/image16.jpg"/><Relationship Id="rId41" Type="http://schemas.openxmlformats.org/officeDocument/2006/relationships/hyperlink" Target="https://video.link/w/lwLRb" TargetMode="External"/><Relationship Id="rId44" Type="http://schemas.openxmlformats.org/officeDocument/2006/relationships/image" Target="../media/image19.jpg"/><Relationship Id="rId43" Type="http://schemas.openxmlformats.org/officeDocument/2006/relationships/hyperlink" Target="https://video.link/w/I0LRb" TargetMode="External"/><Relationship Id="rId46" Type="http://schemas.openxmlformats.org/officeDocument/2006/relationships/image" Target="../media/image12.jpg"/><Relationship Id="rId45" Type="http://schemas.openxmlformats.org/officeDocument/2006/relationships/hyperlink" Target="https://video.link/w/Q7LR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hyperlink" Target="https://video.link/w/jzGRb" TargetMode="External"/><Relationship Id="rId48" Type="http://schemas.openxmlformats.org/officeDocument/2006/relationships/image" Target="../media/image15.jpg"/><Relationship Id="rId47" Type="http://schemas.openxmlformats.org/officeDocument/2006/relationships/hyperlink" Target="https://video.link/w/nBLRb" TargetMode="External"/><Relationship Id="rId49" Type="http://schemas.openxmlformats.org/officeDocument/2006/relationships/hyperlink" Target="https://video.link/w/3ILRb" TargetMode="External"/><Relationship Id="rId5" Type="http://schemas.openxmlformats.org/officeDocument/2006/relationships/hyperlink" Target="https://video.link/w/0xGRb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video.link/w/dyGRb" TargetMode="External"/><Relationship Id="rId8" Type="http://schemas.openxmlformats.org/officeDocument/2006/relationships/image" Target="../media/image21.jpg"/><Relationship Id="rId31" Type="http://schemas.openxmlformats.org/officeDocument/2006/relationships/hyperlink" Target="https://video.link/w/ZBGRb" TargetMode="External"/><Relationship Id="rId30" Type="http://schemas.openxmlformats.org/officeDocument/2006/relationships/image" Target="../media/image17.jpg"/><Relationship Id="rId33" Type="http://schemas.openxmlformats.org/officeDocument/2006/relationships/hyperlink" Target="https://video.link/w/jDGRb" TargetMode="External"/><Relationship Id="rId32" Type="http://schemas.openxmlformats.org/officeDocument/2006/relationships/image" Target="../media/image28.jpg"/><Relationship Id="rId35" Type="http://schemas.openxmlformats.org/officeDocument/2006/relationships/hyperlink" Target="https://video.link/w/YFGRb" TargetMode="External"/><Relationship Id="rId34" Type="http://schemas.openxmlformats.org/officeDocument/2006/relationships/image" Target="../media/image29.jpg"/><Relationship Id="rId37" Type="http://schemas.openxmlformats.org/officeDocument/2006/relationships/hyperlink" Target="https://video.link/w/eIGRb" TargetMode="External"/><Relationship Id="rId36" Type="http://schemas.openxmlformats.org/officeDocument/2006/relationships/image" Target="../media/image25.jpg"/><Relationship Id="rId39" Type="http://schemas.openxmlformats.org/officeDocument/2006/relationships/hyperlink" Target="https://video.link/w/l4LRb" TargetMode="External"/><Relationship Id="rId38" Type="http://schemas.openxmlformats.org/officeDocument/2006/relationships/image" Target="../media/image20.jpg"/><Relationship Id="rId20" Type="http://schemas.openxmlformats.org/officeDocument/2006/relationships/image" Target="../media/image3.jpg"/><Relationship Id="rId22" Type="http://schemas.openxmlformats.org/officeDocument/2006/relationships/image" Target="../media/image8.jpg"/><Relationship Id="rId21" Type="http://schemas.openxmlformats.org/officeDocument/2006/relationships/hyperlink" Target="https://video.link/w/g4GRb" TargetMode="External"/><Relationship Id="rId24" Type="http://schemas.openxmlformats.org/officeDocument/2006/relationships/image" Target="../media/image10.jpg"/><Relationship Id="rId23" Type="http://schemas.openxmlformats.org/officeDocument/2006/relationships/hyperlink" Target="https://video.link/w/V6GRb" TargetMode="External"/><Relationship Id="rId26" Type="http://schemas.openxmlformats.org/officeDocument/2006/relationships/image" Target="../media/image7.jpg"/><Relationship Id="rId25" Type="http://schemas.openxmlformats.org/officeDocument/2006/relationships/hyperlink" Target="https://video.link/w/b8GRb" TargetMode="External"/><Relationship Id="rId28" Type="http://schemas.openxmlformats.org/officeDocument/2006/relationships/image" Target="../media/image1.jpg"/><Relationship Id="rId27" Type="http://schemas.openxmlformats.org/officeDocument/2006/relationships/hyperlink" Target="https://video.link/w/Z8GRb" TargetMode="External"/><Relationship Id="rId29" Type="http://schemas.openxmlformats.org/officeDocument/2006/relationships/hyperlink" Target="https://video.link/w/S9GRb" TargetMode="External"/><Relationship Id="rId51" Type="http://schemas.openxmlformats.org/officeDocument/2006/relationships/hyperlink" Target="https://video.link/w/yPLRb" TargetMode="External"/><Relationship Id="rId50" Type="http://schemas.openxmlformats.org/officeDocument/2006/relationships/image" Target="../media/image11.jpg"/><Relationship Id="rId53" Type="http://schemas.openxmlformats.org/officeDocument/2006/relationships/hyperlink" Target="https://video.link/w/3FGRb" TargetMode="External"/><Relationship Id="rId52" Type="http://schemas.openxmlformats.org/officeDocument/2006/relationships/image" Target="../media/image14.jpg"/><Relationship Id="rId11" Type="http://schemas.openxmlformats.org/officeDocument/2006/relationships/hyperlink" Target="https://video.link/w/j0GRb" TargetMode="External"/><Relationship Id="rId55" Type="http://schemas.openxmlformats.org/officeDocument/2006/relationships/hyperlink" Target="https://video.link/w/fVLRb" TargetMode="External"/><Relationship Id="rId10" Type="http://schemas.openxmlformats.org/officeDocument/2006/relationships/image" Target="../media/image27.jpg"/><Relationship Id="rId54" Type="http://schemas.openxmlformats.org/officeDocument/2006/relationships/image" Target="../media/image18.jpg"/><Relationship Id="rId13" Type="http://schemas.openxmlformats.org/officeDocument/2006/relationships/hyperlink" Target="https://video.link/w/N1GRb" TargetMode="External"/><Relationship Id="rId57" Type="http://schemas.openxmlformats.org/officeDocument/2006/relationships/image" Target="../media/image13.png"/><Relationship Id="rId12" Type="http://schemas.openxmlformats.org/officeDocument/2006/relationships/image" Target="../media/image23.jpg"/><Relationship Id="rId56" Type="http://schemas.openxmlformats.org/officeDocument/2006/relationships/image" Target="../media/image24.jpg"/><Relationship Id="rId15" Type="http://schemas.openxmlformats.org/officeDocument/2006/relationships/hyperlink" Target="https://video.link/w/z2GRb" TargetMode="External"/><Relationship Id="rId14" Type="http://schemas.openxmlformats.org/officeDocument/2006/relationships/image" Target="../media/image22.jpg"/><Relationship Id="rId17" Type="http://schemas.openxmlformats.org/officeDocument/2006/relationships/hyperlink" Target="https://video.link/w/S2GRb" TargetMode="External"/><Relationship Id="rId16" Type="http://schemas.openxmlformats.org/officeDocument/2006/relationships/image" Target="../media/image26.jpg"/><Relationship Id="rId19" Type="http://schemas.openxmlformats.org/officeDocument/2006/relationships/hyperlink" Target="https://video.link/w/w3GRb" TargetMode="Externa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657225" y="400050"/>
            <a:ext cx="61722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Across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America Week</a:t>
            </a:r>
            <a:endParaRPr/>
          </a:p>
        </p:txBody>
      </p:sp>
      <p:graphicFrame>
        <p:nvGraphicFramePr>
          <p:cNvPr id="85" name="Google Shape;85;p13"/>
          <p:cNvGraphicFramePr/>
          <p:nvPr/>
        </p:nvGraphicFramePr>
        <p:xfrm>
          <a:off x="657225" y="1871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{F1429DF3-9986-449D-8183-A795F9DCA9C4}</a:tableStyleId>
              </a:tblPr>
              <a:tblGrid>
                <a:gridCol w="6172200"/>
              </a:tblGrid>
              <a:tr h="1414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Monday: </a:t>
                      </a:r>
                      <a:r>
                        <a:rPr b="1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Read a silly story and wear a silly outfit</a:t>
                      </a:r>
                      <a:r>
                        <a:rPr b="0" lang="en-US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b="1" sz="2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65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Tuesday: </a:t>
                      </a:r>
                      <a:r>
                        <a:rPr b="1" lang="en-US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Read a book about a famous American and dress like them! It can be an inventor, celebrity, educator, or more.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2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Wednesday: </a:t>
                      </a:r>
                      <a:r>
                        <a:rPr b="1"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Read about an influential athlete and wear something to represent your favorite sports team.</a:t>
                      </a:r>
                      <a:endParaRPr b="1" sz="2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4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Thursday: </a:t>
                      </a:r>
                      <a:r>
                        <a:rPr b="1"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Read a book about a different culture. Wear something to represent your family’s culture or hometown.</a:t>
                      </a:r>
                      <a:endParaRPr b="1" sz="2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5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Friday: </a:t>
                      </a:r>
                      <a:r>
                        <a:rPr b="1"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Read your favorite book and wear your favorite color.</a:t>
                      </a:r>
                      <a:endParaRPr b="1" sz="2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6" name="Google Shape;86;p13"/>
          <p:cNvSpPr txBox="1"/>
          <p:nvPr/>
        </p:nvSpPr>
        <p:spPr>
          <a:xfrm>
            <a:off x="6015039" y="1335911"/>
            <a:ext cx="11001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March 1 - 5</a:t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0732" y="360622"/>
            <a:ext cx="1428750" cy="9752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tack of books black and white transparent" id="88" name="Google Shape;8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918" y="473006"/>
            <a:ext cx="1016793" cy="10167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ont eat your classmates" id="89" name="Google Shape;89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3542" y="2376722"/>
            <a:ext cx="1127733" cy="8513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ixed a color story" id="90" name="Google Shape;90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82727" y="2382250"/>
            <a:ext cx="1127734" cy="84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end of rock paper scissors" id="91" name="Google Shape;91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303607" y="2382249"/>
            <a:ext cx="775476" cy="845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ad seed" id="92" name="Google Shape;92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163552" y="2371194"/>
            <a:ext cx="693177" cy="84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on't lick this book" id="93" name="Google Shape;93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941198" y="2371194"/>
            <a:ext cx="851329" cy="8513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ittle red lion" id="94" name="Google Shape;94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5876996" y="2371194"/>
            <a:ext cx="770871" cy="8513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idden figures book" id="95" name="Google Shape;95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69499" y="4037610"/>
            <a:ext cx="693723" cy="845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he girl who thought pictures" id="96" name="Google Shape;96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668716" y="4039869"/>
            <a:ext cx="843542" cy="8435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hoosh" id="97" name="Google Shape;97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617752" y="4037610"/>
            <a:ext cx="657225" cy="838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ide by side book" id="98" name="Google Shape;9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376138" y="4039869"/>
            <a:ext cx="843542" cy="8435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urning pages" id="99" name="Google Shape;99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340756" y="4047070"/>
            <a:ext cx="6572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rker looks up" id="100" name="Google Shape;100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5138887" y="4033824"/>
            <a:ext cx="693177" cy="842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etween the lines" id="101" name="Google Shape;101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990642" y="4033824"/>
            <a:ext cx="657225" cy="8704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irl running book" id="102" name="Google Shape;102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843542" y="5692971"/>
            <a:ext cx="756636" cy="902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he's got this book" id="103" name="Google Shape;103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1695712" y="5684733"/>
            <a:ext cx="918322" cy="917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alt in his shoes" id="104" name="Google Shape;104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699783" y="5691478"/>
            <a:ext cx="706406" cy="903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ame changers book" id="105" name="Google Shape;105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5500880" y="5684733"/>
            <a:ext cx="1105653" cy="909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he nian monster" id="106" name="Google Shape;106;p13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843542" y="7410071"/>
            <a:ext cx="909226" cy="720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roudest blue" id="107" name="Google Shape;107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841587" y="7410071"/>
            <a:ext cx="720468" cy="720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estival of colors book" id="108" name="Google Shape;108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648385" y="7410071"/>
            <a:ext cx="799231" cy="719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e are grateful book" id="109" name="Google Shape;109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3535813" y="7403910"/>
            <a:ext cx="683867" cy="7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pe parade book" id="110" name="Google Shape;110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4306724" y="7398405"/>
            <a:ext cx="938741" cy="7343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rawn together book" id="111" name="Google Shape;111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5332509" y="7395966"/>
            <a:ext cx="544487" cy="727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e Are Water Protectors" id="112" name="Google Shape;112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5958917" y="7395966"/>
            <a:ext cx="734573" cy="734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le picture book" id="113" name="Google Shape;113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2709568" y="5694638"/>
            <a:ext cx="894681" cy="8999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rad meltzer billy jean king" id="114" name="Google Shape;114;p13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4501723" y="5687893"/>
            <a:ext cx="906700" cy="90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tring of rainbow dots" id="115" name="Google Shape;115;p13"/>
          <p:cNvPicPr preferRelativeResize="0"/>
          <p:nvPr/>
        </p:nvPicPr>
        <p:blipFill rotWithShape="1">
          <a:blip r:embed="rId57">
            <a:alphaModFix/>
          </a:blip>
          <a:srcRect b="28098" l="1121" r="1007" t="65570"/>
          <a:stretch/>
        </p:blipFill>
        <p:spPr>
          <a:xfrm>
            <a:off x="727869" y="8724626"/>
            <a:ext cx="4517596" cy="333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tring of rainbow dots" id="116" name="Google Shape;116;p13"/>
          <p:cNvPicPr preferRelativeResize="0"/>
          <p:nvPr/>
        </p:nvPicPr>
        <p:blipFill rotWithShape="1">
          <a:blip r:embed="rId57">
            <a:alphaModFix/>
          </a:blip>
          <a:srcRect b="28098" l="1120" r="68539" t="65570"/>
          <a:stretch/>
        </p:blipFill>
        <p:spPr>
          <a:xfrm>
            <a:off x="5275085" y="8717390"/>
            <a:ext cx="1400475" cy="333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