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6685b570e5618f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6685b570e5618f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5d3c3134527cc02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5d3c3134527cc02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d3c3134527cc02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d3c3134527cc02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96685b570e5618f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96685b570e5618f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d3c3134527cc02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d3c3134527cc02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96685b570e5618f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96685b570e5618f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3c3134527cc02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5d3c3134527cc02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96685b570e5618f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96685b570e5618f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d3c3134527cc02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d3c3134527cc02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96685b570e5618f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96685b570e5618f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9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43" y="25"/>
            <a:ext cx="9144000" cy="5143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17320" l="44926" r="13992" t="3302"/>
          <a:stretch/>
        </p:blipFill>
        <p:spPr>
          <a:xfrm>
            <a:off x="0" y="58700"/>
            <a:ext cx="1873250" cy="50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463076" y="518517"/>
            <a:ext cx="947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34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195528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21255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248996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74723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355547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681274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6521253" y="2122100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6681278" y="39110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6521253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4195528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4249003" y="22066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4355553" y="3854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5583153" y="26575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5583153" y="16988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5529678" y="9247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5529678" y="228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5689703" y="3431675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5689703" y="4390400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7966428" y="4390400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7966428" y="3431675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7966428" y="26575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7908878" y="16988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7855403" y="9247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7855403" y="228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1873275" y="228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=6+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1869850" y="8931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=0+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1869850" y="17633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=4+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865775" y="26259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=1+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1873275" y="34884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=2+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869850" y="43510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=3+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4464" y="3516195"/>
            <a:ext cx="558925" cy="159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5">
            <a:alphaModFix/>
          </a:blip>
          <a:srcRect b="12619" l="43031" r="13014" t="3698"/>
          <a:stretch/>
        </p:blipFill>
        <p:spPr>
          <a:xfrm>
            <a:off x="5579601" y="3625038"/>
            <a:ext cx="501150" cy="14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664" y="3570620"/>
            <a:ext cx="558925" cy="159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5">
            <a:alphaModFix/>
          </a:blip>
          <a:srcRect b="12619" l="43031" r="13014" t="3698"/>
          <a:stretch/>
        </p:blipFill>
        <p:spPr>
          <a:xfrm>
            <a:off x="4445801" y="3679463"/>
            <a:ext cx="501150" cy="14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2341" y="3652249"/>
            <a:ext cx="529734" cy="13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5">
            <a:alphaModFix/>
          </a:blip>
          <a:srcRect b="12619" l="43031" r="13014" t="3698"/>
          <a:stretch/>
        </p:blipFill>
        <p:spPr>
          <a:xfrm>
            <a:off x="3297502" y="3745205"/>
            <a:ext cx="474975" cy="1270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7757" y="3698730"/>
            <a:ext cx="529734" cy="13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5">
            <a:alphaModFix/>
          </a:blip>
          <a:srcRect b="12619" l="43031" r="13014" t="3698"/>
          <a:stretch/>
        </p:blipFill>
        <p:spPr>
          <a:xfrm>
            <a:off x="2222918" y="3791686"/>
            <a:ext cx="474975" cy="1270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173" y="3675490"/>
            <a:ext cx="529734" cy="13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5">
            <a:alphaModFix/>
          </a:blip>
          <a:srcRect b="12619" l="43031" r="13014" t="3698"/>
          <a:stretch/>
        </p:blipFill>
        <p:spPr>
          <a:xfrm>
            <a:off x="1148334" y="3768446"/>
            <a:ext cx="474975" cy="1270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589" y="3721971"/>
            <a:ext cx="529734" cy="13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5">
            <a:alphaModFix/>
          </a:blip>
          <a:srcRect b="12619" l="43031" r="13014" t="3698"/>
          <a:stretch/>
        </p:blipFill>
        <p:spPr>
          <a:xfrm>
            <a:off x="73750" y="3814927"/>
            <a:ext cx="474975" cy="127034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3461500" y="1291975"/>
            <a:ext cx="104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5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8038300" y="1291975"/>
            <a:ext cx="996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43" y="25"/>
            <a:ext cx="9144000" cy="5143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17320" l="44926" r="13992" t="3302"/>
          <a:stretch/>
        </p:blipFill>
        <p:spPr>
          <a:xfrm>
            <a:off x="0" y="58700"/>
            <a:ext cx="1873250" cy="50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463076" y="518517"/>
            <a:ext cx="947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34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195528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21255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248996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74723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355547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681274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/>
          <p:nvPr/>
        </p:nvSpPr>
        <p:spPr>
          <a:xfrm>
            <a:off x="6521253" y="2122100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6681278" y="39110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6521253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4195528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4249003" y="22066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4355553" y="3854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5529678" y="9247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5529678" y="228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1873275" y="228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7=6+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1869850" y="8931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7=0+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1869850" y="17633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7=4+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865775" y="26259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7=1+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1873275" y="34884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7=2+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1869850" y="43510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7=3+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5583153" y="16988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p16"/>
          <p:cNvSpPr/>
          <p:nvPr/>
        </p:nvSpPr>
        <p:spPr>
          <a:xfrm>
            <a:off x="5583153" y="2685988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8" name="Google Shape;138;p16"/>
          <p:cNvSpPr/>
          <p:nvPr/>
        </p:nvSpPr>
        <p:spPr>
          <a:xfrm>
            <a:off x="5689703" y="3431675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5689703" y="4390425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7855403" y="228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7855403" y="9815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7855403" y="17272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7908878" y="2685988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7966428" y="3431675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8015423" y="4390425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871239" y="443735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73750" y="4402650"/>
            <a:ext cx="725844" cy="7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2812407" y="447205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2014918" y="4437350"/>
            <a:ext cx="725844" cy="7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4753575" y="447205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3956087" y="4437350"/>
            <a:ext cx="725843" cy="7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871264" y="368180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73775" y="3647100"/>
            <a:ext cx="725844" cy="7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2812432" y="371650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2014943" y="3681800"/>
            <a:ext cx="725844" cy="7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4753600" y="371650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3956112" y="3681800"/>
            <a:ext cx="725843" cy="7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4">
            <a:alphaModFix/>
          </a:blip>
          <a:srcRect b="11936" l="13327" r="13524" t="10753"/>
          <a:stretch/>
        </p:blipFill>
        <p:spPr>
          <a:xfrm>
            <a:off x="6623150" y="3681800"/>
            <a:ext cx="1072050" cy="6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 rotWithShape="1">
          <a:blip r:embed="rId5">
            <a:alphaModFix/>
          </a:blip>
          <a:srcRect b="0" l="10746" r="10057" t="0"/>
          <a:stretch/>
        </p:blipFill>
        <p:spPr>
          <a:xfrm>
            <a:off x="5825662" y="3647100"/>
            <a:ext cx="725843" cy="7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7"/>
          <p:cNvSpPr/>
          <p:nvPr/>
        </p:nvSpPr>
        <p:spPr>
          <a:xfrm>
            <a:off x="3471874" y="1291286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7"/>
          <p:cNvSpPr/>
          <p:nvPr/>
        </p:nvSpPr>
        <p:spPr>
          <a:xfrm>
            <a:off x="8046374" y="1291286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/>
          <p:nvPr/>
        </p:nvSpPr>
        <p:spPr>
          <a:xfrm>
            <a:off x="43" y="25"/>
            <a:ext cx="9144000" cy="5143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17320" l="44926" r="13992" t="3302"/>
          <a:stretch/>
        </p:blipFill>
        <p:spPr>
          <a:xfrm>
            <a:off x="0" y="58700"/>
            <a:ext cx="1873250" cy="50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8"/>
          <p:cNvSpPr txBox="1"/>
          <p:nvPr/>
        </p:nvSpPr>
        <p:spPr>
          <a:xfrm>
            <a:off x="463076" y="518517"/>
            <a:ext cx="947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34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3" name="Google Shape;173;p18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195528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21255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248996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74723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355547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681274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6521253" y="2122100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6681278" y="39110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6521253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4195528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4249003" y="22066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4355553" y="3854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5583153" y="26575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6" name="Google Shape;186;p18"/>
          <p:cNvSpPr/>
          <p:nvPr/>
        </p:nvSpPr>
        <p:spPr>
          <a:xfrm>
            <a:off x="5583153" y="16988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5529678" y="9247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5529678" y="228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5689703" y="3431675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5689703" y="4390400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7966428" y="4390400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7966428" y="3431675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7966428" y="26575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7908878" y="16988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7855403" y="9247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7855403" y="228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1873275" y="228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=6+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1869850" y="8931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=0+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869850" y="17633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=4+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1865775" y="26259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=1+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1873275" y="34884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=2+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1869850" y="43510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=3+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"/>
          <p:cNvSpPr/>
          <p:nvPr/>
        </p:nvSpPr>
        <p:spPr>
          <a:xfrm>
            <a:off x="3426974" y="1170061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8046374" y="1170061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0" y="4440875"/>
            <a:ext cx="674682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674682" y="4440875"/>
            <a:ext cx="800168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1474850" y="4440875"/>
            <a:ext cx="674682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2149532" y="4440875"/>
            <a:ext cx="800168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2949700" y="4440875"/>
            <a:ext cx="674682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3624382" y="4440875"/>
            <a:ext cx="800168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4424550" y="4440875"/>
            <a:ext cx="674682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5099232" y="4440875"/>
            <a:ext cx="800168" cy="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0" y="3597700"/>
            <a:ext cx="674682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674682" y="3597700"/>
            <a:ext cx="800168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1474850" y="3597700"/>
            <a:ext cx="674682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2149532" y="3597700"/>
            <a:ext cx="800168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2949700" y="3597700"/>
            <a:ext cx="674682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3624382" y="3597700"/>
            <a:ext cx="800168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9"/>
          <p:cNvPicPr preferRelativeResize="0"/>
          <p:nvPr/>
        </p:nvPicPr>
        <p:blipFill rotWithShape="1">
          <a:blip r:embed="rId4">
            <a:alphaModFix/>
          </a:blip>
          <a:srcRect b="11925" l="4" r="52644" t="0"/>
          <a:stretch/>
        </p:blipFill>
        <p:spPr>
          <a:xfrm>
            <a:off x="4424550" y="3597700"/>
            <a:ext cx="674682" cy="8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9"/>
          <p:cNvPicPr preferRelativeResize="0"/>
          <p:nvPr/>
        </p:nvPicPr>
        <p:blipFill rotWithShape="1">
          <a:blip r:embed="rId4">
            <a:alphaModFix/>
          </a:blip>
          <a:srcRect b="11925" l="43842" r="0" t="0"/>
          <a:stretch/>
        </p:blipFill>
        <p:spPr>
          <a:xfrm>
            <a:off x="5099232" y="3597700"/>
            <a:ext cx="800168" cy="8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"/>
          <p:cNvSpPr/>
          <p:nvPr/>
        </p:nvSpPr>
        <p:spPr>
          <a:xfrm>
            <a:off x="43" y="25"/>
            <a:ext cx="9144000" cy="5143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0"/>
          <p:cNvPicPr preferRelativeResize="0"/>
          <p:nvPr/>
        </p:nvPicPr>
        <p:blipFill rotWithShape="1">
          <a:blip r:embed="rId3">
            <a:alphaModFix/>
          </a:blip>
          <a:srcRect b="17320" l="44926" r="13992" t="3302"/>
          <a:stretch/>
        </p:blipFill>
        <p:spPr>
          <a:xfrm>
            <a:off x="0" y="58700"/>
            <a:ext cx="1873250" cy="50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0"/>
          <p:cNvSpPr txBox="1"/>
          <p:nvPr/>
        </p:nvSpPr>
        <p:spPr>
          <a:xfrm>
            <a:off x="463076" y="518517"/>
            <a:ext cx="947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sz="34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2" name="Google Shape;232;p20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195528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21255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248996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74723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0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355547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0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681274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0"/>
          <p:cNvSpPr/>
          <p:nvPr/>
        </p:nvSpPr>
        <p:spPr>
          <a:xfrm>
            <a:off x="6521253" y="2122100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6681278" y="39110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0" name="Google Shape;240;p20"/>
          <p:cNvSpPr/>
          <p:nvPr/>
        </p:nvSpPr>
        <p:spPr>
          <a:xfrm>
            <a:off x="6521253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1" name="Google Shape;241;p20"/>
          <p:cNvSpPr/>
          <p:nvPr/>
        </p:nvSpPr>
        <p:spPr>
          <a:xfrm>
            <a:off x="4195528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2" name="Google Shape;242;p20"/>
          <p:cNvSpPr/>
          <p:nvPr/>
        </p:nvSpPr>
        <p:spPr>
          <a:xfrm>
            <a:off x="4249003" y="22066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4355553" y="3854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5583153" y="26575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5583153" y="16988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5529678" y="9247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5529678" y="228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5689703" y="3431675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9" name="Google Shape;249;p20"/>
          <p:cNvSpPr/>
          <p:nvPr/>
        </p:nvSpPr>
        <p:spPr>
          <a:xfrm>
            <a:off x="5689703" y="4390400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0" name="Google Shape;250;p20"/>
          <p:cNvSpPr/>
          <p:nvPr/>
        </p:nvSpPr>
        <p:spPr>
          <a:xfrm>
            <a:off x="7966428" y="3431675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1" name="Google Shape;251;p20"/>
          <p:cNvSpPr/>
          <p:nvPr/>
        </p:nvSpPr>
        <p:spPr>
          <a:xfrm>
            <a:off x="7966428" y="26575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7908878" y="16988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7855403" y="9247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7855403" y="228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1873275" y="228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=6+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1869850" y="8931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=0+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1869850" y="17633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=4+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1865775" y="26259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=1+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9" name="Google Shape;259;p20"/>
          <p:cNvSpPr/>
          <p:nvPr/>
        </p:nvSpPr>
        <p:spPr>
          <a:xfrm>
            <a:off x="1873275" y="34884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=2+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0" name="Google Shape;260;p20"/>
          <p:cNvSpPr/>
          <p:nvPr/>
        </p:nvSpPr>
        <p:spPr>
          <a:xfrm>
            <a:off x="1869850" y="43510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=3+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1" name="Google Shape;261;p20"/>
          <p:cNvSpPr/>
          <p:nvPr/>
        </p:nvSpPr>
        <p:spPr>
          <a:xfrm>
            <a:off x="8015428" y="4390400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"/>
          <p:cNvSpPr/>
          <p:nvPr/>
        </p:nvSpPr>
        <p:spPr>
          <a:xfrm>
            <a:off x="3436724" y="1313148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1"/>
          <p:cNvSpPr/>
          <p:nvPr/>
        </p:nvSpPr>
        <p:spPr>
          <a:xfrm>
            <a:off x="8037924" y="1365086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0" y="3597678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665351" y="3700778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1571293" y="3649233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2236644" y="3752334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3311663" y="3623440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3998738" y="3597687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4904681" y="3597687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5601432" y="3597696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6560506" y="3597687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0" y="4382903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665351" y="4486003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1571294" y="4434458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2236644" y="4537559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3311663" y="4408665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3998739" y="4382912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1"/>
          <p:cNvPicPr preferRelativeResize="0"/>
          <p:nvPr/>
        </p:nvPicPr>
        <p:blipFill rotWithShape="1">
          <a:blip r:embed="rId4">
            <a:alphaModFix/>
          </a:blip>
          <a:srcRect b="6804" l="14012" r="57910" t="66031"/>
          <a:stretch/>
        </p:blipFill>
        <p:spPr>
          <a:xfrm>
            <a:off x="4904681" y="4382912"/>
            <a:ext cx="665351" cy="68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5601432" y="4382921"/>
            <a:ext cx="905951" cy="5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 rotWithShape="1">
          <a:blip r:embed="rId4">
            <a:alphaModFix/>
          </a:blip>
          <a:srcRect b="32568" l="3861" r="57909" t="44373"/>
          <a:stretch/>
        </p:blipFill>
        <p:spPr>
          <a:xfrm>
            <a:off x="6560506" y="4382912"/>
            <a:ext cx="905951" cy="579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"/>
          <p:cNvSpPr/>
          <p:nvPr/>
        </p:nvSpPr>
        <p:spPr>
          <a:xfrm>
            <a:off x="43" y="25"/>
            <a:ext cx="9144000" cy="5143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p22"/>
          <p:cNvPicPr preferRelativeResize="0"/>
          <p:nvPr/>
        </p:nvPicPr>
        <p:blipFill rotWithShape="1">
          <a:blip r:embed="rId3">
            <a:alphaModFix/>
          </a:blip>
          <a:srcRect b="17320" l="44926" r="13992" t="3302"/>
          <a:stretch/>
        </p:blipFill>
        <p:spPr>
          <a:xfrm>
            <a:off x="0" y="58700"/>
            <a:ext cx="1873250" cy="50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2"/>
          <p:cNvSpPr txBox="1"/>
          <p:nvPr/>
        </p:nvSpPr>
        <p:spPr>
          <a:xfrm>
            <a:off x="463076" y="518517"/>
            <a:ext cx="947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sz="34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93" name="Google Shape;293;p22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195528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2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21255" y="22875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2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248996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2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574723" y="1698873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2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4355547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2"/>
          <p:cNvPicPr preferRelativeResize="0"/>
          <p:nvPr/>
        </p:nvPicPr>
        <p:blipFill rotWithShape="1">
          <a:blip r:embed="rId4">
            <a:alphaModFix/>
          </a:blip>
          <a:srcRect b="8520" l="10135" r="7192" t="8429"/>
          <a:stretch/>
        </p:blipFill>
        <p:spPr>
          <a:xfrm>
            <a:off x="6681274" y="3431684"/>
            <a:ext cx="2086254" cy="167599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/>
          <p:nvPr/>
        </p:nvSpPr>
        <p:spPr>
          <a:xfrm>
            <a:off x="6521253" y="2122100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0" name="Google Shape;300;p22"/>
          <p:cNvSpPr/>
          <p:nvPr/>
        </p:nvSpPr>
        <p:spPr>
          <a:xfrm>
            <a:off x="6681278" y="39110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1" name="Google Shape;301;p22"/>
          <p:cNvSpPr/>
          <p:nvPr/>
        </p:nvSpPr>
        <p:spPr>
          <a:xfrm>
            <a:off x="6521253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2" name="Google Shape;302;p22"/>
          <p:cNvSpPr/>
          <p:nvPr/>
        </p:nvSpPr>
        <p:spPr>
          <a:xfrm>
            <a:off x="4195528" y="502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3" name="Google Shape;303;p22"/>
          <p:cNvSpPr/>
          <p:nvPr/>
        </p:nvSpPr>
        <p:spPr>
          <a:xfrm>
            <a:off x="4249003" y="22066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4" name="Google Shape;304;p22"/>
          <p:cNvSpPr/>
          <p:nvPr/>
        </p:nvSpPr>
        <p:spPr>
          <a:xfrm>
            <a:off x="4355553" y="3854225"/>
            <a:ext cx="752100" cy="7173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5" name="Google Shape;305;p22"/>
          <p:cNvSpPr/>
          <p:nvPr/>
        </p:nvSpPr>
        <p:spPr>
          <a:xfrm>
            <a:off x="5583153" y="26575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6" name="Google Shape;306;p22"/>
          <p:cNvSpPr/>
          <p:nvPr/>
        </p:nvSpPr>
        <p:spPr>
          <a:xfrm>
            <a:off x="5583153" y="1698875"/>
            <a:ext cx="752100" cy="7173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7" name="Google Shape;307;p22"/>
          <p:cNvSpPr/>
          <p:nvPr/>
        </p:nvSpPr>
        <p:spPr>
          <a:xfrm>
            <a:off x="5529678" y="9247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8" name="Google Shape;308;p22"/>
          <p:cNvSpPr/>
          <p:nvPr/>
        </p:nvSpPr>
        <p:spPr>
          <a:xfrm>
            <a:off x="5529678" y="22875"/>
            <a:ext cx="752100" cy="7173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9" name="Google Shape;309;p22"/>
          <p:cNvSpPr/>
          <p:nvPr/>
        </p:nvSpPr>
        <p:spPr>
          <a:xfrm>
            <a:off x="5689703" y="3431675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5689703" y="4390400"/>
            <a:ext cx="752100" cy="717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1" name="Google Shape;311;p22"/>
          <p:cNvSpPr/>
          <p:nvPr/>
        </p:nvSpPr>
        <p:spPr>
          <a:xfrm>
            <a:off x="7966428" y="4390400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2" name="Google Shape;312;p22"/>
          <p:cNvSpPr/>
          <p:nvPr/>
        </p:nvSpPr>
        <p:spPr>
          <a:xfrm>
            <a:off x="7966428" y="3431675"/>
            <a:ext cx="752100" cy="7173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7966428" y="26575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7908878" y="1698875"/>
            <a:ext cx="752100" cy="7173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5" name="Google Shape;315;p22"/>
          <p:cNvSpPr/>
          <p:nvPr/>
        </p:nvSpPr>
        <p:spPr>
          <a:xfrm>
            <a:off x="7855403" y="9247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6" name="Google Shape;316;p22"/>
          <p:cNvSpPr/>
          <p:nvPr/>
        </p:nvSpPr>
        <p:spPr>
          <a:xfrm>
            <a:off x="7855403" y="22875"/>
            <a:ext cx="752100" cy="717300"/>
          </a:xfrm>
          <a:prstGeom prst="ellipse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7" name="Google Shape;317;p22"/>
          <p:cNvSpPr/>
          <p:nvPr/>
        </p:nvSpPr>
        <p:spPr>
          <a:xfrm>
            <a:off x="1873275" y="228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=6+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8" name="Google Shape;318;p22"/>
          <p:cNvSpPr/>
          <p:nvPr/>
        </p:nvSpPr>
        <p:spPr>
          <a:xfrm>
            <a:off x="1869850" y="8931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=0+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9" name="Google Shape;319;p22"/>
          <p:cNvSpPr/>
          <p:nvPr/>
        </p:nvSpPr>
        <p:spPr>
          <a:xfrm>
            <a:off x="1869850" y="17633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=4+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0" name="Google Shape;320;p22"/>
          <p:cNvSpPr/>
          <p:nvPr/>
        </p:nvSpPr>
        <p:spPr>
          <a:xfrm>
            <a:off x="1865775" y="26259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=1+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1873275" y="348847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=2+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2" name="Google Shape;322;p22"/>
          <p:cNvSpPr/>
          <p:nvPr/>
        </p:nvSpPr>
        <p:spPr>
          <a:xfrm>
            <a:off x="1869850" y="4351025"/>
            <a:ext cx="2086200" cy="7806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=3+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3"/>
          <p:cNvSpPr/>
          <p:nvPr/>
        </p:nvSpPr>
        <p:spPr>
          <a:xfrm>
            <a:off x="8007374" y="1273636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3"/>
          <p:cNvSpPr/>
          <p:nvPr/>
        </p:nvSpPr>
        <p:spPr>
          <a:xfrm>
            <a:off x="3455049" y="1273636"/>
            <a:ext cx="1024500" cy="10245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9" name="Google Shape;32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76" y="3597698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931" y="3618831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504" y="4433181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659" y="4454314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4101" y="3618823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9256" y="3639956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7829" y="4454306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2984" y="4475439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8151" y="3639948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3306" y="3661081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879" y="4475431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7034" y="4496564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8476" y="3661073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3631" y="3682206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204" y="4496556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7359" y="4517689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2526" y="3597698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7681" y="3618831"/>
            <a:ext cx="745170" cy="62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6254" y="4433181"/>
            <a:ext cx="745170" cy="6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1409" y="4454314"/>
            <a:ext cx="745170" cy="621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