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matic SC"/>
      <p:regular r:id="rId9"/>
      <p:bold r:id="rId10"/>
    </p:embeddedFont>
    <p:embeddedFont>
      <p:font typeface="Dancing Script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DancingScript-regular.fntdata"/><Relationship Id="rId10" Type="http://schemas.openxmlformats.org/officeDocument/2006/relationships/font" Target="fonts/AmaticSC-bold.fntdata"/><Relationship Id="rId12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51a2a08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51a2a08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de62e62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de62e62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de62e620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de62e620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1.png"/><Relationship Id="rId42" Type="http://schemas.openxmlformats.org/officeDocument/2006/relationships/image" Target="../media/image41.png"/><Relationship Id="rId41" Type="http://schemas.openxmlformats.org/officeDocument/2006/relationships/hyperlink" Target="https://youtu.be/TdmzmacVTu8" TargetMode="External"/><Relationship Id="rId44" Type="http://schemas.openxmlformats.org/officeDocument/2006/relationships/image" Target="../media/image38.png"/><Relationship Id="rId43" Type="http://schemas.openxmlformats.org/officeDocument/2006/relationships/hyperlink" Target="https://youtu.be/3SMYlgD9JDc" TargetMode="External"/><Relationship Id="rId46" Type="http://schemas.openxmlformats.org/officeDocument/2006/relationships/image" Target="../media/image23.png"/><Relationship Id="rId45" Type="http://schemas.openxmlformats.org/officeDocument/2006/relationships/hyperlink" Target="https://youtu.be/zEXYAuIP52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9" Type="http://schemas.openxmlformats.org/officeDocument/2006/relationships/image" Target="../media/image3.png"/><Relationship Id="rId48" Type="http://schemas.openxmlformats.org/officeDocument/2006/relationships/image" Target="../media/image25.png"/><Relationship Id="rId47" Type="http://schemas.openxmlformats.org/officeDocument/2006/relationships/hyperlink" Target="https://youtu.be/krzwPyz3DBg" TargetMode="External"/><Relationship Id="rId49" Type="http://schemas.openxmlformats.org/officeDocument/2006/relationships/hyperlink" Target="https://youtu.be/or-WEOzK5tk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Relationship Id="rId31" Type="http://schemas.openxmlformats.org/officeDocument/2006/relationships/hyperlink" Target="https://youtu.be/R8hp5Q2IOuQ" TargetMode="External"/><Relationship Id="rId30" Type="http://schemas.openxmlformats.org/officeDocument/2006/relationships/image" Target="../media/image30.png"/><Relationship Id="rId33" Type="http://schemas.openxmlformats.org/officeDocument/2006/relationships/hyperlink" Target="https://youtu.be/aA7B4gKcH4g" TargetMode="External"/><Relationship Id="rId32" Type="http://schemas.openxmlformats.org/officeDocument/2006/relationships/image" Target="../media/image32.png"/><Relationship Id="rId35" Type="http://schemas.openxmlformats.org/officeDocument/2006/relationships/hyperlink" Target="https://youtu.be/Tb5EZdyJ3V8" TargetMode="External"/><Relationship Id="rId34" Type="http://schemas.openxmlformats.org/officeDocument/2006/relationships/image" Target="../media/image24.png"/><Relationship Id="rId37" Type="http://schemas.openxmlformats.org/officeDocument/2006/relationships/hyperlink" Target="https://youtu.be/6u1q3LEABD0" TargetMode="External"/><Relationship Id="rId36" Type="http://schemas.openxmlformats.org/officeDocument/2006/relationships/image" Target="../media/image17.png"/><Relationship Id="rId39" Type="http://schemas.openxmlformats.org/officeDocument/2006/relationships/hyperlink" Target="https://youtu.be/7_pO4u86AWM" TargetMode="External"/><Relationship Id="rId38" Type="http://schemas.openxmlformats.org/officeDocument/2006/relationships/image" Target="../media/image26.png"/><Relationship Id="rId61" Type="http://schemas.openxmlformats.org/officeDocument/2006/relationships/image" Target="../media/image27.png"/><Relationship Id="rId20" Type="http://schemas.openxmlformats.org/officeDocument/2006/relationships/image" Target="../media/image12.png"/><Relationship Id="rId22" Type="http://schemas.openxmlformats.org/officeDocument/2006/relationships/image" Target="../media/image16.png"/><Relationship Id="rId21" Type="http://schemas.openxmlformats.org/officeDocument/2006/relationships/image" Target="../media/image5.png"/><Relationship Id="rId24" Type="http://schemas.openxmlformats.org/officeDocument/2006/relationships/image" Target="../media/image15.png"/><Relationship Id="rId23" Type="http://schemas.openxmlformats.org/officeDocument/2006/relationships/hyperlink" Target="https://youtu.be/-EBF620yecc" TargetMode="External"/><Relationship Id="rId60" Type="http://schemas.openxmlformats.org/officeDocument/2006/relationships/image" Target="../media/image28.png"/><Relationship Id="rId26" Type="http://schemas.openxmlformats.org/officeDocument/2006/relationships/image" Target="../media/image42.png"/><Relationship Id="rId25" Type="http://schemas.openxmlformats.org/officeDocument/2006/relationships/hyperlink" Target="https://youtu.be/Nz9JkUObM9M" TargetMode="External"/><Relationship Id="rId28" Type="http://schemas.openxmlformats.org/officeDocument/2006/relationships/image" Target="../media/image19.png"/><Relationship Id="rId27" Type="http://schemas.openxmlformats.org/officeDocument/2006/relationships/hyperlink" Target="https://youtu.be/0Ak9C90PdoI" TargetMode="External"/><Relationship Id="rId29" Type="http://schemas.openxmlformats.org/officeDocument/2006/relationships/hyperlink" Target="https://youtu.be/oz3MaxFK9Fg" TargetMode="External"/><Relationship Id="rId51" Type="http://schemas.openxmlformats.org/officeDocument/2006/relationships/hyperlink" Target="https://youtu.be/TAt7kmKrCO8" TargetMode="External"/><Relationship Id="rId50" Type="http://schemas.openxmlformats.org/officeDocument/2006/relationships/image" Target="../media/image22.png"/><Relationship Id="rId53" Type="http://schemas.openxmlformats.org/officeDocument/2006/relationships/hyperlink" Target="https://youtu.be/dRsSkhHmzXA" TargetMode="External"/><Relationship Id="rId52" Type="http://schemas.openxmlformats.org/officeDocument/2006/relationships/image" Target="../media/image29.png"/><Relationship Id="rId11" Type="http://schemas.openxmlformats.org/officeDocument/2006/relationships/hyperlink" Target="https://www.worldcat.org/profiles/ReadAcrossAmerica/lists/3209938" TargetMode="External"/><Relationship Id="rId55" Type="http://schemas.openxmlformats.org/officeDocument/2006/relationships/hyperlink" Target="https://youtu.be/SHLrVnbN7P4" TargetMode="External"/><Relationship Id="rId10" Type="http://schemas.openxmlformats.org/officeDocument/2006/relationships/image" Target="../media/image13.png"/><Relationship Id="rId54" Type="http://schemas.openxmlformats.org/officeDocument/2006/relationships/image" Target="../media/image36.png"/><Relationship Id="rId13" Type="http://schemas.openxmlformats.org/officeDocument/2006/relationships/image" Target="../media/image9.jpg"/><Relationship Id="rId57" Type="http://schemas.openxmlformats.org/officeDocument/2006/relationships/hyperlink" Target="https://youtu.be/WJLEr6xWVzM" TargetMode="External"/><Relationship Id="rId12" Type="http://schemas.openxmlformats.org/officeDocument/2006/relationships/image" Target="../media/image14.png"/><Relationship Id="rId56" Type="http://schemas.openxmlformats.org/officeDocument/2006/relationships/image" Target="../media/image45.png"/><Relationship Id="rId15" Type="http://schemas.openxmlformats.org/officeDocument/2006/relationships/image" Target="../media/image7.png"/><Relationship Id="rId59" Type="http://schemas.openxmlformats.org/officeDocument/2006/relationships/hyperlink" Target="https://youtu.be/fb-oKgokmX4" TargetMode="External"/><Relationship Id="rId14" Type="http://schemas.openxmlformats.org/officeDocument/2006/relationships/image" Target="../media/image1.png"/><Relationship Id="rId58" Type="http://schemas.openxmlformats.org/officeDocument/2006/relationships/image" Target="../media/image35.png"/><Relationship Id="rId17" Type="http://schemas.openxmlformats.org/officeDocument/2006/relationships/image" Target="../media/image20.png"/><Relationship Id="rId16" Type="http://schemas.openxmlformats.org/officeDocument/2006/relationships/image" Target="../media/image18.png"/><Relationship Id="rId19" Type="http://schemas.openxmlformats.org/officeDocument/2006/relationships/hyperlink" Target="https://www.weareteachers.com/best-short-stories-for-middle-schoolers/" TargetMode="External"/><Relationship Id="rId18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5_PsMYfkgBQ" TargetMode="External"/><Relationship Id="rId42" Type="http://schemas.openxmlformats.org/officeDocument/2006/relationships/hyperlink" Target="https://youtu.be/0tOUntFrtbI" TargetMode="External"/><Relationship Id="rId41" Type="http://schemas.openxmlformats.org/officeDocument/2006/relationships/image" Target="../media/image59.png"/><Relationship Id="rId44" Type="http://schemas.openxmlformats.org/officeDocument/2006/relationships/hyperlink" Target="https://youtu.be/JgTzl6dqEbI" TargetMode="External"/><Relationship Id="rId43" Type="http://schemas.openxmlformats.org/officeDocument/2006/relationships/image" Target="../media/image65.png"/><Relationship Id="rId46" Type="http://schemas.openxmlformats.org/officeDocument/2006/relationships/hyperlink" Target="https://youtu.be/pBQP9E2mBrQ" TargetMode="External"/><Relationship Id="rId45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9" Type="http://schemas.openxmlformats.org/officeDocument/2006/relationships/image" Target="../media/image31.png"/><Relationship Id="rId48" Type="http://schemas.openxmlformats.org/officeDocument/2006/relationships/hyperlink" Target="https://youtu.be/nzK6eLbiFt4" TargetMode="External"/><Relationship Id="rId47" Type="http://schemas.openxmlformats.org/officeDocument/2006/relationships/image" Target="../media/image53.png"/><Relationship Id="rId49" Type="http://schemas.openxmlformats.org/officeDocument/2006/relationships/image" Target="../media/image54.png"/><Relationship Id="rId5" Type="http://schemas.openxmlformats.org/officeDocument/2006/relationships/image" Target="../media/image14.png"/><Relationship Id="rId6" Type="http://schemas.openxmlformats.org/officeDocument/2006/relationships/image" Target="../media/image18.png"/><Relationship Id="rId7" Type="http://schemas.openxmlformats.org/officeDocument/2006/relationships/image" Target="../media/image20.png"/><Relationship Id="rId8" Type="http://schemas.openxmlformats.org/officeDocument/2006/relationships/image" Target="../media/image34.png"/><Relationship Id="rId31" Type="http://schemas.openxmlformats.org/officeDocument/2006/relationships/image" Target="../media/image55.png"/><Relationship Id="rId30" Type="http://schemas.openxmlformats.org/officeDocument/2006/relationships/hyperlink" Target="https://youtu.be/1PmOEWtAXkg" TargetMode="External"/><Relationship Id="rId33" Type="http://schemas.openxmlformats.org/officeDocument/2006/relationships/image" Target="../media/image51.png"/><Relationship Id="rId32" Type="http://schemas.openxmlformats.org/officeDocument/2006/relationships/hyperlink" Target="https://youtu.be/rbnZ_6E8cXM" TargetMode="External"/><Relationship Id="rId35" Type="http://schemas.openxmlformats.org/officeDocument/2006/relationships/image" Target="../media/image49.png"/><Relationship Id="rId34" Type="http://schemas.openxmlformats.org/officeDocument/2006/relationships/hyperlink" Target="https://youtu.be/ng_iJYGaI8Q" TargetMode="External"/><Relationship Id="rId37" Type="http://schemas.openxmlformats.org/officeDocument/2006/relationships/image" Target="../media/image46.png"/><Relationship Id="rId36" Type="http://schemas.openxmlformats.org/officeDocument/2006/relationships/hyperlink" Target="https://youtu.be/AKRKJpCNGtw" TargetMode="External"/><Relationship Id="rId39" Type="http://schemas.openxmlformats.org/officeDocument/2006/relationships/image" Target="../media/image61.png"/><Relationship Id="rId38" Type="http://schemas.openxmlformats.org/officeDocument/2006/relationships/hyperlink" Target="https://youtu.be/bLIlbdSrAiA" TargetMode="External"/><Relationship Id="rId20" Type="http://schemas.openxmlformats.org/officeDocument/2006/relationships/hyperlink" Target="https://youtu.be/1lc55GncjJs" TargetMode="External"/><Relationship Id="rId22" Type="http://schemas.openxmlformats.org/officeDocument/2006/relationships/hyperlink" Target="https://youtu.be/fEpizud5lM0" TargetMode="External"/><Relationship Id="rId21" Type="http://schemas.openxmlformats.org/officeDocument/2006/relationships/image" Target="../media/image39.png"/><Relationship Id="rId24" Type="http://schemas.openxmlformats.org/officeDocument/2006/relationships/hyperlink" Target="https://youtu.be/R9N_o9Bq0ro" TargetMode="External"/><Relationship Id="rId23" Type="http://schemas.openxmlformats.org/officeDocument/2006/relationships/image" Target="../media/image60.png"/><Relationship Id="rId26" Type="http://schemas.openxmlformats.org/officeDocument/2006/relationships/hyperlink" Target="https://youtu.be/D4hfvE-cHdM" TargetMode="External"/><Relationship Id="rId25" Type="http://schemas.openxmlformats.org/officeDocument/2006/relationships/image" Target="../media/image63.png"/><Relationship Id="rId28" Type="http://schemas.openxmlformats.org/officeDocument/2006/relationships/hyperlink" Target="https://youtu.be/DburMDLjTrY" TargetMode="External"/><Relationship Id="rId27" Type="http://schemas.openxmlformats.org/officeDocument/2006/relationships/image" Target="../media/image44.png"/><Relationship Id="rId29" Type="http://schemas.openxmlformats.org/officeDocument/2006/relationships/image" Target="../media/image52.png"/><Relationship Id="rId51" Type="http://schemas.openxmlformats.org/officeDocument/2006/relationships/image" Target="../media/image56.png"/><Relationship Id="rId50" Type="http://schemas.openxmlformats.org/officeDocument/2006/relationships/hyperlink" Target="https://youtu.be/oRvz41J_IKk" TargetMode="External"/><Relationship Id="rId53" Type="http://schemas.openxmlformats.org/officeDocument/2006/relationships/image" Target="../media/image68.png"/><Relationship Id="rId52" Type="http://schemas.openxmlformats.org/officeDocument/2006/relationships/image" Target="../media/image50.png"/><Relationship Id="rId11" Type="http://schemas.openxmlformats.org/officeDocument/2006/relationships/image" Target="../media/image43.png"/><Relationship Id="rId10" Type="http://schemas.openxmlformats.org/officeDocument/2006/relationships/hyperlink" Target="https://www.youtube.com/watch?v=gVgey_rByP0" TargetMode="External"/><Relationship Id="rId13" Type="http://schemas.openxmlformats.org/officeDocument/2006/relationships/image" Target="../media/image48.png"/><Relationship Id="rId12" Type="http://schemas.openxmlformats.org/officeDocument/2006/relationships/hyperlink" Target="https://youtu.be/aS3EPIU3a7g" TargetMode="External"/><Relationship Id="rId15" Type="http://schemas.openxmlformats.org/officeDocument/2006/relationships/image" Target="../media/image37.png"/><Relationship Id="rId14" Type="http://schemas.openxmlformats.org/officeDocument/2006/relationships/hyperlink" Target="https://youtu.be/WXhXFEVRdhs" TargetMode="External"/><Relationship Id="rId17" Type="http://schemas.openxmlformats.org/officeDocument/2006/relationships/image" Target="../media/image33.png"/><Relationship Id="rId16" Type="http://schemas.openxmlformats.org/officeDocument/2006/relationships/hyperlink" Target="https://youtu.be/gICH808u5sw" TargetMode="External"/><Relationship Id="rId19" Type="http://schemas.openxmlformats.org/officeDocument/2006/relationships/image" Target="../media/image40.png"/><Relationship Id="rId18" Type="http://schemas.openxmlformats.org/officeDocument/2006/relationships/hyperlink" Target="https://www.youtube.com/watch?v=eVu2cIJyUOw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6.png"/><Relationship Id="rId4" Type="http://schemas.openxmlformats.org/officeDocument/2006/relationships/image" Target="../media/image64.png"/><Relationship Id="rId9" Type="http://schemas.openxmlformats.org/officeDocument/2006/relationships/hyperlink" Target="https://youtu.be/sNoAyfby1ac?list=PLTXKf9p9Ym4Um9Uc2JEowWCudfIlVrqUN" TargetMode="External"/><Relationship Id="rId5" Type="http://schemas.openxmlformats.org/officeDocument/2006/relationships/hyperlink" Target="https://www.youtube.com/watch?v=anUpmHPVC8Y&amp;list=PLVlYrOWAXhyfSF_ZXmFfL1VI2dG9HH3M4&amp;index=1" TargetMode="External"/><Relationship Id="rId6" Type="http://schemas.openxmlformats.org/officeDocument/2006/relationships/image" Target="../media/image71.png"/><Relationship Id="rId7" Type="http://schemas.openxmlformats.org/officeDocument/2006/relationships/hyperlink" Target="https://youtu.be/ETOtG4Evlqw" TargetMode="External"/><Relationship Id="rId8" Type="http://schemas.openxmlformats.org/officeDocument/2006/relationships/image" Target="../media/image58.png"/><Relationship Id="rId20" Type="http://schemas.openxmlformats.org/officeDocument/2006/relationships/image" Target="../media/image66.png"/><Relationship Id="rId22" Type="http://schemas.openxmlformats.org/officeDocument/2006/relationships/image" Target="../media/image75.png"/><Relationship Id="rId21" Type="http://schemas.openxmlformats.org/officeDocument/2006/relationships/hyperlink" Target="https://youtu.be/KwtDsU-iqXs?list=PL0Kgm4_I1GHJ2pOx67ANJgBVjN1xCEPcE" TargetMode="External"/><Relationship Id="rId24" Type="http://schemas.openxmlformats.org/officeDocument/2006/relationships/image" Target="../media/image69.png"/><Relationship Id="rId23" Type="http://schemas.openxmlformats.org/officeDocument/2006/relationships/image" Target="../media/image73.png"/><Relationship Id="rId25" Type="http://schemas.openxmlformats.org/officeDocument/2006/relationships/image" Target="../media/image74.png"/><Relationship Id="rId11" Type="http://schemas.openxmlformats.org/officeDocument/2006/relationships/hyperlink" Target="https://www.youtube.com/watch?v=odOSVlnJGlw&amp;list=PLF58c4wU_ROSMAk__zX5EN10uOCfaQx_Q&amp;index=1" TargetMode="External"/><Relationship Id="rId10" Type="http://schemas.openxmlformats.org/officeDocument/2006/relationships/image" Target="../media/image62.png"/><Relationship Id="rId13" Type="http://schemas.openxmlformats.org/officeDocument/2006/relationships/hyperlink" Target="https://youtu.be/VR1Hv42u2Co" TargetMode="External"/><Relationship Id="rId12" Type="http://schemas.openxmlformats.org/officeDocument/2006/relationships/image" Target="../media/image72.png"/><Relationship Id="rId15" Type="http://schemas.openxmlformats.org/officeDocument/2006/relationships/hyperlink" Target="https://youtube.com/playlist?list=PL98EVuC_V3as3UQADnMtfcXrsZhjAqRSi" TargetMode="External"/><Relationship Id="rId14" Type="http://schemas.openxmlformats.org/officeDocument/2006/relationships/image" Target="../media/image67.png"/><Relationship Id="rId17" Type="http://schemas.openxmlformats.org/officeDocument/2006/relationships/hyperlink" Target="https://www.youtube.com/watch?v=X5ZJiWbib_s" TargetMode="External"/><Relationship Id="rId16" Type="http://schemas.openxmlformats.org/officeDocument/2006/relationships/image" Target="../media/image57.png"/><Relationship Id="rId19" Type="http://schemas.openxmlformats.org/officeDocument/2006/relationships/hyperlink" Target="https://www.youtube.com/watch?v=sDPxWVpJXlI&amp;t=43s" TargetMode="External"/><Relationship Id="rId18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000" y="3751800"/>
            <a:ext cx="8166999" cy="154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82500" y="0"/>
            <a:ext cx="2760200" cy="4536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ool blackboard transparent background ~ Free Png Images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7046550" y="346050"/>
            <a:ext cx="2351900" cy="182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2500" y="1633237"/>
            <a:ext cx="2680825" cy="35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71475" y="3751799"/>
            <a:ext cx="1335400" cy="133537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7347450" y="858575"/>
            <a:ext cx="1731000" cy="15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Welcome </a:t>
            </a:r>
            <a:r>
              <a:rPr b="1" lang="en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to</a:t>
            </a:r>
            <a:r>
              <a:rPr b="1"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21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Read Across America</a:t>
            </a:r>
            <a:endParaRPr b="1" sz="21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Library</a:t>
            </a:r>
            <a:endParaRPr b="1" sz="21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977006" y="0"/>
            <a:ext cx="501817" cy="1829115"/>
            <a:chOff x="1138400" y="0"/>
            <a:chExt cx="839300" cy="2248174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162550" y="784750"/>
              <a:ext cx="786525" cy="1463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10">
              <a:alphaModFix/>
            </a:blip>
            <a:srcRect b="43921" l="0" r="0" t="0"/>
            <a:stretch/>
          </p:blipFill>
          <p:spPr>
            <a:xfrm>
              <a:off x="1138400" y="0"/>
              <a:ext cx="839300" cy="1151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930575" y="288800"/>
            <a:ext cx="564750" cy="57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3">
            <a:alphaModFix/>
          </a:blip>
          <a:srcRect b="2449" l="1389" r="1457" t="2249"/>
          <a:stretch/>
        </p:blipFill>
        <p:spPr>
          <a:xfrm>
            <a:off x="1543277" y="288800"/>
            <a:ext cx="564737" cy="6353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l_5-uDSkRNaim5sL1SKOiYzQPrvAzBysQmtcawb3ZpWMvbnSanxju-ryuPNosC-BSPQ0zwD2XhB3LiGAG8Py970uAPUixzcHiMk9RBj4mb6Pflky5tpjQB0e2aRgEJ-HuTXIAagZkxU" id="65" name="Google Shape;65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478822" y="1014598"/>
            <a:ext cx="693650" cy="81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6625" y="3599963"/>
            <a:ext cx="501849" cy="49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509450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689687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p13"/>
          <p:cNvGrpSpPr/>
          <p:nvPr/>
        </p:nvGrpSpPr>
        <p:grpSpPr>
          <a:xfrm>
            <a:off x="5974412" y="647854"/>
            <a:ext cx="1440350" cy="3467881"/>
            <a:chOff x="5429375" y="709767"/>
            <a:chExt cx="1440350" cy="3467881"/>
          </a:xfrm>
        </p:grpSpPr>
        <p:pic>
          <p:nvPicPr>
            <p:cNvPr id="70" name="Google Shape;70;p13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5429375" y="778375"/>
              <a:ext cx="1440350" cy="3399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5573562" y="709767"/>
              <a:ext cx="1151974" cy="3385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2" name="Google Shape;72;p13"/>
          <p:cNvPicPr preferRelativeResize="0"/>
          <p:nvPr/>
        </p:nvPicPr>
        <p:blipFill rotWithShape="1">
          <a:blip r:embed="rId18">
            <a:alphaModFix/>
          </a:blip>
          <a:srcRect b="7500" l="0" r="0" t="-7500"/>
          <a:stretch/>
        </p:blipFill>
        <p:spPr>
          <a:xfrm>
            <a:off x="2561488" y="-68300"/>
            <a:ext cx="1015900" cy="10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844237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998025" y="84925"/>
            <a:ext cx="1151975" cy="1151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837150" y="585654"/>
            <a:ext cx="1151974" cy="338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 rot="201302">
            <a:off x="7167791" y="3324597"/>
            <a:ext cx="2026319" cy="1337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22">
            <a:alphaModFix/>
          </a:blip>
          <a:srcRect b="0" l="6384" r="0" t="0"/>
          <a:stretch/>
        </p:blipFill>
        <p:spPr>
          <a:xfrm rot="5">
            <a:off x="7791020" y="3760526"/>
            <a:ext cx="1078304" cy="115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661963" y="1209987"/>
            <a:ext cx="501850" cy="58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257438" y="1178723"/>
            <a:ext cx="501825" cy="652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852900" y="1141108"/>
            <a:ext cx="564750" cy="727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29890" r="28875" t="0"/>
          <a:stretch/>
        </p:blipFill>
        <p:spPr>
          <a:xfrm rot="10800000">
            <a:off x="4490612" y="1095613"/>
            <a:ext cx="434450" cy="8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038400" y="1068975"/>
            <a:ext cx="564750" cy="8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537900" y="1068975"/>
            <a:ext cx="564750" cy="8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299300" y="1068975"/>
            <a:ext cx="859075" cy="8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857300" y="2085354"/>
            <a:ext cx="564750" cy="698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302475" y="2061938"/>
            <a:ext cx="501850" cy="7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684741" y="2211950"/>
            <a:ext cx="564750" cy="56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475025" y="2085375"/>
            <a:ext cx="581875" cy="723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525100" y="2130675"/>
            <a:ext cx="581851" cy="7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14223" l="19228" r="18462" t="8346"/>
          <a:stretch/>
        </p:blipFill>
        <p:spPr>
          <a:xfrm>
            <a:off x="5776613" y="2086213"/>
            <a:ext cx="656910" cy="8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5109875" y="2075213"/>
            <a:ext cx="66675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2671050" y="3036678"/>
            <a:ext cx="6667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402000" y="3084263"/>
            <a:ext cx="66675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4132975" y="3089013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893074" y="2983765"/>
            <a:ext cx="789975" cy="87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722425" y="3027388"/>
            <a:ext cx="6667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6428549" y="2938837"/>
            <a:ext cx="789974" cy="89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000" y="3721650"/>
            <a:ext cx="8166999" cy="154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2300" y="12"/>
            <a:ext cx="564750" cy="57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09450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9687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4412" y="716462"/>
            <a:ext cx="1440350" cy="339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4237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53637" y="585654"/>
            <a:ext cx="1151974" cy="338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8">
            <a:alphaModFix/>
          </a:blip>
          <a:srcRect b="31287" l="0" r="0" t="38579"/>
          <a:stretch/>
        </p:blipFill>
        <p:spPr>
          <a:xfrm>
            <a:off x="3949800" y="222863"/>
            <a:ext cx="1481425" cy="354475"/>
          </a:xfrm>
          <a:prstGeom prst="rect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1175" y="716465"/>
            <a:ext cx="1440350" cy="33992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14"/>
          <p:cNvGrpSpPr/>
          <p:nvPr/>
        </p:nvGrpSpPr>
        <p:grpSpPr>
          <a:xfrm>
            <a:off x="6183250" y="577354"/>
            <a:ext cx="2436138" cy="3572681"/>
            <a:chOff x="4433587" y="604967"/>
            <a:chExt cx="2436138" cy="3572681"/>
          </a:xfrm>
        </p:grpSpPr>
        <p:pic>
          <p:nvPicPr>
            <p:cNvPr id="112" name="Google Shape;112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29375" y="778375"/>
              <a:ext cx="1440350" cy="3399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33587" y="604967"/>
              <a:ext cx="1151974" cy="3385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4" name="Google Shape;114;p14"/>
          <p:cNvPicPr preferRelativeResize="0"/>
          <p:nvPr/>
        </p:nvPicPr>
        <p:blipFill rotWithShape="1">
          <a:blip r:embed="rId9">
            <a:alphaModFix/>
          </a:blip>
          <a:srcRect b="7500" l="0" r="0" t="-7500"/>
          <a:stretch/>
        </p:blipFill>
        <p:spPr>
          <a:xfrm>
            <a:off x="1503388" y="-159325"/>
            <a:ext cx="1015900" cy="10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48325" y="1157000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55225" y="1061738"/>
            <a:ext cx="6667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62119" y="1122291"/>
            <a:ext cx="1015900" cy="736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18150" y="1051213"/>
            <a:ext cx="666750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625038" y="1123688"/>
            <a:ext cx="65722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424774" y="1078675"/>
            <a:ext cx="657225" cy="83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077488" y="1066225"/>
            <a:ext cx="666750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811325" y="1099563"/>
            <a:ext cx="6667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624025" y="2146450"/>
            <a:ext cx="564725" cy="66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063638" y="2000113"/>
            <a:ext cx="66675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127100" y="2135888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427588" y="2052625"/>
            <a:ext cx="6667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595325" y="1978725"/>
            <a:ext cx="66675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573000" y="2986075"/>
            <a:ext cx="6667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877225" y="2981313"/>
            <a:ext cx="666750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019588" y="3048000"/>
            <a:ext cx="66675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268388" y="3028938"/>
            <a:ext cx="666750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427600" y="3029225"/>
            <a:ext cx="6667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505050" y="3028938"/>
            <a:ext cx="666750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6246363" y="1066260"/>
            <a:ext cx="666750" cy="84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2877225" y="2056575"/>
            <a:ext cx="666750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27795" y="414325"/>
            <a:ext cx="1088825" cy="140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02025" y="2199980"/>
            <a:ext cx="1088825" cy="1145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020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 b="38645" l="4296" r="3307" t="30920"/>
          <a:stretch/>
        </p:blipFill>
        <p:spPr>
          <a:xfrm>
            <a:off x="5225501" y="1497075"/>
            <a:ext cx="3601149" cy="51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 rotWithShape="1">
          <a:blip r:embed="rId4">
            <a:alphaModFix/>
          </a:blip>
          <a:srcRect b="38645" l="4296" r="3307" t="30920"/>
          <a:stretch/>
        </p:blipFill>
        <p:spPr>
          <a:xfrm>
            <a:off x="5364451" y="3070175"/>
            <a:ext cx="3601149" cy="51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 rotWithShape="1">
          <a:blip r:embed="rId4">
            <a:alphaModFix/>
          </a:blip>
          <a:srcRect b="38645" l="4296" r="3307" t="30920"/>
          <a:stretch/>
        </p:blipFill>
        <p:spPr>
          <a:xfrm>
            <a:off x="1" y="3211225"/>
            <a:ext cx="3601149" cy="51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 rotWithShape="1">
          <a:blip r:embed="rId4">
            <a:alphaModFix/>
          </a:blip>
          <a:srcRect b="38645" l="4296" r="3307" t="30920"/>
          <a:stretch/>
        </p:blipFill>
        <p:spPr>
          <a:xfrm>
            <a:off x="1" y="1497075"/>
            <a:ext cx="3601149" cy="51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9575" y="291100"/>
            <a:ext cx="904125" cy="136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5600" y="291111"/>
            <a:ext cx="904125" cy="136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55000" y="250524"/>
            <a:ext cx="904125" cy="1368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24546" y="292235"/>
            <a:ext cx="904125" cy="135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080250" y="2007547"/>
            <a:ext cx="904125" cy="131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69497" y="1987428"/>
            <a:ext cx="904125" cy="135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505600" y="2002249"/>
            <a:ext cx="761925" cy="1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724637" y="2030675"/>
            <a:ext cx="699925" cy="108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777475" y="2002245"/>
            <a:ext cx="794651" cy="1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 rotWithShape="1">
          <a:blip r:embed="rId23">
            <a:alphaModFix/>
          </a:blip>
          <a:srcRect b="9226" l="13192" r="10459" t="7272"/>
          <a:stretch/>
        </p:blipFill>
        <p:spPr>
          <a:xfrm>
            <a:off x="3727362" y="2146840"/>
            <a:ext cx="1510875" cy="1652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5400000">
            <a:off x="726900" y="3324850"/>
            <a:ext cx="2147350" cy="21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727347" y="179537"/>
            <a:ext cx="1510900" cy="151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