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4"/>
    <p:sldMasterId id="214748368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Dekko"/>
      <p:regular r:id="rId24"/>
    </p:embeddedFont>
    <p:embeddedFont>
      <p:font typeface="Poppins"/>
      <p:regular r:id="rId25"/>
      <p:bold r:id="rId26"/>
      <p:italic r:id="rId27"/>
      <p:boldItalic r:id="rId28"/>
    </p:embeddedFont>
    <p:embeddedFont>
      <p:font typeface="Permanent Marker"/>
      <p:regular r:id="rId29"/>
    </p:embeddedFont>
    <p:embeddedFont>
      <p:font typeface="Kalam"/>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Dekko-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Poppins-bold.fntdata"/><Relationship Id="rId25" Type="http://schemas.openxmlformats.org/officeDocument/2006/relationships/font" Target="fonts/Poppins-regular.fntdata"/><Relationship Id="rId28" Type="http://schemas.openxmlformats.org/officeDocument/2006/relationships/font" Target="fonts/Poppins-boldItalic.fntdata"/><Relationship Id="rId27" Type="http://schemas.openxmlformats.org/officeDocument/2006/relationships/font" Target="fonts/Poppins-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ermanentMarker-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Kalam-bold.fntdata"/><Relationship Id="rId30" Type="http://schemas.openxmlformats.org/officeDocument/2006/relationships/font" Target="fonts/Kalam-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c220e59d68_2_25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c220e59d68_2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c220e59d68_2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c220e59d68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c220e59d6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c220e59d6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c220e59d68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c220e59d68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c220e59d68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c220e59d68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c220e59d68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c220e59d68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c220e59d68_2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c220e59d68_2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c220e59d68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c220e59d68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c220e59d68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c220e59d68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bf5ff5a02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bf5ff5a026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bf5ff5a026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bf5ff5a02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c220e59d68_2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c220e59d68_2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bf5ff5a026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bf5ff5a02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bf5ff5a026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bf5ff5a026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bf5ff5a02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bf5ff5a02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bf5ff5a026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bf5ff5a026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bf5ff5a026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bf5ff5a026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slide" Target="/ppt/slides/slide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p:nvPr/>
        </p:nvSpPr>
        <p:spPr>
          <a:xfrm>
            <a:off x="17525" y="0"/>
            <a:ext cx="9126493" cy="5148438"/>
          </a:xfrm>
          <a:custGeom>
            <a:rect b="b" l="l" r="r" t="t"/>
            <a:pathLst>
              <a:path extrusionOk="0" h="50402" w="89616">
                <a:moveTo>
                  <a:pt x="1" y="1"/>
                </a:moveTo>
                <a:lnTo>
                  <a:pt x="1" y="50401"/>
                </a:lnTo>
                <a:lnTo>
                  <a:pt x="89616" y="50401"/>
                </a:lnTo>
                <a:lnTo>
                  <a:pt x="89616" y="1"/>
                </a:ln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4"/>
          <p:cNvSpPr txBox="1"/>
          <p:nvPr>
            <p:ph type="ctrTitle"/>
          </p:nvPr>
        </p:nvSpPr>
        <p:spPr>
          <a:xfrm>
            <a:off x="2337750" y="782175"/>
            <a:ext cx="44685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3"/>
              </a:buClr>
              <a:buSzPts val="5200"/>
              <a:buNone/>
              <a:defRPr sz="6000">
                <a:solidFill>
                  <a:schemeClr val="accent3"/>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p:nvPr/>
        </p:nvSpPr>
        <p:spPr>
          <a:xfrm rot="10800000">
            <a:off x="-13934" y="-25138"/>
            <a:ext cx="2050243" cy="5181677"/>
          </a:xfrm>
          <a:custGeom>
            <a:rect b="b" l="l" r="r" t="t"/>
            <a:pathLst>
              <a:path extrusionOk="0" h="50365" w="20132">
                <a:moveTo>
                  <a:pt x="0" y="1"/>
                </a:moveTo>
                <a:cubicBezTo>
                  <a:pt x="159" y="1148"/>
                  <a:pt x="392" y="2258"/>
                  <a:pt x="681" y="3228"/>
                </a:cubicBezTo>
                <a:cubicBezTo>
                  <a:pt x="2001" y="7406"/>
                  <a:pt x="4314" y="8922"/>
                  <a:pt x="6277" y="11389"/>
                </a:cubicBezTo>
                <a:cubicBezTo>
                  <a:pt x="9737" y="15800"/>
                  <a:pt x="12241" y="24017"/>
                  <a:pt x="12885" y="33054"/>
                </a:cubicBezTo>
                <a:cubicBezTo>
                  <a:pt x="13216" y="37559"/>
                  <a:pt x="13100" y="42222"/>
                  <a:pt x="13505" y="46713"/>
                </a:cubicBezTo>
                <a:cubicBezTo>
                  <a:pt x="13622" y="47935"/>
                  <a:pt x="13776" y="49180"/>
                  <a:pt x="14009" y="50364"/>
                </a:cubicBezTo>
                <a:lnTo>
                  <a:pt x="20132" y="50364"/>
                </a:lnTo>
                <a:lnTo>
                  <a:pt x="2013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a:hlinkClick/>
          </p:cNvPr>
          <p:cNvSpPr txBox="1"/>
          <p:nvPr>
            <p:ph idx="1" type="subTitle"/>
          </p:nvPr>
        </p:nvSpPr>
        <p:spPr>
          <a:xfrm>
            <a:off x="3546900" y="3377049"/>
            <a:ext cx="2050200" cy="471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Dekko"/>
              <a:buNone/>
              <a:defRPr b="1">
                <a:latin typeface="Poppins"/>
                <a:ea typeface="Poppins"/>
                <a:cs typeface="Poppins"/>
                <a:sym typeface="Poppins"/>
              </a:defRPr>
            </a:lvl1pPr>
            <a:lvl2pPr lvl="1" rtl="0" algn="ctr">
              <a:lnSpc>
                <a:spcPct val="100000"/>
              </a:lnSpc>
              <a:spcBef>
                <a:spcPts val="0"/>
              </a:spcBef>
              <a:spcAft>
                <a:spcPts val="0"/>
              </a:spcAft>
              <a:buSzPts val="2800"/>
              <a:buFont typeface="Dekko"/>
              <a:buNone/>
              <a:defRPr sz="2800">
                <a:latin typeface="Dekko"/>
                <a:ea typeface="Dekko"/>
                <a:cs typeface="Dekko"/>
                <a:sym typeface="Dekko"/>
              </a:defRPr>
            </a:lvl2pPr>
            <a:lvl3pPr lvl="2" rtl="0" algn="ctr">
              <a:lnSpc>
                <a:spcPct val="100000"/>
              </a:lnSpc>
              <a:spcBef>
                <a:spcPts val="0"/>
              </a:spcBef>
              <a:spcAft>
                <a:spcPts val="0"/>
              </a:spcAft>
              <a:buSzPts val="2800"/>
              <a:buFont typeface="Dekko"/>
              <a:buNone/>
              <a:defRPr sz="2800">
                <a:latin typeface="Dekko"/>
                <a:ea typeface="Dekko"/>
                <a:cs typeface="Dekko"/>
                <a:sym typeface="Dekko"/>
              </a:defRPr>
            </a:lvl3pPr>
            <a:lvl4pPr lvl="3" rtl="0" algn="ctr">
              <a:lnSpc>
                <a:spcPct val="100000"/>
              </a:lnSpc>
              <a:spcBef>
                <a:spcPts val="0"/>
              </a:spcBef>
              <a:spcAft>
                <a:spcPts val="0"/>
              </a:spcAft>
              <a:buSzPts val="2800"/>
              <a:buFont typeface="Dekko"/>
              <a:buNone/>
              <a:defRPr sz="2800">
                <a:latin typeface="Dekko"/>
                <a:ea typeface="Dekko"/>
                <a:cs typeface="Dekko"/>
                <a:sym typeface="Dekko"/>
              </a:defRPr>
            </a:lvl4pPr>
            <a:lvl5pPr lvl="4" rtl="0" algn="ctr">
              <a:lnSpc>
                <a:spcPct val="100000"/>
              </a:lnSpc>
              <a:spcBef>
                <a:spcPts val="0"/>
              </a:spcBef>
              <a:spcAft>
                <a:spcPts val="0"/>
              </a:spcAft>
              <a:buSzPts val="2800"/>
              <a:buFont typeface="Dekko"/>
              <a:buNone/>
              <a:defRPr sz="2800">
                <a:latin typeface="Dekko"/>
                <a:ea typeface="Dekko"/>
                <a:cs typeface="Dekko"/>
                <a:sym typeface="Dekko"/>
              </a:defRPr>
            </a:lvl5pPr>
            <a:lvl6pPr lvl="5" rtl="0" algn="ctr">
              <a:lnSpc>
                <a:spcPct val="100000"/>
              </a:lnSpc>
              <a:spcBef>
                <a:spcPts val="0"/>
              </a:spcBef>
              <a:spcAft>
                <a:spcPts val="0"/>
              </a:spcAft>
              <a:buSzPts val="2800"/>
              <a:buFont typeface="Dekko"/>
              <a:buNone/>
              <a:defRPr sz="2800">
                <a:latin typeface="Dekko"/>
                <a:ea typeface="Dekko"/>
                <a:cs typeface="Dekko"/>
                <a:sym typeface="Dekko"/>
              </a:defRPr>
            </a:lvl6pPr>
            <a:lvl7pPr lvl="6" rtl="0" algn="ctr">
              <a:lnSpc>
                <a:spcPct val="100000"/>
              </a:lnSpc>
              <a:spcBef>
                <a:spcPts val="0"/>
              </a:spcBef>
              <a:spcAft>
                <a:spcPts val="0"/>
              </a:spcAft>
              <a:buSzPts val="2800"/>
              <a:buFont typeface="Dekko"/>
              <a:buNone/>
              <a:defRPr sz="2800">
                <a:latin typeface="Dekko"/>
                <a:ea typeface="Dekko"/>
                <a:cs typeface="Dekko"/>
                <a:sym typeface="Dekko"/>
              </a:defRPr>
            </a:lvl7pPr>
            <a:lvl8pPr lvl="7" rtl="0" algn="ctr">
              <a:lnSpc>
                <a:spcPct val="100000"/>
              </a:lnSpc>
              <a:spcBef>
                <a:spcPts val="0"/>
              </a:spcBef>
              <a:spcAft>
                <a:spcPts val="0"/>
              </a:spcAft>
              <a:buSzPts val="2800"/>
              <a:buFont typeface="Dekko"/>
              <a:buNone/>
              <a:defRPr sz="2800">
                <a:latin typeface="Dekko"/>
                <a:ea typeface="Dekko"/>
                <a:cs typeface="Dekko"/>
                <a:sym typeface="Dekko"/>
              </a:defRPr>
            </a:lvl8pPr>
            <a:lvl9pPr lvl="8" rtl="0" algn="ctr">
              <a:lnSpc>
                <a:spcPct val="100000"/>
              </a:lnSpc>
              <a:spcBef>
                <a:spcPts val="0"/>
              </a:spcBef>
              <a:spcAft>
                <a:spcPts val="0"/>
              </a:spcAft>
              <a:buSzPts val="2800"/>
              <a:buFont typeface="Dekko"/>
              <a:buNone/>
              <a:defRPr sz="2800">
                <a:latin typeface="Dekko"/>
                <a:ea typeface="Dekko"/>
                <a:cs typeface="Dekko"/>
                <a:sym typeface="Dekko"/>
              </a:defRPr>
            </a:lvl9pPr>
          </a:lstStyle>
          <a:p/>
        </p:txBody>
      </p:sp>
      <p:sp>
        <p:nvSpPr>
          <p:cNvPr id="58" name="Google Shape;58;p14"/>
          <p:cNvSpPr/>
          <p:nvPr/>
        </p:nvSpPr>
        <p:spPr>
          <a:xfrm>
            <a:off x="6429483" y="3835303"/>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flipH="1" rot="10800000">
            <a:off x="6429483" y="-2987"/>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idx="1" type="subTitle"/>
          </p:nvPr>
        </p:nvSpPr>
        <p:spPr>
          <a:xfrm>
            <a:off x="2705100" y="2154650"/>
            <a:ext cx="3733800" cy="9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2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62" name="Google Shape;62;p15"/>
          <p:cNvSpPr txBox="1"/>
          <p:nvPr>
            <p:ph type="title"/>
          </p:nvPr>
        </p:nvSpPr>
        <p:spPr>
          <a:xfrm>
            <a:off x="2646450" y="1337948"/>
            <a:ext cx="38511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3" name="Google Shape;63;p15"/>
          <p:cNvSpPr/>
          <p:nvPr/>
        </p:nvSpPr>
        <p:spPr>
          <a:xfrm flipH="1">
            <a:off x="7322238" y="-9321"/>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5"/>
          <p:cNvSpPr/>
          <p:nvPr/>
        </p:nvSpPr>
        <p:spPr>
          <a:xfrm>
            <a:off x="-5237" y="-3"/>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5"/>
          <p:cNvSpPr/>
          <p:nvPr/>
        </p:nvSpPr>
        <p:spPr>
          <a:xfrm>
            <a:off x="6429483" y="379803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 name="Google Shape;66;p15"/>
          <p:cNvGrpSpPr/>
          <p:nvPr/>
        </p:nvGrpSpPr>
        <p:grpSpPr>
          <a:xfrm>
            <a:off x="7985342" y="1520188"/>
            <a:ext cx="1395404" cy="1545147"/>
            <a:chOff x="7985342" y="1520188"/>
            <a:chExt cx="1395404" cy="1545147"/>
          </a:xfrm>
        </p:grpSpPr>
        <p:sp>
          <p:nvSpPr>
            <p:cNvPr id="67" name="Google Shape;67;p15"/>
            <p:cNvSpPr/>
            <p:nvPr/>
          </p:nvSpPr>
          <p:spPr>
            <a:xfrm flipH="1" rot="6854827">
              <a:off x="8483953" y="2002354"/>
              <a:ext cx="510722" cy="117695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6854827">
              <a:off x="8072312" y="1763540"/>
              <a:ext cx="401857" cy="377924"/>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flipH="1" rot="6854827">
              <a:off x="8019583" y="1542199"/>
              <a:ext cx="166303" cy="182597"/>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6"/>
          <p:cNvSpPr txBox="1"/>
          <p:nvPr>
            <p:ph type="title"/>
          </p:nvPr>
        </p:nvSpPr>
        <p:spPr>
          <a:xfrm>
            <a:off x="1302788" y="1305417"/>
            <a:ext cx="5497500" cy="9150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500">
                <a:latin typeface="Poppins"/>
                <a:ea typeface="Poppins"/>
                <a:cs typeface="Poppins"/>
                <a:sym typeface="Poppins"/>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72" name="Google Shape;72;p16"/>
          <p:cNvSpPr txBox="1"/>
          <p:nvPr>
            <p:ph idx="2" type="title"/>
          </p:nvPr>
        </p:nvSpPr>
        <p:spPr>
          <a:xfrm>
            <a:off x="4688806" y="2605288"/>
            <a:ext cx="31053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Font typeface="Poppins"/>
              <a:buNone/>
              <a:defRPr sz="1800">
                <a:solidFill>
                  <a:schemeClr val="accent5"/>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73" name="Google Shape;73;p16"/>
          <p:cNvSpPr/>
          <p:nvPr/>
        </p:nvSpPr>
        <p:spPr>
          <a:xfrm flipH="1">
            <a:off x="-9521"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6"/>
          <p:cNvSpPr/>
          <p:nvPr/>
        </p:nvSpPr>
        <p:spPr>
          <a:xfrm>
            <a:off x="6479779"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 name="Google Shape;75;p16"/>
          <p:cNvGrpSpPr/>
          <p:nvPr/>
        </p:nvGrpSpPr>
        <p:grpSpPr>
          <a:xfrm rot="-6221497">
            <a:off x="1064649" y="3825737"/>
            <a:ext cx="1759514" cy="1475065"/>
            <a:chOff x="7895710" y="2116242"/>
            <a:chExt cx="1759484" cy="1475040"/>
          </a:xfrm>
        </p:grpSpPr>
        <p:sp>
          <p:nvSpPr>
            <p:cNvPr id="76" name="Google Shape;76;p16"/>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17"/>
          <p:cNvSpPr txBox="1"/>
          <p:nvPr>
            <p:ph idx="1" type="body"/>
          </p:nvPr>
        </p:nvSpPr>
        <p:spPr>
          <a:xfrm>
            <a:off x="578400" y="1812100"/>
            <a:ext cx="3804900" cy="277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1" name="Google Shape;81;p17"/>
          <p:cNvSpPr txBox="1"/>
          <p:nvPr>
            <p:ph idx="2" type="body"/>
          </p:nvPr>
        </p:nvSpPr>
        <p:spPr>
          <a:xfrm>
            <a:off x="4688225" y="1812025"/>
            <a:ext cx="3848700" cy="277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2" name="Google Shape;82;p17"/>
          <p:cNvSpPr txBox="1"/>
          <p:nvPr>
            <p:ph type="title"/>
          </p:nvPr>
        </p:nvSpPr>
        <p:spPr>
          <a:xfrm>
            <a:off x="311700" y="369069"/>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83" name="Google Shape;83;p17"/>
          <p:cNvSpPr txBox="1"/>
          <p:nvPr>
            <p:ph idx="3" type="subTitle"/>
          </p:nvPr>
        </p:nvSpPr>
        <p:spPr>
          <a:xfrm>
            <a:off x="713225" y="1150600"/>
            <a:ext cx="7704000" cy="590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84" name="Google Shape;84;p17"/>
          <p:cNvSpPr/>
          <p:nvPr/>
        </p:nvSpPr>
        <p:spPr>
          <a:xfrm flipH="1" rot="10800000">
            <a:off x="7884984" y="-25138"/>
            <a:ext cx="2050243" cy="5181677"/>
          </a:xfrm>
          <a:custGeom>
            <a:rect b="b" l="l" r="r" t="t"/>
            <a:pathLst>
              <a:path extrusionOk="0" h="50365" w="20132">
                <a:moveTo>
                  <a:pt x="0" y="1"/>
                </a:moveTo>
                <a:cubicBezTo>
                  <a:pt x="159" y="1148"/>
                  <a:pt x="392" y="2258"/>
                  <a:pt x="681" y="3228"/>
                </a:cubicBezTo>
                <a:cubicBezTo>
                  <a:pt x="2001" y="7406"/>
                  <a:pt x="4314" y="8922"/>
                  <a:pt x="6277" y="11389"/>
                </a:cubicBezTo>
                <a:cubicBezTo>
                  <a:pt x="9737" y="15800"/>
                  <a:pt x="12241" y="24017"/>
                  <a:pt x="12885" y="33054"/>
                </a:cubicBezTo>
                <a:cubicBezTo>
                  <a:pt x="13216" y="37559"/>
                  <a:pt x="13100" y="42222"/>
                  <a:pt x="13505" y="46713"/>
                </a:cubicBezTo>
                <a:cubicBezTo>
                  <a:pt x="13622" y="47935"/>
                  <a:pt x="13776" y="49180"/>
                  <a:pt x="14009" y="50364"/>
                </a:cubicBezTo>
                <a:lnTo>
                  <a:pt x="20132" y="50364"/>
                </a:lnTo>
                <a:lnTo>
                  <a:pt x="2013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7"/>
          <p:cNvSpPr/>
          <p:nvPr/>
        </p:nvSpPr>
        <p:spPr>
          <a:xfrm>
            <a:off x="-4409" y="-9690"/>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7"/>
          <p:cNvSpPr/>
          <p:nvPr/>
        </p:nvSpPr>
        <p:spPr>
          <a:xfrm flipH="1" rot="-9023043">
            <a:off x="1337204" y="11296"/>
            <a:ext cx="510726" cy="1176960"/>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32A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7"/>
          <p:cNvSpPr/>
          <p:nvPr/>
        </p:nvSpPr>
        <p:spPr>
          <a:xfrm flipH="1" rot="-9023043">
            <a:off x="2176919" y="-60615"/>
            <a:ext cx="401859" cy="377927"/>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7"/>
          <p:cNvSpPr/>
          <p:nvPr/>
        </p:nvSpPr>
        <p:spPr>
          <a:xfrm flipH="1" rot="-9023043">
            <a:off x="2864165" y="23964"/>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FDD039"/>
        </a:solid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311700" y="369069"/>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91" name="Google Shape;91;p18"/>
          <p:cNvSpPr/>
          <p:nvPr/>
        </p:nvSpPr>
        <p:spPr>
          <a:xfrm rot="10800000">
            <a:off x="-9521" y="-550044"/>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8"/>
          <p:cNvSpPr/>
          <p:nvPr/>
        </p:nvSpPr>
        <p:spPr>
          <a:xfrm>
            <a:off x="6479779"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8"/>
          <p:cNvSpPr/>
          <p:nvPr/>
        </p:nvSpPr>
        <p:spPr>
          <a:xfrm rot="-3927384">
            <a:off x="-240518" y="414671"/>
            <a:ext cx="510723" cy="1176955"/>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8"/>
          <p:cNvSpPr/>
          <p:nvPr/>
        </p:nvSpPr>
        <p:spPr>
          <a:xfrm rot="-2531653">
            <a:off x="797326" y="855620"/>
            <a:ext cx="401858" cy="37792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p:nvPr/>
        </p:nvSpPr>
        <p:spPr>
          <a:xfrm rot="-2531653">
            <a:off x="1473752" y="842027"/>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19"/>
          <p:cNvSpPr txBox="1"/>
          <p:nvPr>
            <p:ph type="title"/>
          </p:nvPr>
        </p:nvSpPr>
        <p:spPr>
          <a:xfrm>
            <a:off x="3374542" y="3229325"/>
            <a:ext cx="3416700" cy="6063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Font typeface="Poppins"/>
              <a:buNone/>
              <a:defRPr sz="1800">
                <a:latin typeface="Poppins"/>
                <a:ea typeface="Poppins"/>
                <a:cs typeface="Poppins"/>
                <a:sym typeface="Poppins"/>
              </a:defRPr>
            </a:lvl1pPr>
            <a:lvl2pPr lvl="1" rtl="0">
              <a:spcBef>
                <a:spcPts val="0"/>
              </a:spcBef>
              <a:spcAft>
                <a:spcPts val="0"/>
              </a:spcAft>
              <a:buClr>
                <a:schemeClr val="accent3"/>
              </a:buClr>
              <a:buSzPts val="2800"/>
              <a:buNone/>
              <a:defRPr>
                <a:solidFill>
                  <a:schemeClr val="accent3"/>
                </a:solidFill>
              </a:defRPr>
            </a:lvl2pPr>
            <a:lvl3pPr lvl="2" rtl="0">
              <a:spcBef>
                <a:spcPts val="0"/>
              </a:spcBef>
              <a:spcAft>
                <a:spcPts val="0"/>
              </a:spcAft>
              <a:buClr>
                <a:schemeClr val="accent3"/>
              </a:buClr>
              <a:buSzPts val="2800"/>
              <a:buNone/>
              <a:defRPr>
                <a:solidFill>
                  <a:schemeClr val="accent3"/>
                </a:solidFill>
              </a:defRPr>
            </a:lvl3pPr>
            <a:lvl4pPr lvl="3" rtl="0">
              <a:spcBef>
                <a:spcPts val="0"/>
              </a:spcBef>
              <a:spcAft>
                <a:spcPts val="0"/>
              </a:spcAft>
              <a:buClr>
                <a:schemeClr val="accent3"/>
              </a:buClr>
              <a:buSzPts val="2800"/>
              <a:buNone/>
              <a:defRPr>
                <a:solidFill>
                  <a:schemeClr val="accent3"/>
                </a:solidFill>
              </a:defRPr>
            </a:lvl4pPr>
            <a:lvl5pPr lvl="4" rtl="0">
              <a:spcBef>
                <a:spcPts val="0"/>
              </a:spcBef>
              <a:spcAft>
                <a:spcPts val="0"/>
              </a:spcAft>
              <a:buClr>
                <a:schemeClr val="accent3"/>
              </a:buClr>
              <a:buSzPts val="2800"/>
              <a:buNone/>
              <a:defRPr>
                <a:solidFill>
                  <a:schemeClr val="accent3"/>
                </a:solidFill>
              </a:defRPr>
            </a:lvl5pPr>
            <a:lvl6pPr lvl="5" rtl="0">
              <a:spcBef>
                <a:spcPts val="0"/>
              </a:spcBef>
              <a:spcAft>
                <a:spcPts val="0"/>
              </a:spcAft>
              <a:buClr>
                <a:schemeClr val="accent3"/>
              </a:buClr>
              <a:buSzPts val="2800"/>
              <a:buNone/>
              <a:defRPr>
                <a:solidFill>
                  <a:schemeClr val="accent3"/>
                </a:solidFill>
              </a:defRPr>
            </a:lvl6pPr>
            <a:lvl7pPr lvl="6" rtl="0">
              <a:spcBef>
                <a:spcPts val="0"/>
              </a:spcBef>
              <a:spcAft>
                <a:spcPts val="0"/>
              </a:spcAft>
              <a:buClr>
                <a:schemeClr val="accent3"/>
              </a:buClr>
              <a:buSzPts val="2800"/>
              <a:buNone/>
              <a:defRPr>
                <a:solidFill>
                  <a:schemeClr val="accent3"/>
                </a:solidFill>
              </a:defRPr>
            </a:lvl7pPr>
            <a:lvl8pPr lvl="7" rtl="0">
              <a:spcBef>
                <a:spcPts val="0"/>
              </a:spcBef>
              <a:spcAft>
                <a:spcPts val="0"/>
              </a:spcAft>
              <a:buClr>
                <a:schemeClr val="accent3"/>
              </a:buClr>
              <a:buSzPts val="2800"/>
              <a:buNone/>
              <a:defRPr>
                <a:solidFill>
                  <a:schemeClr val="accent3"/>
                </a:solidFill>
              </a:defRPr>
            </a:lvl8pPr>
            <a:lvl9pPr lvl="8" rtl="0">
              <a:spcBef>
                <a:spcPts val="0"/>
              </a:spcBef>
              <a:spcAft>
                <a:spcPts val="0"/>
              </a:spcAft>
              <a:buClr>
                <a:schemeClr val="accent3"/>
              </a:buClr>
              <a:buSzPts val="2800"/>
              <a:buNone/>
              <a:defRPr>
                <a:solidFill>
                  <a:schemeClr val="accent3"/>
                </a:solidFill>
              </a:defRPr>
            </a:lvl9pPr>
          </a:lstStyle>
          <a:p/>
        </p:txBody>
      </p:sp>
      <p:sp>
        <p:nvSpPr>
          <p:cNvPr id="98" name="Google Shape;98;p19"/>
          <p:cNvSpPr txBox="1"/>
          <p:nvPr>
            <p:ph idx="2" type="title"/>
          </p:nvPr>
        </p:nvSpPr>
        <p:spPr>
          <a:xfrm>
            <a:off x="1415400" y="1798525"/>
            <a:ext cx="6313200" cy="10827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AutoNum type="arabicPeriod"/>
              <a:defRPr sz="2400">
                <a:latin typeface="Poppins"/>
                <a:ea typeface="Poppins"/>
                <a:cs typeface="Poppins"/>
                <a:sym typeface="Poppins"/>
              </a:defRPr>
            </a:lvl1pPr>
            <a:lvl2pPr lvl="1"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2pPr>
            <a:lvl3pPr lvl="2"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3pPr>
            <a:lvl4pPr lvl="3" rtl="0">
              <a:spcBef>
                <a:spcPts val="0"/>
              </a:spcBef>
              <a:spcAft>
                <a:spcPts val="0"/>
              </a:spcAft>
              <a:buClr>
                <a:schemeClr val="accent3"/>
              </a:buClr>
              <a:buSzPts val="2800"/>
              <a:buAutoNum type="arabicPeriod"/>
              <a:defRPr>
                <a:solidFill>
                  <a:schemeClr val="accent3"/>
                </a:solidFill>
                <a:latin typeface="Poppins"/>
                <a:ea typeface="Poppins"/>
                <a:cs typeface="Poppins"/>
                <a:sym typeface="Poppins"/>
              </a:defRPr>
            </a:lvl4pPr>
            <a:lvl5pPr lvl="4"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5pPr>
            <a:lvl6pPr lvl="5"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6pPr>
            <a:lvl7pPr lvl="6" rtl="0">
              <a:spcBef>
                <a:spcPts val="0"/>
              </a:spcBef>
              <a:spcAft>
                <a:spcPts val="0"/>
              </a:spcAft>
              <a:buClr>
                <a:schemeClr val="accent3"/>
              </a:buClr>
              <a:buSzPts val="2800"/>
              <a:buAutoNum type="arabicPeriod"/>
              <a:defRPr>
                <a:solidFill>
                  <a:schemeClr val="accent3"/>
                </a:solidFill>
                <a:latin typeface="Poppins"/>
                <a:ea typeface="Poppins"/>
                <a:cs typeface="Poppins"/>
                <a:sym typeface="Poppins"/>
              </a:defRPr>
            </a:lvl7pPr>
            <a:lvl8pPr lvl="7"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8pPr>
            <a:lvl9pPr lvl="8"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9pPr>
          </a:lstStyle>
          <a:p/>
        </p:txBody>
      </p:sp>
      <p:sp>
        <p:nvSpPr>
          <p:cNvPr id="99" name="Google Shape;99;p19"/>
          <p:cNvSpPr/>
          <p:nvPr/>
        </p:nvSpPr>
        <p:spPr>
          <a:xfrm>
            <a:off x="-5237" y="-9528"/>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9"/>
          <p:cNvSpPr/>
          <p:nvPr/>
        </p:nvSpPr>
        <p:spPr>
          <a:xfrm rot="10800000">
            <a:off x="7320738" y="2984872"/>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 name="Google Shape;101;p19"/>
          <p:cNvGrpSpPr/>
          <p:nvPr/>
        </p:nvGrpSpPr>
        <p:grpSpPr>
          <a:xfrm flipH="1" rot="-711974">
            <a:off x="-568897" y="1410863"/>
            <a:ext cx="1759250" cy="1408177"/>
            <a:chOff x="32785" y="3678229"/>
            <a:chExt cx="1759484" cy="1408365"/>
          </a:xfrm>
        </p:grpSpPr>
        <p:sp>
          <p:nvSpPr>
            <p:cNvPr id="102" name="Google Shape;102;p19"/>
            <p:cNvSpPr/>
            <p:nvPr/>
          </p:nvSpPr>
          <p:spPr>
            <a:xfrm flipH="1" rot="5979144">
              <a:off x="913965" y="4147723"/>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9"/>
            <p:cNvSpPr/>
            <p:nvPr/>
          </p:nvSpPr>
          <p:spPr>
            <a:xfrm flipH="1" rot="5979144">
              <a:off x="267563" y="3981954"/>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9"/>
            <p:cNvSpPr/>
            <p:nvPr/>
          </p:nvSpPr>
          <p:spPr>
            <a:xfrm flipH="1" rot="5979144">
              <a:off x="53581" y="3684213"/>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5" name="Shape 105"/>
        <p:cNvGrpSpPr/>
        <p:nvPr/>
      </p:nvGrpSpPr>
      <p:grpSpPr>
        <a:xfrm>
          <a:off x="0" y="0"/>
          <a:ext cx="0" cy="0"/>
          <a:chOff x="0" y="0"/>
          <a:chExt cx="0" cy="0"/>
        </a:xfrm>
      </p:grpSpPr>
      <p:sp>
        <p:nvSpPr>
          <p:cNvPr id="106" name="Google Shape;106;p20"/>
          <p:cNvSpPr txBox="1"/>
          <p:nvPr>
            <p:ph type="title"/>
          </p:nvPr>
        </p:nvSpPr>
        <p:spPr>
          <a:xfrm>
            <a:off x="1388100" y="450150"/>
            <a:ext cx="6367800" cy="409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07" name="Google Shape;107;p20"/>
          <p:cNvSpPr/>
          <p:nvPr/>
        </p:nvSpPr>
        <p:spPr>
          <a:xfrm rot="10800000">
            <a:off x="-13934" y="-25138"/>
            <a:ext cx="2050243" cy="5181677"/>
          </a:xfrm>
          <a:custGeom>
            <a:rect b="b" l="l" r="r" t="t"/>
            <a:pathLst>
              <a:path extrusionOk="0" h="50365" w="20132">
                <a:moveTo>
                  <a:pt x="0" y="1"/>
                </a:moveTo>
                <a:cubicBezTo>
                  <a:pt x="159" y="1148"/>
                  <a:pt x="392" y="2258"/>
                  <a:pt x="681" y="3228"/>
                </a:cubicBezTo>
                <a:cubicBezTo>
                  <a:pt x="2001" y="7406"/>
                  <a:pt x="4314" y="8922"/>
                  <a:pt x="6277" y="11389"/>
                </a:cubicBezTo>
                <a:cubicBezTo>
                  <a:pt x="9737" y="15800"/>
                  <a:pt x="12241" y="24017"/>
                  <a:pt x="12885" y="33054"/>
                </a:cubicBezTo>
                <a:cubicBezTo>
                  <a:pt x="13216" y="37559"/>
                  <a:pt x="13100" y="42222"/>
                  <a:pt x="13505" y="46713"/>
                </a:cubicBezTo>
                <a:cubicBezTo>
                  <a:pt x="13622" y="47935"/>
                  <a:pt x="13776" y="49180"/>
                  <a:pt x="14009" y="50364"/>
                </a:cubicBezTo>
                <a:lnTo>
                  <a:pt x="20132" y="50364"/>
                </a:lnTo>
                <a:lnTo>
                  <a:pt x="2013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0"/>
          <p:cNvSpPr/>
          <p:nvPr/>
        </p:nvSpPr>
        <p:spPr>
          <a:xfrm>
            <a:off x="7093766" y="-38138"/>
            <a:ext cx="2050243" cy="5181677"/>
          </a:xfrm>
          <a:custGeom>
            <a:rect b="b" l="l" r="r" t="t"/>
            <a:pathLst>
              <a:path extrusionOk="0" h="50365" w="20132">
                <a:moveTo>
                  <a:pt x="0" y="1"/>
                </a:moveTo>
                <a:cubicBezTo>
                  <a:pt x="159" y="1148"/>
                  <a:pt x="392" y="2258"/>
                  <a:pt x="681" y="3228"/>
                </a:cubicBezTo>
                <a:cubicBezTo>
                  <a:pt x="2001" y="7406"/>
                  <a:pt x="4314" y="8922"/>
                  <a:pt x="6277" y="11389"/>
                </a:cubicBezTo>
                <a:cubicBezTo>
                  <a:pt x="9737" y="15800"/>
                  <a:pt x="12241" y="24017"/>
                  <a:pt x="12885" y="33054"/>
                </a:cubicBezTo>
                <a:cubicBezTo>
                  <a:pt x="13216" y="37559"/>
                  <a:pt x="13100" y="42222"/>
                  <a:pt x="13505" y="46713"/>
                </a:cubicBezTo>
                <a:cubicBezTo>
                  <a:pt x="13622" y="47935"/>
                  <a:pt x="13776" y="49180"/>
                  <a:pt x="14009" y="50364"/>
                </a:cubicBezTo>
                <a:lnTo>
                  <a:pt x="20132" y="50364"/>
                </a:lnTo>
                <a:lnTo>
                  <a:pt x="2013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20"/>
          <p:cNvGrpSpPr/>
          <p:nvPr/>
        </p:nvGrpSpPr>
        <p:grpSpPr>
          <a:xfrm flipH="1" rot="-5200456">
            <a:off x="1050059" y="3706203"/>
            <a:ext cx="1759104" cy="1408061"/>
            <a:chOff x="32785" y="3678229"/>
            <a:chExt cx="1759484" cy="1408365"/>
          </a:xfrm>
        </p:grpSpPr>
        <p:sp>
          <p:nvSpPr>
            <p:cNvPr id="110" name="Google Shape;110;p20"/>
            <p:cNvSpPr/>
            <p:nvPr/>
          </p:nvSpPr>
          <p:spPr>
            <a:xfrm flipH="1" rot="5979144">
              <a:off x="913965" y="4147723"/>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0"/>
            <p:cNvSpPr/>
            <p:nvPr/>
          </p:nvSpPr>
          <p:spPr>
            <a:xfrm flipH="1" rot="5979144">
              <a:off x="267563" y="3981954"/>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0"/>
            <p:cNvSpPr/>
            <p:nvPr/>
          </p:nvSpPr>
          <p:spPr>
            <a:xfrm flipH="1" rot="5979144">
              <a:off x="53581" y="3684213"/>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20"/>
          <p:cNvGrpSpPr/>
          <p:nvPr/>
        </p:nvGrpSpPr>
        <p:grpSpPr>
          <a:xfrm flipH="1" rot="5599544">
            <a:off x="6269759" y="10503"/>
            <a:ext cx="1759104" cy="1408061"/>
            <a:chOff x="32785" y="3678229"/>
            <a:chExt cx="1759484" cy="1408365"/>
          </a:xfrm>
        </p:grpSpPr>
        <p:sp>
          <p:nvSpPr>
            <p:cNvPr id="114" name="Google Shape;114;p20"/>
            <p:cNvSpPr/>
            <p:nvPr/>
          </p:nvSpPr>
          <p:spPr>
            <a:xfrm flipH="1" rot="5979144">
              <a:off x="913965" y="4147723"/>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0"/>
            <p:cNvSpPr/>
            <p:nvPr/>
          </p:nvSpPr>
          <p:spPr>
            <a:xfrm flipH="1" rot="5979144">
              <a:off x="267563" y="3981954"/>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p:nvPr/>
          </p:nvSpPr>
          <p:spPr>
            <a:xfrm flipH="1" rot="5979144">
              <a:off x="53581" y="3684213"/>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p21"/>
          <p:cNvSpPr txBox="1"/>
          <p:nvPr>
            <p:ph idx="1" type="body"/>
          </p:nvPr>
        </p:nvSpPr>
        <p:spPr>
          <a:xfrm>
            <a:off x="607350" y="1171475"/>
            <a:ext cx="7929300" cy="3442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AutoNum type="arabicPeriod"/>
              <a:defRPr sz="1200"/>
            </a:lvl1pPr>
            <a:lvl2pPr indent="-304800" lvl="1" marL="914400" rtl="0">
              <a:spcBef>
                <a:spcPts val="1600"/>
              </a:spcBef>
              <a:spcAft>
                <a:spcPts val="0"/>
              </a:spcAft>
              <a:buSzPts val="1200"/>
              <a:buAutoNum type="alphaLcPeriod"/>
              <a:defRPr sz="1200"/>
            </a:lvl2pPr>
            <a:lvl3pPr indent="-304800" lvl="2" marL="1371600" rtl="0">
              <a:spcBef>
                <a:spcPts val="1600"/>
              </a:spcBef>
              <a:spcAft>
                <a:spcPts val="0"/>
              </a:spcAft>
              <a:buSzPts val="1200"/>
              <a:buAutoNum type="romanLcPeriod"/>
              <a:defRPr sz="1200"/>
            </a:lvl3pPr>
            <a:lvl4pPr indent="-304800" lvl="3" marL="1828800" rtl="0">
              <a:spcBef>
                <a:spcPts val="1600"/>
              </a:spcBef>
              <a:spcAft>
                <a:spcPts val="0"/>
              </a:spcAft>
              <a:buSzPts val="1200"/>
              <a:buAutoNum type="arabicPeriod"/>
              <a:defRPr sz="1200"/>
            </a:lvl4pPr>
            <a:lvl5pPr indent="-304800" lvl="4" marL="2286000" rtl="0">
              <a:spcBef>
                <a:spcPts val="1600"/>
              </a:spcBef>
              <a:spcAft>
                <a:spcPts val="0"/>
              </a:spcAft>
              <a:buSzPts val="1200"/>
              <a:buAutoNum type="alphaLcPeriod"/>
              <a:defRPr sz="1200"/>
            </a:lvl5pPr>
            <a:lvl6pPr indent="-304800" lvl="5" marL="2743200" rtl="0">
              <a:spcBef>
                <a:spcPts val="1600"/>
              </a:spcBef>
              <a:spcAft>
                <a:spcPts val="0"/>
              </a:spcAft>
              <a:buSzPts val="1200"/>
              <a:buAutoNum type="romanLcPeriod"/>
              <a:defRPr sz="1200"/>
            </a:lvl6pPr>
            <a:lvl7pPr indent="-304800" lvl="6" marL="3200400" rtl="0">
              <a:spcBef>
                <a:spcPts val="1600"/>
              </a:spcBef>
              <a:spcAft>
                <a:spcPts val="0"/>
              </a:spcAft>
              <a:buSzPts val="1200"/>
              <a:buAutoNum type="arabicPeriod"/>
              <a:defRPr sz="1200"/>
            </a:lvl7pPr>
            <a:lvl8pPr indent="-304800" lvl="7" marL="3657600" rtl="0">
              <a:spcBef>
                <a:spcPts val="1600"/>
              </a:spcBef>
              <a:spcAft>
                <a:spcPts val="0"/>
              </a:spcAft>
              <a:buSzPts val="1200"/>
              <a:buAutoNum type="alphaLcPeriod"/>
              <a:defRPr sz="1200"/>
            </a:lvl8pPr>
            <a:lvl9pPr indent="-304800" lvl="8" marL="4114800" rtl="0">
              <a:spcBef>
                <a:spcPts val="1600"/>
              </a:spcBef>
              <a:spcAft>
                <a:spcPts val="1600"/>
              </a:spcAft>
              <a:buSzPts val="1200"/>
              <a:buAutoNum type="romanLcPeriod"/>
              <a:defRPr sz="1200"/>
            </a:lvl9pPr>
          </a:lstStyle>
          <a:p/>
        </p:txBody>
      </p:sp>
      <p:sp>
        <p:nvSpPr>
          <p:cNvPr id="119" name="Google Shape;119;p21"/>
          <p:cNvSpPr/>
          <p:nvPr/>
        </p:nvSpPr>
        <p:spPr>
          <a:xfrm flipH="1">
            <a:off x="7327201" y="-9690"/>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1"/>
          <p:cNvSpPr/>
          <p:nvPr/>
        </p:nvSpPr>
        <p:spPr>
          <a:xfrm rot="9023043">
            <a:off x="7606639" y="163696"/>
            <a:ext cx="510726" cy="1176960"/>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1"/>
          <p:cNvSpPr/>
          <p:nvPr/>
        </p:nvSpPr>
        <p:spPr>
          <a:xfrm rot="9023043">
            <a:off x="6875791" y="91785"/>
            <a:ext cx="401859" cy="377927"/>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1"/>
          <p:cNvSpPr/>
          <p:nvPr/>
        </p:nvSpPr>
        <p:spPr>
          <a:xfrm rot="9023043">
            <a:off x="6424099" y="176364"/>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1"/>
          <p:cNvSpPr txBox="1"/>
          <p:nvPr>
            <p:ph type="title"/>
          </p:nvPr>
        </p:nvSpPr>
        <p:spPr>
          <a:xfrm>
            <a:off x="311700" y="369069"/>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124" name="Google Shape;124;p21"/>
          <p:cNvSpPr/>
          <p:nvPr/>
        </p:nvSpPr>
        <p:spPr>
          <a:xfrm flipH="1" rot="10800000">
            <a:off x="-378524" y="2990685"/>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5" name="Shape 125"/>
        <p:cNvGrpSpPr/>
        <p:nvPr/>
      </p:nvGrpSpPr>
      <p:grpSpPr>
        <a:xfrm>
          <a:off x="0" y="0"/>
          <a:ext cx="0" cy="0"/>
          <a:chOff x="0" y="0"/>
          <a:chExt cx="0" cy="0"/>
        </a:xfrm>
      </p:grpSpPr>
      <p:sp>
        <p:nvSpPr>
          <p:cNvPr id="126" name="Google Shape;126;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7" name="Shape 127"/>
        <p:cNvGrpSpPr/>
        <p:nvPr/>
      </p:nvGrpSpPr>
      <p:grpSpPr>
        <a:xfrm>
          <a:off x="0" y="0"/>
          <a:ext cx="0" cy="0"/>
          <a:chOff x="0" y="0"/>
          <a:chExt cx="0" cy="0"/>
        </a:xfrm>
      </p:grpSpPr>
      <p:sp>
        <p:nvSpPr>
          <p:cNvPr id="128" name="Google Shape;128;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9" name="Google Shape;129;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30" name="Google Shape;130;p23"/>
          <p:cNvSpPr/>
          <p:nvPr/>
        </p:nvSpPr>
        <p:spPr>
          <a:xfrm flipH="1">
            <a:off x="-9521"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3"/>
          <p:cNvSpPr/>
          <p:nvPr/>
        </p:nvSpPr>
        <p:spPr>
          <a:xfrm>
            <a:off x="6479779"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3"/>
          <p:cNvSpPr/>
          <p:nvPr/>
        </p:nvSpPr>
        <p:spPr>
          <a:xfrm rot="10800000">
            <a:off x="-9521" y="-550044"/>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3"/>
          <p:cNvSpPr/>
          <p:nvPr/>
        </p:nvSpPr>
        <p:spPr>
          <a:xfrm flipH="1" rot="10800000">
            <a:off x="6479779" y="-550044"/>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 name="Google Shape;134;p23"/>
          <p:cNvGrpSpPr/>
          <p:nvPr/>
        </p:nvGrpSpPr>
        <p:grpSpPr>
          <a:xfrm rot="-6221497">
            <a:off x="1064649" y="3825737"/>
            <a:ext cx="1759514" cy="1475065"/>
            <a:chOff x="7895710" y="2116242"/>
            <a:chExt cx="1759484" cy="1475040"/>
          </a:xfrm>
        </p:grpSpPr>
        <p:sp>
          <p:nvSpPr>
            <p:cNvPr id="135" name="Google Shape;135;p23"/>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3"/>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 name="Google Shape;138;p23"/>
          <p:cNvGrpSpPr/>
          <p:nvPr/>
        </p:nvGrpSpPr>
        <p:grpSpPr>
          <a:xfrm rot="4578503">
            <a:off x="6093849" y="-258263"/>
            <a:ext cx="1759514" cy="1475065"/>
            <a:chOff x="7895710" y="2116242"/>
            <a:chExt cx="1759484" cy="1475040"/>
          </a:xfrm>
        </p:grpSpPr>
        <p:sp>
          <p:nvSpPr>
            <p:cNvPr id="139" name="Google Shape;139;p23"/>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3"/>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3"/>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42" name="Shape 142"/>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369069"/>
            <a:ext cx="8520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30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p:txBody>
      </p:sp>
      <p:sp>
        <p:nvSpPr>
          <p:cNvPr id="145" name="Google Shape;145;p25"/>
          <p:cNvSpPr txBox="1"/>
          <p:nvPr>
            <p:ph idx="1" type="subTitle"/>
          </p:nvPr>
        </p:nvSpPr>
        <p:spPr>
          <a:xfrm>
            <a:off x="1012950" y="4202703"/>
            <a:ext cx="7118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1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46" name="Google Shape;146;p25"/>
          <p:cNvSpPr/>
          <p:nvPr/>
        </p:nvSpPr>
        <p:spPr>
          <a:xfrm rot="9729584">
            <a:off x="8520627" y="385719"/>
            <a:ext cx="510725" cy="1176959"/>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5"/>
          <p:cNvSpPr/>
          <p:nvPr/>
        </p:nvSpPr>
        <p:spPr>
          <a:xfrm rot="9729584">
            <a:off x="7902524" y="163461"/>
            <a:ext cx="401859" cy="37792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5"/>
          <p:cNvSpPr/>
          <p:nvPr/>
        </p:nvSpPr>
        <p:spPr>
          <a:xfrm rot="9729584">
            <a:off x="7465490" y="132090"/>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5"/>
          <p:cNvSpPr/>
          <p:nvPr/>
        </p:nvSpPr>
        <p:spPr>
          <a:xfrm flipH="1" rot="10800000">
            <a:off x="2" y="2984872"/>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5">
            <a:hlinkClick action="ppaction://hlinksldjump" r:id="rId2"/>
          </p:cNvPr>
          <p:cNvSpPr txBox="1"/>
          <p:nvPr>
            <p:ph idx="2" type="title"/>
          </p:nvPr>
        </p:nvSpPr>
        <p:spPr>
          <a:xfrm>
            <a:off x="837443" y="1611306"/>
            <a:ext cx="1459800" cy="5979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Clr>
                <a:schemeClr val="accent3"/>
              </a:buClr>
              <a:buSzPts val="2800"/>
              <a:buNone/>
              <a:defRPr>
                <a:solidFill>
                  <a:schemeClr val="accent3"/>
                </a:solidFill>
                <a:latin typeface="Poppins"/>
                <a:ea typeface="Poppins"/>
                <a:cs typeface="Poppins"/>
                <a:sym typeface="Poppins"/>
              </a:defRPr>
            </a:lvl2pPr>
            <a:lvl3pPr lvl="2">
              <a:spcBef>
                <a:spcPts val="0"/>
              </a:spcBef>
              <a:spcAft>
                <a:spcPts val="0"/>
              </a:spcAft>
              <a:buClr>
                <a:schemeClr val="accent3"/>
              </a:buClr>
              <a:buSzPts val="2800"/>
              <a:buNone/>
              <a:defRPr>
                <a:solidFill>
                  <a:schemeClr val="accent3"/>
                </a:solidFill>
                <a:latin typeface="Poppins"/>
                <a:ea typeface="Poppins"/>
                <a:cs typeface="Poppins"/>
                <a:sym typeface="Poppins"/>
              </a:defRPr>
            </a:lvl3pPr>
            <a:lvl4pPr lvl="3">
              <a:spcBef>
                <a:spcPts val="0"/>
              </a:spcBef>
              <a:spcAft>
                <a:spcPts val="0"/>
              </a:spcAft>
              <a:buClr>
                <a:schemeClr val="accent3"/>
              </a:buClr>
              <a:buSzPts val="2800"/>
              <a:buNone/>
              <a:defRPr>
                <a:solidFill>
                  <a:schemeClr val="accent3"/>
                </a:solidFill>
                <a:latin typeface="Poppins"/>
                <a:ea typeface="Poppins"/>
                <a:cs typeface="Poppins"/>
                <a:sym typeface="Poppins"/>
              </a:defRPr>
            </a:lvl4pPr>
            <a:lvl5pPr lvl="4">
              <a:spcBef>
                <a:spcPts val="0"/>
              </a:spcBef>
              <a:spcAft>
                <a:spcPts val="0"/>
              </a:spcAft>
              <a:buClr>
                <a:schemeClr val="accent3"/>
              </a:buClr>
              <a:buSzPts val="2800"/>
              <a:buNone/>
              <a:defRPr>
                <a:solidFill>
                  <a:schemeClr val="accent3"/>
                </a:solidFill>
                <a:latin typeface="Poppins"/>
                <a:ea typeface="Poppins"/>
                <a:cs typeface="Poppins"/>
                <a:sym typeface="Poppins"/>
              </a:defRPr>
            </a:lvl5pPr>
            <a:lvl6pPr lvl="5">
              <a:spcBef>
                <a:spcPts val="0"/>
              </a:spcBef>
              <a:spcAft>
                <a:spcPts val="0"/>
              </a:spcAft>
              <a:buClr>
                <a:schemeClr val="accent3"/>
              </a:buClr>
              <a:buSzPts val="2800"/>
              <a:buNone/>
              <a:defRPr>
                <a:solidFill>
                  <a:schemeClr val="accent3"/>
                </a:solidFill>
                <a:latin typeface="Poppins"/>
                <a:ea typeface="Poppins"/>
                <a:cs typeface="Poppins"/>
                <a:sym typeface="Poppins"/>
              </a:defRPr>
            </a:lvl6pPr>
            <a:lvl7pPr lvl="6">
              <a:spcBef>
                <a:spcPts val="0"/>
              </a:spcBef>
              <a:spcAft>
                <a:spcPts val="0"/>
              </a:spcAft>
              <a:buClr>
                <a:schemeClr val="accent3"/>
              </a:buClr>
              <a:buSzPts val="2800"/>
              <a:buNone/>
              <a:defRPr>
                <a:solidFill>
                  <a:schemeClr val="accent3"/>
                </a:solidFill>
                <a:latin typeface="Poppins"/>
                <a:ea typeface="Poppins"/>
                <a:cs typeface="Poppins"/>
                <a:sym typeface="Poppins"/>
              </a:defRPr>
            </a:lvl7pPr>
            <a:lvl8pPr lvl="7">
              <a:spcBef>
                <a:spcPts val="0"/>
              </a:spcBef>
              <a:spcAft>
                <a:spcPts val="0"/>
              </a:spcAft>
              <a:buClr>
                <a:schemeClr val="accent3"/>
              </a:buClr>
              <a:buSzPts val="2800"/>
              <a:buNone/>
              <a:defRPr>
                <a:solidFill>
                  <a:schemeClr val="accent3"/>
                </a:solidFill>
                <a:latin typeface="Poppins"/>
                <a:ea typeface="Poppins"/>
                <a:cs typeface="Poppins"/>
                <a:sym typeface="Poppins"/>
              </a:defRPr>
            </a:lvl8pPr>
            <a:lvl9pPr lvl="8">
              <a:spcBef>
                <a:spcPts val="0"/>
              </a:spcBef>
              <a:spcAft>
                <a:spcPts val="0"/>
              </a:spcAft>
              <a:buClr>
                <a:schemeClr val="accent3"/>
              </a:buClr>
              <a:buSzPts val="2800"/>
              <a:buNone/>
              <a:defRPr>
                <a:solidFill>
                  <a:schemeClr val="accent3"/>
                </a:solidFill>
                <a:latin typeface="Poppins"/>
                <a:ea typeface="Poppins"/>
                <a:cs typeface="Poppins"/>
                <a:sym typeface="Poppins"/>
              </a:defRPr>
            </a:lvl9pPr>
          </a:lstStyle>
          <a:p/>
        </p:txBody>
      </p:sp>
      <p:sp>
        <p:nvSpPr>
          <p:cNvPr id="151" name="Google Shape;151;p25">
            <a:hlinkClick/>
          </p:cNvPr>
          <p:cNvSpPr txBox="1"/>
          <p:nvPr>
            <p:ph idx="3" type="title"/>
          </p:nvPr>
        </p:nvSpPr>
        <p:spPr>
          <a:xfrm>
            <a:off x="2920318" y="1611306"/>
            <a:ext cx="1459800" cy="597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chemeClr val="accent3"/>
              </a:buClr>
              <a:buSzPts val="2800"/>
              <a:buNone/>
              <a:defRPr>
                <a:solidFill>
                  <a:schemeClr val="accent3"/>
                </a:solidFill>
                <a:latin typeface="Poppins"/>
                <a:ea typeface="Poppins"/>
                <a:cs typeface="Poppins"/>
                <a:sym typeface="Poppins"/>
              </a:defRPr>
            </a:lvl2pPr>
            <a:lvl3pPr lvl="2" rtl="0">
              <a:spcBef>
                <a:spcPts val="0"/>
              </a:spcBef>
              <a:spcAft>
                <a:spcPts val="0"/>
              </a:spcAft>
              <a:buClr>
                <a:schemeClr val="accent3"/>
              </a:buClr>
              <a:buSzPts val="2800"/>
              <a:buNone/>
              <a:defRPr>
                <a:solidFill>
                  <a:schemeClr val="accent3"/>
                </a:solidFill>
                <a:latin typeface="Poppins"/>
                <a:ea typeface="Poppins"/>
                <a:cs typeface="Poppins"/>
                <a:sym typeface="Poppins"/>
              </a:defRPr>
            </a:lvl3pPr>
            <a:lvl4pPr lvl="3" rtl="0">
              <a:spcBef>
                <a:spcPts val="0"/>
              </a:spcBef>
              <a:spcAft>
                <a:spcPts val="0"/>
              </a:spcAft>
              <a:buClr>
                <a:schemeClr val="accent3"/>
              </a:buClr>
              <a:buSzPts val="2800"/>
              <a:buNone/>
              <a:defRPr>
                <a:solidFill>
                  <a:schemeClr val="accent3"/>
                </a:solidFill>
                <a:latin typeface="Poppins"/>
                <a:ea typeface="Poppins"/>
                <a:cs typeface="Poppins"/>
                <a:sym typeface="Poppins"/>
              </a:defRPr>
            </a:lvl4pPr>
            <a:lvl5pPr lvl="4" rtl="0">
              <a:spcBef>
                <a:spcPts val="0"/>
              </a:spcBef>
              <a:spcAft>
                <a:spcPts val="0"/>
              </a:spcAft>
              <a:buClr>
                <a:schemeClr val="accent3"/>
              </a:buClr>
              <a:buSzPts val="2800"/>
              <a:buNone/>
              <a:defRPr>
                <a:solidFill>
                  <a:schemeClr val="accent3"/>
                </a:solidFill>
                <a:latin typeface="Poppins"/>
                <a:ea typeface="Poppins"/>
                <a:cs typeface="Poppins"/>
                <a:sym typeface="Poppins"/>
              </a:defRPr>
            </a:lvl5pPr>
            <a:lvl6pPr lvl="5" rtl="0">
              <a:spcBef>
                <a:spcPts val="0"/>
              </a:spcBef>
              <a:spcAft>
                <a:spcPts val="0"/>
              </a:spcAft>
              <a:buClr>
                <a:schemeClr val="accent3"/>
              </a:buClr>
              <a:buSzPts val="2800"/>
              <a:buNone/>
              <a:defRPr>
                <a:solidFill>
                  <a:schemeClr val="accent3"/>
                </a:solidFill>
                <a:latin typeface="Poppins"/>
                <a:ea typeface="Poppins"/>
                <a:cs typeface="Poppins"/>
                <a:sym typeface="Poppins"/>
              </a:defRPr>
            </a:lvl6pPr>
            <a:lvl7pPr lvl="6" rtl="0">
              <a:spcBef>
                <a:spcPts val="0"/>
              </a:spcBef>
              <a:spcAft>
                <a:spcPts val="0"/>
              </a:spcAft>
              <a:buClr>
                <a:schemeClr val="accent3"/>
              </a:buClr>
              <a:buSzPts val="2800"/>
              <a:buNone/>
              <a:defRPr>
                <a:solidFill>
                  <a:schemeClr val="accent3"/>
                </a:solidFill>
                <a:latin typeface="Poppins"/>
                <a:ea typeface="Poppins"/>
                <a:cs typeface="Poppins"/>
                <a:sym typeface="Poppins"/>
              </a:defRPr>
            </a:lvl7pPr>
            <a:lvl8pPr lvl="7" rtl="0">
              <a:spcBef>
                <a:spcPts val="0"/>
              </a:spcBef>
              <a:spcAft>
                <a:spcPts val="0"/>
              </a:spcAft>
              <a:buClr>
                <a:schemeClr val="accent3"/>
              </a:buClr>
              <a:buSzPts val="2800"/>
              <a:buNone/>
              <a:defRPr>
                <a:solidFill>
                  <a:schemeClr val="accent3"/>
                </a:solidFill>
                <a:latin typeface="Poppins"/>
                <a:ea typeface="Poppins"/>
                <a:cs typeface="Poppins"/>
                <a:sym typeface="Poppins"/>
              </a:defRPr>
            </a:lvl8pPr>
            <a:lvl9pPr lvl="8" rtl="0">
              <a:spcBef>
                <a:spcPts val="0"/>
              </a:spcBef>
              <a:spcAft>
                <a:spcPts val="0"/>
              </a:spcAft>
              <a:buClr>
                <a:schemeClr val="accent3"/>
              </a:buClr>
              <a:buSzPts val="2800"/>
              <a:buNone/>
              <a:defRPr>
                <a:solidFill>
                  <a:schemeClr val="accent3"/>
                </a:solidFill>
                <a:latin typeface="Poppins"/>
                <a:ea typeface="Poppins"/>
                <a:cs typeface="Poppins"/>
                <a:sym typeface="Poppins"/>
              </a:defRPr>
            </a:lvl9pPr>
          </a:lstStyle>
          <a:p/>
        </p:txBody>
      </p:sp>
      <p:sp>
        <p:nvSpPr>
          <p:cNvPr id="152" name="Google Shape;152;p25">
            <a:hlinkClick/>
          </p:cNvPr>
          <p:cNvSpPr txBox="1"/>
          <p:nvPr>
            <p:ph idx="4" type="title"/>
          </p:nvPr>
        </p:nvSpPr>
        <p:spPr>
          <a:xfrm>
            <a:off x="4752231" y="1611306"/>
            <a:ext cx="1459800" cy="597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chemeClr val="accent3"/>
              </a:buClr>
              <a:buSzPts val="2800"/>
              <a:buNone/>
              <a:defRPr>
                <a:solidFill>
                  <a:schemeClr val="accent3"/>
                </a:solidFill>
                <a:latin typeface="Poppins"/>
                <a:ea typeface="Poppins"/>
                <a:cs typeface="Poppins"/>
                <a:sym typeface="Poppins"/>
              </a:defRPr>
            </a:lvl2pPr>
            <a:lvl3pPr lvl="2" rtl="0">
              <a:spcBef>
                <a:spcPts val="0"/>
              </a:spcBef>
              <a:spcAft>
                <a:spcPts val="0"/>
              </a:spcAft>
              <a:buClr>
                <a:schemeClr val="accent3"/>
              </a:buClr>
              <a:buSzPts val="2800"/>
              <a:buNone/>
              <a:defRPr>
                <a:solidFill>
                  <a:schemeClr val="accent3"/>
                </a:solidFill>
                <a:latin typeface="Poppins"/>
                <a:ea typeface="Poppins"/>
                <a:cs typeface="Poppins"/>
                <a:sym typeface="Poppins"/>
              </a:defRPr>
            </a:lvl3pPr>
            <a:lvl4pPr lvl="3" rtl="0">
              <a:spcBef>
                <a:spcPts val="0"/>
              </a:spcBef>
              <a:spcAft>
                <a:spcPts val="0"/>
              </a:spcAft>
              <a:buClr>
                <a:schemeClr val="accent3"/>
              </a:buClr>
              <a:buSzPts val="2800"/>
              <a:buNone/>
              <a:defRPr>
                <a:solidFill>
                  <a:schemeClr val="accent3"/>
                </a:solidFill>
                <a:latin typeface="Poppins"/>
                <a:ea typeface="Poppins"/>
                <a:cs typeface="Poppins"/>
                <a:sym typeface="Poppins"/>
              </a:defRPr>
            </a:lvl4pPr>
            <a:lvl5pPr lvl="4" rtl="0">
              <a:spcBef>
                <a:spcPts val="0"/>
              </a:spcBef>
              <a:spcAft>
                <a:spcPts val="0"/>
              </a:spcAft>
              <a:buClr>
                <a:schemeClr val="accent3"/>
              </a:buClr>
              <a:buSzPts val="2800"/>
              <a:buNone/>
              <a:defRPr>
                <a:solidFill>
                  <a:schemeClr val="accent3"/>
                </a:solidFill>
                <a:latin typeface="Poppins"/>
                <a:ea typeface="Poppins"/>
                <a:cs typeface="Poppins"/>
                <a:sym typeface="Poppins"/>
              </a:defRPr>
            </a:lvl5pPr>
            <a:lvl6pPr lvl="5" rtl="0">
              <a:spcBef>
                <a:spcPts val="0"/>
              </a:spcBef>
              <a:spcAft>
                <a:spcPts val="0"/>
              </a:spcAft>
              <a:buClr>
                <a:schemeClr val="accent3"/>
              </a:buClr>
              <a:buSzPts val="2800"/>
              <a:buNone/>
              <a:defRPr>
                <a:solidFill>
                  <a:schemeClr val="accent3"/>
                </a:solidFill>
                <a:latin typeface="Poppins"/>
                <a:ea typeface="Poppins"/>
                <a:cs typeface="Poppins"/>
                <a:sym typeface="Poppins"/>
              </a:defRPr>
            </a:lvl6pPr>
            <a:lvl7pPr lvl="6" rtl="0">
              <a:spcBef>
                <a:spcPts val="0"/>
              </a:spcBef>
              <a:spcAft>
                <a:spcPts val="0"/>
              </a:spcAft>
              <a:buClr>
                <a:schemeClr val="accent3"/>
              </a:buClr>
              <a:buSzPts val="2800"/>
              <a:buNone/>
              <a:defRPr>
                <a:solidFill>
                  <a:schemeClr val="accent3"/>
                </a:solidFill>
                <a:latin typeface="Poppins"/>
                <a:ea typeface="Poppins"/>
                <a:cs typeface="Poppins"/>
                <a:sym typeface="Poppins"/>
              </a:defRPr>
            </a:lvl7pPr>
            <a:lvl8pPr lvl="7" rtl="0">
              <a:spcBef>
                <a:spcPts val="0"/>
              </a:spcBef>
              <a:spcAft>
                <a:spcPts val="0"/>
              </a:spcAft>
              <a:buClr>
                <a:schemeClr val="accent3"/>
              </a:buClr>
              <a:buSzPts val="2800"/>
              <a:buNone/>
              <a:defRPr>
                <a:solidFill>
                  <a:schemeClr val="accent3"/>
                </a:solidFill>
                <a:latin typeface="Poppins"/>
                <a:ea typeface="Poppins"/>
                <a:cs typeface="Poppins"/>
                <a:sym typeface="Poppins"/>
              </a:defRPr>
            </a:lvl8pPr>
            <a:lvl9pPr lvl="8" rtl="0">
              <a:spcBef>
                <a:spcPts val="0"/>
              </a:spcBef>
              <a:spcAft>
                <a:spcPts val="0"/>
              </a:spcAft>
              <a:buClr>
                <a:schemeClr val="accent3"/>
              </a:buClr>
              <a:buSzPts val="2800"/>
              <a:buNone/>
              <a:defRPr>
                <a:solidFill>
                  <a:schemeClr val="accent3"/>
                </a:solidFill>
                <a:latin typeface="Poppins"/>
                <a:ea typeface="Poppins"/>
                <a:cs typeface="Poppins"/>
                <a:sym typeface="Poppins"/>
              </a:defRPr>
            </a:lvl9pPr>
          </a:lstStyle>
          <a:p/>
        </p:txBody>
      </p:sp>
      <p:sp>
        <p:nvSpPr>
          <p:cNvPr id="153" name="Google Shape;153;p25">
            <a:hlinkClick/>
          </p:cNvPr>
          <p:cNvSpPr txBox="1"/>
          <p:nvPr>
            <p:ph idx="5" type="title"/>
          </p:nvPr>
        </p:nvSpPr>
        <p:spPr>
          <a:xfrm>
            <a:off x="6837232" y="1611306"/>
            <a:ext cx="1459800" cy="597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chemeClr val="accent3"/>
              </a:buClr>
              <a:buSzPts val="2800"/>
              <a:buNone/>
              <a:defRPr>
                <a:solidFill>
                  <a:schemeClr val="accent3"/>
                </a:solidFill>
                <a:latin typeface="Poppins"/>
                <a:ea typeface="Poppins"/>
                <a:cs typeface="Poppins"/>
                <a:sym typeface="Poppins"/>
              </a:defRPr>
            </a:lvl2pPr>
            <a:lvl3pPr lvl="2" rtl="0">
              <a:spcBef>
                <a:spcPts val="0"/>
              </a:spcBef>
              <a:spcAft>
                <a:spcPts val="0"/>
              </a:spcAft>
              <a:buClr>
                <a:schemeClr val="accent3"/>
              </a:buClr>
              <a:buSzPts val="2800"/>
              <a:buNone/>
              <a:defRPr>
                <a:solidFill>
                  <a:schemeClr val="accent3"/>
                </a:solidFill>
                <a:latin typeface="Poppins"/>
                <a:ea typeface="Poppins"/>
                <a:cs typeface="Poppins"/>
                <a:sym typeface="Poppins"/>
              </a:defRPr>
            </a:lvl3pPr>
            <a:lvl4pPr lvl="3" rtl="0">
              <a:spcBef>
                <a:spcPts val="0"/>
              </a:spcBef>
              <a:spcAft>
                <a:spcPts val="0"/>
              </a:spcAft>
              <a:buClr>
                <a:schemeClr val="accent3"/>
              </a:buClr>
              <a:buSzPts val="2800"/>
              <a:buNone/>
              <a:defRPr>
                <a:solidFill>
                  <a:schemeClr val="accent3"/>
                </a:solidFill>
                <a:latin typeface="Poppins"/>
                <a:ea typeface="Poppins"/>
                <a:cs typeface="Poppins"/>
                <a:sym typeface="Poppins"/>
              </a:defRPr>
            </a:lvl4pPr>
            <a:lvl5pPr lvl="4" rtl="0">
              <a:spcBef>
                <a:spcPts val="0"/>
              </a:spcBef>
              <a:spcAft>
                <a:spcPts val="0"/>
              </a:spcAft>
              <a:buClr>
                <a:schemeClr val="accent3"/>
              </a:buClr>
              <a:buSzPts val="2800"/>
              <a:buNone/>
              <a:defRPr>
                <a:solidFill>
                  <a:schemeClr val="accent3"/>
                </a:solidFill>
                <a:latin typeface="Poppins"/>
                <a:ea typeface="Poppins"/>
                <a:cs typeface="Poppins"/>
                <a:sym typeface="Poppins"/>
              </a:defRPr>
            </a:lvl5pPr>
            <a:lvl6pPr lvl="5" rtl="0">
              <a:spcBef>
                <a:spcPts val="0"/>
              </a:spcBef>
              <a:spcAft>
                <a:spcPts val="0"/>
              </a:spcAft>
              <a:buClr>
                <a:schemeClr val="accent3"/>
              </a:buClr>
              <a:buSzPts val="2800"/>
              <a:buNone/>
              <a:defRPr>
                <a:solidFill>
                  <a:schemeClr val="accent3"/>
                </a:solidFill>
                <a:latin typeface="Poppins"/>
                <a:ea typeface="Poppins"/>
                <a:cs typeface="Poppins"/>
                <a:sym typeface="Poppins"/>
              </a:defRPr>
            </a:lvl6pPr>
            <a:lvl7pPr lvl="6" rtl="0">
              <a:spcBef>
                <a:spcPts val="0"/>
              </a:spcBef>
              <a:spcAft>
                <a:spcPts val="0"/>
              </a:spcAft>
              <a:buClr>
                <a:schemeClr val="accent3"/>
              </a:buClr>
              <a:buSzPts val="2800"/>
              <a:buNone/>
              <a:defRPr>
                <a:solidFill>
                  <a:schemeClr val="accent3"/>
                </a:solidFill>
                <a:latin typeface="Poppins"/>
                <a:ea typeface="Poppins"/>
                <a:cs typeface="Poppins"/>
                <a:sym typeface="Poppins"/>
              </a:defRPr>
            </a:lvl7pPr>
            <a:lvl8pPr lvl="7" rtl="0">
              <a:spcBef>
                <a:spcPts val="0"/>
              </a:spcBef>
              <a:spcAft>
                <a:spcPts val="0"/>
              </a:spcAft>
              <a:buClr>
                <a:schemeClr val="accent3"/>
              </a:buClr>
              <a:buSzPts val="2800"/>
              <a:buNone/>
              <a:defRPr>
                <a:solidFill>
                  <a:schemeClr val="accent3"/>
                </a:solidFill>
                <a:latin typeface="Poppins"/>
                <a:ea typeface="Poppins"/>
                <a:cs typeface="Poppins"/>
                <a:sym typeface="Poppins"/>
              </a:defRPr>
            </a:lvl8pPr>
            <a:lvl9pPr lvl="8" rtl="0">
              <a:spcBef>
                <a:spcPts val="0"/>
              </a:spcBef>
              <a:spcAft>
                <a:spcPts val="0"/>
              </a:spcAft>
              <a:buClr>
                <a:schemeClr val="accent3"/>
              </a:buClr>
              <a:buSzPts val="2800"/>
              <a:buNone/>
              <a:defRPr>
                <a:solidFill>
                  <a:schemeClr val="accent3"/>
                </a:solidFill>
                <a:latin typeface="Poppins"/>
                <a:ea typeface="Poppins"/>
                <a:cs typeface="Poppins"/>
                <a:sym typeface="Poppi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
    <p:spTree>
      <p:nvGrpSpPr>
        <p:cNvPr id="154" name="Shape 154"/>
        <p:cNvGrpSpPr/>
        <p:nvPr/>
      </p:nvGrpSpPr>
      <p:grpSpPr>
        <a:xfrm>
          <a:off x="0" y="0"/>
          <a:ext cx="0" cy="0"/>
          <a:chOff x="0" y="0"/>
          <a:chExt cx="0" cy="0"/>
        </a:xfrm>
      </p:grpSpPr>
      <p:sp>
        <p:nvSpPr>
          <p:cNvPr id="155" name="Google Shape;155;p26"/>
          <p:cNvSpPr txBox="1"/>
          <p:nvPr>
            <p:ph idx="1" type="subTitle"/>
          </p:nvPr>
        </p:nvSpPr>
        <p:spPr>
          <a:xfrm>
            <a:off x="3078450" y="2135600"/>
            <a:ext cx="2987100" cy="9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2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56" name="Google Shape;156;p26"/>
          <p:cNvSpPr txBox="1"/>
          <p:nvPr>
            <p:ph type="title"/>
          </p:nvPr>
        </p:nvSpPr>
        <p:spPr>
          <a:xfrm>
            <a:off x="2646450" y="1318898"/>
            <a:ext cx="38511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b="1"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7" name="Google Shape;157;p26"/>
          <p:cNvSpPr/>
          <p:nvPr/>
        </p:nvSpPr>
        <p:spPr>
          <a:xfrm rot="-7199033">
            <a:off x="52891" y="1777999"/>
            <a:ext cx="510726" cy="1176960"/>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6"/>
          <p:cNvSpPr/>
          <p:nvPr/>
        </p:nvSpPr>
        <p:spPr>
          <a:xfrm rot="-7199033">
            <a:off x="507259" y="1495801"/>
            <a:ext cx="401859" cy="377927"/>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6"/>
          <p:cNvSpPr/>
          <p:nvPr/>
        </p:nvSpPr>
        <p:spPr>
          <a:xfrm rot="-7199033">
            <a:off x="762801" y="1259016"/>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a:off x="-38374" y="-9321"/>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6"/>
          <p:cNvSpPr/>
          <p:nvPr/>
        </p:nvSpPr>
        <p:spPr>
          <a:xfrm flipH="1">
            <a:off x="7327201" y="-9528"/>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flipH="1">
            <a:off x="-33103" y="379803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4">
    <p:spTree>
      <p:nvGrpSpPr>
        <p:cNvPr id="163" name="Shape 163"/>
        <p:cNvGrpSpPr/>
        <p:nvPr/>
      </p:nvGrpSpPr>
      <p:grpSpPr>
        <a:xfrm>
          <a:off x="0" y="0"/>
          <a:ext cx="0" cy="0"/>
          <a:chOff x="0" y="0"/>
          <a:chExt cx="0" cy="0"/>
        </a:xfrm>
      </p:grpSpPr>
      <p:sp>
        <p:nvSpPr>
          <p:cNvPr id="164" name="Google Shape;164;p27"/>
          <p:cNvSpPr txBox="1"/>
          <p:nvPr>
            <p:ph idx="1" type="subTitle"/>
          </p:nvPr>
        </p:nvSpPr>
        <p:spPr>
          <a:xfrm>
            <a:off x="2705100" y="2154650"/>
            <a:ext cx="3733800" cy="9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2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65" name="Google Shape;165;p27"/>
          <p:cNvSpPr txBox="1"/>
          <p:nvPr>
            <p:ph type="title"/>
          </p:nvPr>
        </p:nvSpPr>
        <p:spPr>
          <a:xfrm>
            <a:off x="2646450" y="1337948"/>
            <a:ext cx="38511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6" name="Google Shape;166;p27"/>
          <p:cNvSpPr/>
          <p:nvPr/>
        </p:nvSpPr>
        <p:spPr>
          <a:xfrm flipH="1">
            <a:off x="7322238" y="-9321"/>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7"/>
          <p:cNvSpPr/>
          <p:nvPr/>
        </p:nvSpPr>
        <p:spPr>
          <a:xfrm>
            <a:off x="-5237" y="-9528"/>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7"/>
          <p:cNvSpPr/>
          <p:nvPr/>
        </p:nvSpPr>
        <p:spPr>
          <a:xfrm>
            <a:off x="6429483" y="379803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 name="Google Shape;169;p27"/>
          <p:cNvGrpSpPr/>
          <p:nvPr/>
        </p:nvGrpSpPr>
        <p:grpSpPr>
          <a:xfrm>
            <a:off x="7985342" y="1520188"/>
            <a:ext cx="1395404" cy="1545147"/>
            <a:chOff x="7985342" y="1520188"/>
            <a:chExt cx="1395404" cy="1545147"/>
          </a:xfrm>
        </p:grpSpPr>
        <p:sp>
          <p:nvSpPr>
            <p:cNvPr id="170" name="Google Shape;170;p27"/>
            <p:cNvSpPr/>
            <p:nvPr/>
          </p:nvSpPr>
          <p:spPr>
            <a:xfrm flipH="1" rot="6854827">
              <a:off x="8483953" y="2002354"/>
              <a:ext cx="510722" cy="117695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7"/>
            <p:cNvSpPr/>
            <p:nvPr/>
          </p:nvSpPr>
          <p:spPr>
            <a:xfrm flipH="1" rot="6854827">
              <a:off x="8072312" y="1763540"/>
              <a:ext cx="401857" cy="377924"/>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7"/>
            <p:cNvSpPr/>
            <p:nvPr/>
          </p:nvSpPr>
          <p:spPr>
            <a:xfrm flipH="1" rot="6854827">
              <a:off x="8019583" y="1542199"/>
              <a:ext cx="166303" cy="182597"/>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 name="Google Shape;173;p27"/>
          <p:cNvSpPr/>
          <p:nvPr/>
        </p:nvSpPr>
        <p:spPr>
          <a:xfrm flipH="1">
            <a:off x="-9417" y="379803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5">
    <p:spTree>
      <p:nvGrpSpPr>
        <p:cNvPr id="174" name="Shape 174"/>
        <p:cNvGrpSpPr/>
        <p:nvPr/>
      </p:nvGrpSpPr>
      <p:grpSpPr>
        <a:xfrm>
          <a:off x="0" y="0"/>
          <a:ext cx="0" cy="0"/>
          <a:chOff x="0" y="0"/>
          <a:chExt cx="0" cy="0"/>
        </a:xfrm>
      </p:grpSpPr>
      <p:sp>
        <p:nvSpPr>
          <p:cNvPr id="175" name="Google Shape;175;p28"/>
          <p:cNvSpPr txBox="1"/>
          <p:nvPr>
            <p:ph idx="1" type="subTitle"/>
          </p:nvPr>
        </p:nvSpPr>
        <p:spPr>
          <a:xfrm>
            <a:off x="2705100" y="2154650"/>
            <a:ext cx="3733800" cy="9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2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76" name="Google Shape;176;p28"/>
          <p:cNvSpPr txBox="1"/>
          <p:nvPr>
            <p:ph type="title"/>
          </p:nvPr>
        </p:nvSpPr>
        <p:spPr>
          <a:xfrm>
            <a:off x="2646450" y="1337948"/>
            <a:ext cx="38511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7" name="Google Shape;177;p28"/>
          <p:cNvSpPr/>
          <p:nvPr/>
        </p:nvSpPr>
        <p:spPr>
          <a:xfrm rot="10800000">
            <a:off x="7322238" y="2989552"/>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8"/>
          <p:cNvSpPr/>
          <p:nvPr/>
        </p:nvSpPr>
        <p:spPr>
          <a:xfrm flipH="1" rot="10800000">
            <a:off x="-5237" y="2980234"/>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8"/>
          <p:cNvSpPr/>
          <p:nvPr/>
        </p:nvSpPr>
        <p:spPr>
          <a:xfrm flipH="1" rot="10800000">
            <a:off x="6429483" y="-84752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0" name="Google Shape;180;p28"/>
          <p:cNvGrpSpPr/>
          <p:nvPr/>
        </p:nvGrpSpPr>
        <p:grpSpPr>
          <a:xfrm flipH="1" rot="10800000">
            <a:off x="7985342" y="2073524"/>
            <a:ext cx="1395404" cy="1545147"/>
            <a:chOff x="7985342" y="1520188"/>
            <a:chExt cx="1395404" cy="1545147"/>
          </a:xfrm>
        </p:grpSpPr>
        <p:sp>
          <p:nvSpPr>
            <p:cNvPr id="181" name="Google Shape;181;p28"/>
            <p:cNvSpPr/>
            <p:nvPr/>
          </p:nvSpPr>
          <p:spPr>
            <a:xfrm flipH="1" rot="6854827">
              <a:off x="8483953" y="2002354"/>
              <a:ext cx="510722" cy="117695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8"/>
            <p:cNvSpPr/>
            <p:nvPr/>
          </p:nvSpPr>
          <p:spPr>
            <a:xfrm flipH="1" rot="6854827">
              <a:off x="8072312" y="1763540"/>
              <a:ext cx="401857" cy="377924"/>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8"/>
            <p:cNvSpPr/>
            <p:nvPr/>
          </p:nvSpPr>
          <p:spPr>
            <a:xfrm flipH="1" rot="6854827">
              <a:off x="8019583" y="1542199"/>
              <a:ext cx="166303" cy="182597"/>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 name="Google Shape;184;p28"/>
          <p:cNvSpPr/>
          <p:nvPr/>
        </p:nvSpPr>
        <p:spPr>
          <a:xfrm rot="10800000">
            <a:off x="-9417" y="-847521"/>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7">
    <p:spTree>
      <p:nvGrpSpPr>
        <p:cNvPr id="185" name="Shape 185"/>
        <p:cNvGrpSpPr/>
        <p:nvPr/>
      </p:nvGrpSpPr>
      <p:grpSpPr>
        <a:xfrm>
          <a:off x="0" y="0"/>
          <a:ext cx="0" cy="0"/>
          <a:chOff x="0" y="0"/>
          <a:chExt cx="0" cy="0"/>
        </a:xfrm>
      </p:grpSpPr>
      <p:sp>
        <p:nvSpPr>
          <p:cNvPr id="186" name="Google Shape;186;p29"/>
          <p:cNvSpPr txBox="1"/>
          <p:nvPr>
            <p:ph type="title"/>
          </p:nvPr>
        </p:nvSpPr>
        <p:spPr>
          <a:xfrm>
            <a:off x="2035736" y="3242125"/>
            <a:ext cx="3416700" cy="6063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Font typeface="Poppins"/>
              <a:buNone/>
              <a:defRPr sz="1800">
                <a:latin typeface="Poppins"/>
                <a:ea typeface="Poppins"/>
                <a:cs typeface="Poppins"/>
                <a:sym typeface="Poppins"/>
              </a:defRPr>
            </a:lvl1pPr>
            <a:lvl2pPr lvl="1" rtl="0">
              <a:spcBef>
                <a:spcPts val="0"/>
              </a:spcBef>
              <a:spcAft>
                <a:spcPts val="0"/>
              </a:spcAft>
              <a:buClr>
                <a:schemeClr val="accent3"/>
              </a:buClr>
              <a:buSzPts val="2800"/>
              <a:buNone/>
              <a:defRPr>
                <a:solidFill>
                  <a:schemeClr val="accent3"/>
                </a:solidFill>
              </a:defRPr>
            </a:lvl2pPr>
            <a:lvl3pPr lvl="2" rtl="0">
              <a:spcBef>
                <a:spcPts val="0"/>
              </a:spcBef>
              <a:spcAft>
                <a:spcPts val="0"/>
              </a:spcAft>
              <a:buClr>
                <a:schemeClr val="accent3"/>
              </a:buClr>
              <a:buSzPts val="2800"/>
              <a:buNone/>
              <a:defRPr>
                <a:solidFill>
                  <a:schemeClr val="accent3"/>
                </a:solidFill>
              </a:defRPr>
            </a:lvl3pPr>
            <a:lvl4pPr lvl="3" rtl="0">
              <a:spcBef>
                <a:spcPts val="0"/>
              </a:spcBef>
              <a:spcAft>
                <a:spcPts val="0"/>
              </a:spcAft>
              <a:buClr>
                <a:schemeClr val="accent3"/>
              </a:buClr>
              <a:buSzPts val="2800"/>
              <a:buNone/>
              <a:defRPr>
                <a:solidFill>
                  <a:schemeClr val="accent3"/>
                </a:solidFill>
              </a:defRPr>
            </a:lvl4pPr>
            <a:lvl5pPr lvl="4" rtl="0">
              <a:spcBef>
                <a:spcPts val="0"/>
              </a:spcBef>
              <a:spcAft>
                <a:spcPts val="0"/>
              </a:spcAft>
              <a:buClr>
                <a:schemeClr val="accent3"/>
              </a:buClr>
              <a:buSzPts val="2800"/>
              <a:buNone/>
              <a:defRPr>
                <a:solidFill>
                  <a:schemeClr val="accent3"/>
                </a:solidFill>
              </a:defRPr>
            </a:lvl5pPr>
            <a:lvl6pPr lvl="5" rtl="0">
              <a:spcBef>
                <a:spcPts val="0"/>
              </a:spcBef>
              <a:spcAft>
                <a:spcPts val="0"/>
              </a:spcAft>
              <a:buClr>
                <a:schemeClr val="accent3"/>
              </a:buClr>
              <a:buSzPts val="2800"/>
              <a:buNone/>
              <a:defRPr>
                <a:solidFill>
                  <a:schemeClr val="accent3"/>
                </a:solidFill>
              </a:defRPr>
            </a:lvl6pPr>
            <a:lvl7pPr lvl="6" rtl="0">
              <a:spcBef>
                <a:spcPts val="0"/>
              </a:spcBef>
              <a:spcAft>
                <a:spcPts val="0"/>
              </a:spcAft>
              <a:buClr>
                <a:schemeClr val="accent3"/>
              </a:buClr>
              <a:buSzPts val="2800"/>
              <a:buNone/>
              <a:defRPr>
                <a:solidFill>
                  <a:schemeClr val="accent3"/>
                </a:solidFill>
              </a:defRPr>
            </a:lvl7pPr>
            <a:lvl8pPr lvl="7" rtl="0">
              <a:spcBef>
                <a:spcPts val="0"/>
              </a:spcBef>
              <a:spcAft>
                <a:spcPts val="0"/>
              </a:spcAft>
              <a:buClr>
                <a:schemeClr val="accent3"/>
              </a:buClr>
              <a:buSzPts val="2800"/>
              <a:buNone/>
              <a:defRPr>
                <a:solidFill>
                  <a:schemeClr val="accent3"/>
                </a:solidFill>
              </a:defRPr>
            </a:lvl8pPr>
            <a:lvl9pPr lvl="8" rtl="0">
              <a:spcBef>
                <a:spcPts val="0"/>
              </a:spcBef>
              <a:spcAft>
                <a:spcPts val="0"/>
              </a:spcAft>
              <a:buClr>
                <a:schemeClr val="accent3"/>
              </a:buClr>
              <a:buSzPts val="2800"/>
              <a:buNone/>
              <a:defRPr>
                <a:solidFill>
                  <a:schemeClr val="accent3"/>
                </a:solidFill>
              </a:defRPr>
            </a:lvl9pPr>
          </a:lstStyle>
          <a:p/>
        </p:txBody>
      </p:sp>
      <p:sp>
        <p:nvSpPr>
          <p:cNvPr id="187" name="Google Shape;187;p29"/>
          <p:cNvSpPr txBox="1"/>
          <p:nvPr>
            <p:ph idx="2" type="title"/>
          </p:nvPr>
        </p:nvSpPr>
        <p:spPr>
          <a:xfrm>
            <a:off x="1415400" y="1798525"/>
            <a:ext cx="6313200" cy="10827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AutoNum type="arabicPeriod"/>
              <a:defRPr sz="2400">
                <a:latin typeface="Poppins"/>
                <a:ea typeface="Poppins"/>
                <a:cs typeface="Poppins"/>
                <a:sym typeface="Poppins"/>
              </a:defRPr>
            </a:lvl1pPr>
            <a:lvl2pPr lvl="1"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2pPr>
            <a:lvl3pPr lvl="2"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3pPr>
            <a:lvl4pPr lvl="3" rtl="0">
              <a:spcBef>
                <a:spcPts val="0"/>
              </a:spcBef>
              <a:spcAft>
                <a:spcPts val="0"/>
              </a:spcAft>
              <a:buClr>
                <a:schemeClr val="accent3"/>
              </a:buClr>
              <a:buSzPts val="2800"/>
              <a:buAutoNum type="arabicPeriod"/>
              <a:defRPr>
                <a:solidFill>
                  <a:schemeClr val="accent3"/>
                </a:solidFill>
                <a:latin typeface="Poppins"/>
                <a:ea typeface="Poppins"/>
                <a:cs typeface="Poppins"/>
                <a:sym typeface="Poppins"/>
              </a:defRPr>
            </a:lvl4pPr>
            <a:lvl5pPr lvl="4"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5pPr>
            <a:lvl6pPr lvl="5"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6pPr>
            <a:lvl7pPr lvl="6" rtl="0">
              <a:spcBef>
                <a:spcPts val="0"/>
              </a:spcBef>
              <a:spcAft>
                <a:spcPts val="0"/>
              </a:spcAft>
              <a:buClr>
                <a:schemeClr val="accent3"/>
              </a:buClr>
              <a:buSzPts val="2800"/>
              <a:buAutoNum type="arabicPeriod"/>
              <a:defRPr>
                <a:solidFill>
                  <a:schemeClr val="accent3"/>
                </a:solidFill>
                <a:latin typeface="Poppins"/>
                <a:ea typeface="Poppins"/>
                <a:cs typeface="Poppins"/>
                <a:sym typeface="Poppins"/>
              </a:defRPr>
            </a:lvl7pPr>
            <a:lvl8pPr lvl="7" rtl="0">
              <a:spcBef>
                <a:spcPts val="0"/>
              </a:spcBef>
              <a:spcAft>
                <a:spcPts val="0"/>
              </a:spcAft>
              <a:buClr>
                <a:schemeClr val="accent3"/>
              </a:buClr>
              <a:buSzPts val="2800"/>
              <a:buAutoNum type="alphaLcPeriod"/>
              <a:defRPr>
                <a:solidFill>
                  <a:schemeClr val="accent3"/>
                </a:solidFill>
                <a:latin typeface="Poppins"/>
                <a:ea typeface="Poppins"/>
                <a:cs typeface="Poppins"/>
                <a:sym typeface="Poppins"/>
              </a:defRPr>
            </a:lvl8pPr>
            <a:lvl9pPr lvl="8" rtl="0">
              <a:spcBef>
                <a:spcPts val="0"/>
              </a:spcBef>
              <a:spcAft>
                <a:spcPts val="0"/>
              </a:spcAft>
              <a:buClr>
                <a:schemeClr val="accent3"/>
              </a:buClr>
              <a:buSzPts val="2800"/>
              <a:buAutoNum type="romanLcPeriod"/>
              <a:defRPr>
                <a:solidFill>
                  <a:schemeClr val="accent3"/>
                </a:solidFill>
                <a:latin typeface="Poppins"/>
                <a:ea typeface="Poppins"/>
                <a:cs typeface="Poppins"/>
                <a:sym typeface="Poppins"/>
              </a:defRPr>
            </a:lvl9pPr>
          </a:lstStyle>
          <a:p/>
        </p:txBody>
      </p:sp>
      <p:sp>
        <p:nvSpPr>
          <p:cNvPr id="188" name="Google Shape;188;p29"/>
          <p:cNvSpPr/>
          <p:nvPr/>
        </p:nvSpPr>
        <p:spPr>
          <a:xfrm flipH="1">
            <a:off x="7320738" y="-9528"/>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9"/>
          <p:cNvSpPr/>
          <p:nvPr/>
        </p:nvSpPr>
        <p:spPr>
          <a:xfrm flipH="1" rot="10800000">
            <a:off x="-5237" y="2984872"/>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 name="Google Shape;190;p29"/>
          <p:cNvGrpSpPr/>
          <p:nvPr/>
        </p:nvGrpSpPr>
        <p:grpSpPr>
          <a:xfrm rot="714063">
            <a:off x="8022838" y="1350435"/>
            <a:ext cx="1759295" cy="1408214"/>
            <a:chOff x="32785" y="3678229"/>
            <a:chExt cx="1759484" cy="1408365"/>
          </a:xfrm>
        </p:grpSpPr>
        <p:sp>
          <p:nvSpPr>
            <p:cNvPr id="191" name="Google Shape;191;p29"/>
            <p:cNvSpPr/>
            <p:nvPr/>
          </p:nvSpPr>
          <p:spPr>
            <a:xfrm flipH="1" rot="5979144">
              <a:off x="913965" y="4147723"/>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9"/>
            <p:cNvSpPr/>
            <p:nvPr/>
          </p:nvSpPr>
          <p:spPr>
            <a:xfrm flipH="1" rot="5979144">
              <a:off x="267563" y="3981954"/>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9"/>
            <p:cNvSpPr/>
            <p:nvPr/>
          </p:nvSpPr>
          <p:spPr>
            <a:xfrm flipH="1" rot="5979144">
              <a:off x="53581" y="3684213"/>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CUSTOM_3">
    <p:spTree>
      <p:nvGrpSpPr>
        <p:cNvPr id="194" name="Shape 194"/>
        <p:cNvGrpSpPr/>
        <p:nvPr/>
      </p:nvGrpSpPr>
      <p:grpSpPr>
        <a:xfrm>
          <a:off x="0" y="0"/>
          <a:ext cx="0" cy="0"/>
          <a:chOff x="0" y="0"/>
          <a:chExt cx="0" cy="0"/>
        </a:xfrm>
      </p:grpSpPr>
      <p:sp>
        <p:nvSpPr>
          <p:cNvPr id="195" name="Google Shape;195;p30"/>
          <p:cNvSpPr txBox="1"/>
          <p:nvPr>
            <p:ph type="title"/>
          </p:nvPr>
        </p:nvSpPr>
        <p:spPr>
          <a:xfrm>
            <a:off x="2364615" y="1327025"/>
            <a:ext cx="5557500" cy="8718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500">
                <a:latin typeface="Poppins"/>
                <a:ea typeface="Poppins"/>
                <a:cs typeface="Poppins"/>
                <a:sym typeface="Poppins"/>
              </a:defRPr>
            </a:lvl1pPr>
            <a:lvl2pPr lvl="1" rtl="0" algn="ctr">
              <a:spcBef>
                <a:spcPts val="0"/>
              </a:spcBef>
              <a:spcAft>
                <a:spcPts val="0"/>
              </a:spcAft>
              <a:buClr>
                <a:schemeClr val="accent3"/>
              </a:buClr>
              <a:buSzPts val="2800"/>
              <a:buNone/>
              <a:defRPr>
                <a:solidFill>
                  <a:schemeClr val="accent3"/>
                </a:solidFill>
              </a:defRPr>
            </a:lvl2pPr>
            <a:lvl3pPr lvl="2" rtl="0" algn="ctr">
              <a:spcBef>
                <a:spcPts val="0"/>
              </a:spcBef>
              <a:spcAft>
                <a:spcPts val="0"/>
              </a:spcAft>
              <a:buClr>
                <a:schemeClr val="accent3"/>
              </a:buClr>
              <a:buSzPts val="2800"/>
              <a:buNone/>
              <a:defRPr>
                <a:solidFill>
                  <a:schemeClr val="accent3"/>
                </a:solidFill>
              </a:defRPr>
            </a:lvl3pPr>
            <a:lvl4pPr lvl="3" rtl="0" algn="ctr">
              <a:spcBef>
                <a:spcPts val="0"/>
              </a:spcBef>
              <a:spcAft>
                <a:spcPts val="0"/>
              </a:spcAft>
              <a:buClr>
                <a:schemeClr val="accent3"/>
              </a:buClr>
              <a:buSzPts val="2800"/>
              <a:buNone/>
              <a:defRPr>
                <a:solidFill>
                  <a:schemeClr val="accent3"/>
                </a:solidFill>
              </a:defRPr>
            </a:lvl4pPr>
            <a:lvl5pPr lvl="4" rtl="0" algn="ctr">
              <a:spcBef>
                <a:spcPts val="0"/>
              </a:spcBef>
              <a:spcAft>
                <a:spcPts val="0"/>
              </a:spcAft>
              <a:buClr>
                <a:schemeClr val="accent3"/>
              </a:buClr>
              <a:buSzPts val="2800"/>
              <a:buNone/>
              <a:defRPr>
                <a:solidFill>
                  <a:schemeClr val="accent3"/>
                </a:solidFill>
              </a:defRPr>
            </a:lvl5pPr>
            <a:lvl6pPr lvl="5" rtl="0" algn="ctr">
              <a:spcBef>
                <a:spcPts val="0"/>
              </a:spcBef>
              <a:spcAft>
                <a:spcPts val="0"/>
              </a:spcAft>
              <a:buClr>
                <a:schemeClr val="accent3"/>
              </a:buClr>
              <a:buSzPts val="2800"/>
              <a:buNone/>
              <a:defRPr>
                <a:solidFill>
                  <a:schemeClr val="accent3"/>
                </a:solidFill>
              </a:defRPr>
            </a:lvl6pPr>
            <a:lvl7pPr lvl="6" rtl="0" algn="ctr">
              <a:spcBef>
                <a:spcPts val="0"/>
              </a:spcBef>
              <a:spcAft>
                <a:spcPts val="0"/>
              </a:spcAft>
              <a:buClr>
                <a:schemeClr val="accent3"/>
              </a:buClr>
              <a:buSzPts val="2800"/>
              <a:buNone/>
              <a:defRPr>
                <a:solidFill>
                  <a:schemeClr val="accent3"/>
                </a:solidFill>
              </a:defRPr>
            </a:lvl7pPr>
            <a:lvl8pPr lvl="7" rtl="0" algn="ctr">
              <a:spcBef>
                <a:spcPts val="0"/>
              </a:spcBef>
              <a:spcAft>
                <a:spcPts val="0"/>
              </a:spcAft>
              <a:buClr>
                <a:schemeClr val="accent3"/>
              </a:buClr>
              <a:buSzPts val="2800"/>
              <a:buNone/>
              <a:defRPr>
                <a:solidFill>
                  <a:schemeClr val="accent3"/>
                </a:solidFill>
              </a:defRPr>
            </a:lvl8pPr>
            <a:lvl9pPr lvl="8" rtl="0" algn="ctr">
              <a:spcBef>
                <a:spcPts val="0"/>
              </a:spcBef>
              <a:spcAft>
                <a:spcPts val="0"/>
              </a:spcAft>
              <a:buClr>
                <a:schemeClr val="accent3"/>
              </a:buClr>
              <a:buSzPts val="2800"/>
              <a:buNone/>
              <a:defRPr>
                <a:solidFill>
                  <a:schemeClr val="accent3"/>
                </a:solidFill>
              </a:defRPr>
            </a:lvl9pPr>
          </a:lstStyle>
          <a:p/>
        </p:txBody>
      </p:sp>
      <p:sp>
        <p:nvSpPr>
          <p:cNvPr id="196" name="Google Shape;196;p30"/>
          <p:cNvSpPr txBox="1"/>
          <p:nvPr>
            <p:ph idx="2" type="title"/>
          </p:nvPr>
        </p:nvSpPr>
        <p:spPr>
          <a:xfrm>
            <a:off x="1274541" y="2605288"/>
            <a:ext cx="31053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Font typeface="Poppins"/>
              <a:buNone/>
              <a:defRPr sz="1800">
                <a:solidFill>
                  <a:schemeClr val="accent5"/>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197" name="Google Shape;197;p30"/>
          <p:cNvSpPr/>
          <p:nvPr/>
        </p:nvSpPr>
        <p:spPr>
          <a:xfrm flipH="1">
            <a:off x="-9521"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0"/>
          <p:cNvSpPr/>
          <p:nvPr/>
        </p:nvSpPr>
        <p:spPr>
          <a:xfrm>
            <a:off x="6479779"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 name="Google Shape;199;p30"/>
          <p:cNvGrpSpPr/>
          <p:nvPr/>
        </p:nvGrpSpPr>
        <p:grpSpPr>
          <a:xfrm rot="-6221497">
            <a:off x="1064649" y="3825737"/>
            <a:ext cx="1759514" cy="1475065"/>
            <a:chOff x="7895710" y="2116242"/>
            <a:chExt cx="1759484" cy="1475040"/>
          </a:xfrm>
        </p:grpSpPr>
        <p:sp>
          <p:nvSpPr>
            <p:cNvPr id="200" name="Google Shape;200;p30"/>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0"/>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6">
    <p:spTree>
      <p:nvGrpSpPr>
        <p:cNvPr id="203" name="Shape 203"/>
        <p:cNvGrpSpPr/>
        <p:nvPr/>
      </p:nvGrpSpPr>
      <p:grpSpPr>
        <a:xfrm>
          <a:off x="0" y="0"/>
          <a:ext cx="0" cy="0"/>
          <a:chOff x="0" y="0"/>
          <a:chExt cx="0" cy="0"/>
        </a:xfrm>
      </p:grpSpPr>
      <p:sp>
        <p:nvSpPr>
          <p:cNvPr id="204" name="Google Shape;204;p31"/>
          <p:cNvSpPr/>
          <p:nvPr/>
        </p:nvSpPr>
        <p:spPr>
          <a:xfrm flipH="1">
            <a:off x="7322238" y="-9321"/>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1"/>
          <p:cNvSpPr/>
          <p:nvPr/>
        </p:nvSpPr>
        <p:spPr>
          <a:xfrm>
            <a:off x="-5237" y="-3"/>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31"/>
          <p:cNvGrpSpPr/>
          <p:nvPr/>
        </p:nvGrpSpPr>
        <p:grpSpPr>
          <a:xfrm rot="-191591">
            <a:off x="7328757" y="3746966"/>
            <a:ext cx="1759401" cy="1474970"/>
            <a:chOff x="7895710" y="2116242"/>
            <a:chExt cx="1759484" cy="1475040"/>
          </a:xfrm>
        </p:grpSpPr>
        <p:sp>
          <p:nvSpPr>
            <p:cNvPr id="207" name="Google Shape;207;p31"/>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1"/>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1"/>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CUSTOM_13">
    <p:spTree>
      <p:nvGrpSpPr>
        <p:cNvPr id="210" name="Shape 210"/>
        <p:cNvGrpSpPr/>
        <p:nvPr/>
      </p:nvGrpSpPr>
      <p:grpSpPr>
        <a:xfrm>
          <a:off x="0" y="0"/>
          <a:ext cx="0" cy="0"/>
          <a:chOff x="0" y="0"/>
          <a:chExt cx="0" cy="0"/>
        </a:xfrm>
      </p:grpSpPr>
      <p:sp>
        <p:nvSpPr>
          <p:cNvPr id="211" name="Google Shape;211;p32"/>
          <p:cNvSpPr txBox="1"/>
          <p:nvPr>
            <p:ph type="title"/>
          </p:nvPr>
        </p:nvSpPr>
        <p:spPr>
          <a:xfrm>
            <a:off x="1302788" y="1305417"/>
            <a:ext cx="5497500" cy="9150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500">
                <a:latin typeface="Poppins"/>
                <a:ea typeface="Poppins"/>
                <a:cs typeface="Poppins"/>
                <a:sym typeface="Poppins"/>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12" name="Google Shape;212;p32"/>
          <p:cNvSpPr txBox="1"/>
          <p:nvPr>
            <p:ph idx="2" type="title"/>
          </p:nvPr>
        </p:nvSpPr>
        <p:spPr>
          <a:xfrm>
            <a:off x="4688806" y="2605288"/>
            <a:ext cx="31053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Font typeface="Poppins"/>
              <a:buNone/>
              <a:defRPr sz="1800">
                <a:solidFill>
                  <a:schemeClr val="accent5"/>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213" name="Google Shape;213;p32"/>
          <p:cNvSpPr/>
          <p:nvPr/>
        </p:nvSpPr>
        <p:spPr>
          <a:xfrm flipH="1">
            <a:off x="-9521"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2"/>
          <p:cNvSpPr/>
          <p:nvPr/>
        </p:nvSpPr>
        <p:spPr>
          <a:xfrm>
            <a:off x="6479779"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 name="Google Shape;215;p32"/>
          <p:cNvGrpSpPr/>
          <p:nvPr/>
        </p:nvGrpSpPr>
        <p:grpSpPr>
          <a:xfrm flipH="1" rot="6221497">
            <a:off x="6170049" y="3825737"/>
            <a:ext cx="1759514" cy="1475065"/>
            <a:chOff x="7895710" y="2116242"/>
            <a:chExt cx="1759484" cy="1475040"/>
          </a:xfrm>
        </p:grpSpPr>
        <p:sp>
          <p:nvSpPr>
            <p:cNvPr id="216" name="Google Shape;216;p32"/>
            <p:cNvSpPr/>
            <p:nvPr/>
          </p:nvSpPr>
          <p:spPr>
            <a:xfrm rot="-5979144">
              <a:off x="8263302" y="2652410"/>
              <a:ext cx="510711" cy="1176927"/>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2"/>
            <p:cNvSpPr/>
            <p:nvPr/>
          </p:nvSpPr>
          <p:spPr>
            <a:xfrm rot="-5979144">
              <a:off x="9018568" y="2419967"/>
              <a:ext cx="401848" cy="37791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2"/>
            <p:cNvSpPr/>
            <p:nvPr/>
          </p:nvSpPr>
          <p:spPr>
            <a:xfrm rot="-5979144">
              <a:off x="9468098" y="2122226"/>
              <a:ext cx="166299" cy="182593"/>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219" name="Shape 219"/>
        <p:cNvGrpSpPr/>
        <p:nvPr/>
      </p:nvGrpSpPr>
      <p:grpSpPr>
        <a:xfrm>
          <a:off x="0" y="0"/>
          <a:ext cx="0" cy="0"/>
          <a:chOff x="0" y="0"/>
          <a:chExt cx="0" cy="0"/>
        </a:xfrm>
      </p:grpSpPr>
      <p:sp>
        <p:nvSpPr>
          <p:cNvPr id="220" name="Google Shape;220;p33"/>
          <p:cNvSpPr txBox="1"/>
          <p:nvPr>
            <p:ph type="title"/>
          </p:nvPr>
        </p:nvSpPr>
        <p:spPr>
          <a:xfrm>
            <a:off x="311700" y="369069"/>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221" name="Google Shape;221;p33"/>
          <p:cNvSpPr/>
          <p:nvPr/>
        </p:nvSpPr>
        <p:spPr>
          <a:xfrm flipH="1" rot="10800000">
            <a:off x="6453314" y="-550044"/>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3"/>
          <p:cNvSpPr/>
          <p:nvPr/>
        </p:nvSpPr>
        <p:spPr>
          <a:xfrm flipH="1">
            <a:off x="-245536" y="4326756"/>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3"/>
          <p:cNvSpPr/>
          <p:nvPr/>
        </p:nvSpPr>
        <p:spPr>
          <a:xfrm flipH="1" rot="3927384">
            <a:off x="8888049" y="414671"/>
            <a:ext cx="510723" cy="1176955"/>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3"/>
          <p:cNvSpPr/>
          <p:nvPr/>
        </p:nvSpPr>
        <p:spPr>
          <a:xfrm flipH="1" rot="2531653">
            <a:off x="7959070" y="855620"/>
            <a:ext cx="401858" cy="377926"/>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3"/>
          <p:cNvSpPr/>
          <p:nvPr/>
        </p:nvSpPr>
        <p:spPr>
          <a:xfrm flipH="1" rot="2531653">
            <a:off x="7518198" y="842027"/>
            <a:ext cx="166304" cy="182598"/>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226" name="Shape 226"/>
        <p:cNvGrpSpPr/>
        <p:nvPr/>
      </p:nvGrpSpPr>
      <p:grpSpPr>
        <a:xfrm>
          <a:off x="0" y="0"/>
          <a:ext cx="0" cy="0"/>
          <a:chOff x="0" y="0"/>
          <a:chExt cx="0" cy="0"/>
        </a:xfrm>
      </p:grpSpPr>
      <p:sp>
        <p:nvSpPr>
          <p:cNvPr id="227" name="Google Shape;227;p34"/>
          <p:cNvSpPr/>
          <p:nvPr/>
        </p:nvSpPr>
        <p:spPr>
          <a:xfrm rot="10800000">
            <a:off x="6441199" y="-25503"/>
            <a:ext cx="2731376" cy="5167953"/>
          </a:xfrm>
          <a:custGeom>
            <a:rect b="b" l="l" r="r" t="t"/>
            <a:pathLst>
              <a:path extrusionOk="0" h="50365" w="26619">
                <a:moveTo>
                  <a:pt x="0" y="1"/>
                </a:moveTo>
                <a:lnTo>
                  <a:pt x="0" y="50364"/>
                </a:lnTo>
                <a:lnTo>
                  <a:pt x="26619" y="50364"/>
                </a:lnTo>
                <a:cubicBezTo>
                  <a:pt x="26428" y="49198"/>
                  <a:pt x="26115" y="48112"/>
                  <a:pt x="25705" y="47118"/>
                </a:cubicBezTo>
                <a:cubicBezTo>
                  <a:pt x="23979" y="42959"/>
                  <a:pt x="20906" y="41443"/>
                  <a:pt x="18323" y="38958"/>
                </a:cubicBezTo>
                <a:cubicBezTo>
                  <a:pt x="13739" y="34546"/>
                  <a:pt x="10414" y="26348"/>
                  <a:pt x="9579" y="17311"/>
                </a:cubicBezTo>
                <a:cubicBezTo>
                  <a:pt x="9150" y="12788"/>
                  <a:pt x="9308" y="8124"/>
                  <a:pt x="8763" y="3652"/>
                </a:cubicBezTo>
                <a:cubicBezTo>
                  <a:pt x="8609" y="2412"/>
                  <a:pt x="8394" y="1185"/>
                  <a:pt x="81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4"/>
          <p:cNvSpPr/>
          <p:nvPr/>
        </p:nvSpPr>
        <p:spPr>
          <a:xfrm rot="10800000">
            <a:off x="-13934" y="-25138"/>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34"/>
          <p:cNvGrpSpPr/>
          <p:nvPr/>
        </p:nvGrpSpPr>
        <p:grpSpPr>
          <a:xfrm>
            <a:off x="6560849" y="1262359"/>
            <a:ext cx="1304442" cy="1812804"/>
            <a:chOff x="6560849" y="1262359"/>
            <a:chExt cx="1304442" cy="1812804"/>
          </a:xfrm>
        </p:grpSpPr>
        <p:sp>
          <p:nvSpPr>
            <p:cNvPr id="230" name="Google Shape;230;p34"/>
            <p:cNvSpPr/>
            <p:nvPr/>
          </p:nvSpPr>
          <p:spPr>
            <a:xfrm flipH="1" rot="7617139">
              <a:off x="6926397" y="1232666"/>
              <a:ext cx="509119" cy="1168960"/>
            </a:xfrm>
            <a:custGeom>
              <a:rect b="b" l="l" r="r" t="t"/>
              <a:pathLst>
                <a:path extrusionOk="0" h="11556" w="5033">
                  <a:moveTo>
                    <a:pt x="1652" y="1"/>
                  </a:moveTo>
                  <a:cubicBezTo>
                    <a:pt x="1308" y="1"/>
                    <a:pt x="972" y="96"/>
                    <a:pt x="700" y="307"/>
                  </a:cubicBezTo>
                  <a:cubicBezTo>
                    <a:pt x="38" y="829"/>
                    <a:pt x="1" y="1860"/>
                    <a:pt x="290" y="2657"/>
                  </a:cubicBezTo>
                  <a:cubicBezTo>
                    <a:pt x="738" y="3842"/>
                    <a:pt x="1750" y="4718"/>
                    <a:pt x="2412" y="5768"/>
                  </a:cubicBezTo>
                  <a:cubicBezTo>
                    <a:pt x="3284" y="7125"/>
                    <a:pt x="3578" y="8836"/>
                    <a:pt x="3247" y="10412"/>
                  </a:cubicBezTo>
                  <a:cubicBezTo>
                    <a:pt x="3167" y="10683"/>
                    <a:pt x="3088" y="10995"/>
                    <a:pt x="3205" y="11247"/>
                  </a:cubicBezTo>
                  <a:cubicBezTo>
                    <a:pt x="3302" y="11467"/>
                    <a:pt x="3405" y="11555"/>
                    <a:pt x="3507" y="11555"/>
                  </a:cubicBezTo>
                  <a:cubicBezTo>
                    <a:pt x="3893" y="11555"/>
                    <a:pt x="4271" y="10295"/>
                    <a:pt x="4333" y="10081"/>
                  </a:cubicBezTo>
                  <a:cubicBezTo>
                    <a:pt x="4627" y="9223"/>
                    <a:pt x="4800" y="8332"/>
                    <a:pt x="4879" y="7418"/>
                  </a:cubicBezTo>
                  <a:cubicBezTo>
                    <a:pt x="5033" y="5670"/>
                    <a:pt x="4781" y="3884"/>
                    <a:pt x="4119" y="2251"/>
                  </a:cubicBezTo>
                  <a:cubicBezTo>
                    <a:pt x="3830" y="1552"/>
                    <a:pt x="3461" y="829"/>
                    <a:pt x="2836" y="386"/>
                  </a:cubicBezTo>
                  <a:cubicBezTo>
                    <a:pt x="2496" y="141"/>
                    <a:pt x="2068" y="1"/>
                    <a:pt x="16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4"/>
            <p:cNvSpPr/>
            <p:nvPr/>
          </p:nvSpPr>
          <p:spPr>
            <a:xfrm flipH="1" rot="7362444">
              <a:off x="7400489" y="2380502"/>
              <a:ext cx="398659" cy="374988"/>
            </a:xfrm>
            <a:custGeom>
              <a:rect b="b" l="l" r="r" t="t"/>
              <a:pathLst>
                <a:path extrusionOk="0" h="3707" w="3941">
                  <a:moveTo>
                    <a:pt x="2073" y="0"/>
                  </a:moveTo>
                  <a:cubicBezTo>
                    <a:pt x="1699" y="0"/>
                    <a:pt x="1327" y="101"/>
                    <a:pt x="1007" y="295"/>
                  </a:cubicBezTo>
                  <a:cubicBezTo>
                    <a:pt x="443" y="621"/>
                    <a:pt x="75" y="1228"/>
                    <a:pt x="19" y="1867"/>
                  </a:cubicBezTo>
                  <a:cubicBezTo>
                    <a:pt x="0" y="2002"/>
                    <a:pt x="19" y="2160"/>
                    <a:pt x="37" y="2296"/>
                  </a:cubicBezTo>
                  <a:cubicBezTo>
                    <a:pt x="117" y="2627"/>
                    <a:pt x="350" y="2897"/>
                    <a:pt x="602" y="3112"/>
                  </a:cubicBezTo>
                  <a:cubicBezTo>
                    <a:pt x="909" y="3382"/>
                    <a:pt x="1282" y="3597"/>
                    <a:pt x="1669" y="3676"/>
                  </a:cubicBezTo>
                  <a:cubicBezTo>
                    <a:pt x="1780" y="3696"/>
                    <a:pt x="1894" y="3707"/>
                    <a:pt x="2007" y="3707"/>
                  </a:cubicBezTo>
                  <a:cubicBezTo>
                    <a:pt x="2310" y="3707"/>
                    <a:pt x="2613" y="3631"/>
                    <a:pt x="2854" y="3461"/>
                  </a:cubicBezTo>
                  <a:cubicBezTo>
                    <a:pt x="3204" y="3228"/>
                    <a:pt x="3418" y="2818"/>
                    <a:pt x="3572" y="2412"/>
                  </a:cubicBezTo>
                  <a:cubicBezTo>
                    <a:pt x="3941" y="1554"/>
                    <a:pt x="3787" y="547"/>
                    <a:pt x="2854" y="155"/>
                  </a:cubicBezTo>
                  <a:cubicBezTo>
                    <a:pt x="2605" y="51"/>
                    <a:pt x="2338" y="0"/>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4"/>
            <p:cNvSpPr/>
            <p:nvPr/>
          </p:nvSpPr>
          <p:spPr>
            <a:xfrm flipH="1" rot="7362444">
              <a:off x="7605890" y="2864339"/>
              <a:ext cx="165189" cy="183498"/>
            </a:xfrm>
            <a:custGeom>
              <a:rect b="b" l="l" r="r" t="t"/>
              <a:pathLst>
                <a:path extrusionOk="0" h="1814" w="1633">
                  <a:moveTo>
                    <a:pt x="817" y="1"/>
                  </a:moveTo>
                  <a:cubicBezTo>
                    <a:pt x="602" y="1"/>
                    <a:pt x="430" y="155"/>
                    <a:pt x="290" y="332"/>
                  </a:cubicBezTo>
                  <a:cubicBezTo>
                    <a:pt x="99" y="602"/>
                    <a:pt x="1" y="952"/>
                    <a:pt x="99" y="1265"/>
                  </a:cubicBezTo>
                  <a:cubicBezTo>
                    <a:pt x="169" y="1558"/>
                    <a:pt x="448" y="1814"/>
                    <a:pt x="755" y="1814"/>
                  </a:cubicBezTo>
                  <a:cubicBezTo>
                    <a:pt x="776" y="1814"/>
                    <a:pt x="796" y="1812"/>
                    <a:pt x="817" y="1810"/>
                  </a:cubicBezTo>
                  <a:cubicBezTo>
                    <a:pt x="1069" y="1768"/>
                    <a:pt x="1302" y="1554"/>
                    <a:pt x="1418" y="1344"/>
                  </a:cubicBezTo>
                  <a:cubicBezTo>
                    <a:pt x="1572" y="1111"/>
                    <a:pt x="1633" y="817"/>
                    <a:pt x="1554" y="546"/>
                  </a:cubicBezTo>
                  <a:cubicBezTo>
                    <a:pt x="1479" y="234"/>
                    <a:pt x="1148" y="1"/>
                    <a:pt x="8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34"/>
          <p:cNvSpPr/>
          <p:nvPr/>
        </p:nvSpPr>
        <p:spPr>
          <a:xfrm rot="10800000">
            <a:off x="57731" y="1350375"/>
            <a:ext cx="589849" cy="368011"/>
          </a:xfrm>
          <a:custGeom>
            <a:rect b="b" l="l" r="r" t="t"/>
            <a:pathLst>
              <a:path extrusionOk="0" h="3638" w="5831">
                <a:moveTo>
                  <a:pt x="3841" y="1"/>
                </a:moveTo>
                <a:cubicBezTo>
                  <a:pt x="2896" y="1"/>
                  <a:pt x="1678" y="663"/>
                  <a:pt x="1027" y="1110"/>
                </a:cubicBezTo>
                <a:cubicBezTo>
                  <a:pt x="505" y="1479"/>
                  <a:pt x="1" y="2024"/>
                  <a:pt x="1" y="2668"/>
                </a:cubicBezTo>
                <a:cubicBezTo>
                  <a:pt x="1" y="2822"/>
                  <a:pt x="38" y="2975"/>
                  <a:pt x="118" y="3092"/>
                </a:cubicBezTo>
                <a:cubicBezTo>
                  <a:pt x="271" y="3344"/>
                  <a:pt x="584" y="3442"/>
                  <a:pt x="873" y="3502"/>
                </a:cubicBezTo>
                <a:cubicBezTo>
                  <a:pt x="1299" y="3594"/>
                  <a:pt x="1733" y="3637"/>
                  <a:pt x="2170" y="3637"/>
                </a:cubicBezTo>
                <a:cubicBezTo>
                  <a:pt x="2469" y="3637"/>
                  <a:pt x="2770" y="3617"/>
                  <a:pt x="3069" y="3577"/>
                </a:cubicBezTo>
                <a:cubicBezTo>
                  <a:pt x="3690" y="3484"/>
                  <a:pt x="4333" y="3288"/>
                  <a:pt x="4818" y="2878"/>
                </a:cubicBezTo>
                <a:cubicBezTo>
                  <a:pt x="5830" y="2006"/>
                  <a:pt x="5634" y="490"/>
                  <a:pt x="4291" y="61"/>
                </a:cubicBezTo>
                <a:cubicBezTo>
                  <a:pt x="4152" y="19"/>
                  <a:pt x="4000" y="1"/>
                  <a:pt x="38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4" name="Google Shape;234;p34"/>
          <p:cNvGrpSpPr/>
          <p:nvPr/>
        </p:nvGrpSpPr>
        <p:grpSpPr>
          <a:xfrm>
            <a:off x="2" y="3396832"/>
            <a:ext cx="2091271" cy="1240519"/>
            <a:chOff x="2" y="3396832"/>
            <a:chExt cx="2091271" cy="1240519"/>
          </a:xfrm>
        </p:grpSpPr>
        <p:sp>
          <p:nvSpPr>
            <p:cNvPr id="235" name="Google Shape;235;p34"/>
            <p:cNvSpPr/>
            <p:nvPr/>
          </p:nvSpPr>
          <p:spPr>
            <a:xfrm rot="10800000">
              <a:off x="170759" y="4516265"/>
              <a:ext cx="137878" cy="121086"/>
            </a:xfrm>
            <a:custGeom>
              <a:rect b="b" l="l" r="r" t="t"/>
              <a:pathLst>
                <a:path extrusionOk="0" h="1197" w="1363">
                  <a:moveTo>
                    <a:pt x="682" y="1"/>
                  </a:moveTo>
                  <a:cubicBezTo>
                    <a:pt x="610" y="1"/>
                    <a:pt x="538" y="13"/>
                    <a:pt x="467" y="40"/>
                  </a:cubicBezTo>
                  <a:cubicBezTo>
                    <a:pt x="178" y="156"/>
                    <a:pt x="1" y="487"/>
                    <a:pt x="118" y="800"/>
                  </a:cubicBezTo>
                  <a:cubicBezTo>
                    <a:pt x="211" y="1046"/>
                    <a:pt x="442" y="1197"/>
                    <a:pt x="691" y="1197"/>
                  </a:cubicBezTo>
                  <a:cubicBezTo>
                    <a:pt x="752" y="1197"/>
                    <a:pt x="815" y="1188"/>
                    <a:pt x="878" y="1168"/>
                  </a:cubicBezTo>
                  <a:cubicBezTo>
                    <a:pt x="1185" y="1051"/>
                    <a:pt x="1363" y="702"/>
                    <a:pt x="1246" y="389"/>
                  </a:cubicBezTo>
                  <a:cubicBezTo>
                    <a:pt x="1156" y="148"/>
                    <a:pt x="926" y="1"/>
                    <a:pt x="682"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4"/>
            <p:cNvSpPr/>
            <p:nvPr/>
          </p:nvSpPr>
          <p:spPr>
            <a:xfrm rot="10800000">
              <a:off x="86291" y="4278439"/>
              <a:ext cx="135551" cy="121086"/>
            </a:xfrm>
            <a:custGeom>
              <a:rect b="b" l="l" r="r" t="t"/>
              <a:pathLst>
                <a:path extrusionOk="0" h="1197" w="1340">
                  <a:moveTo>
                    <a:pt x="677" y="1"/>
                  </a:moveTo>
                  <a:cubicBezTo>
                    <a:pt x="607" y="1"/>
                    <a:pt x="536" y="13"/>
                    <a:pt x="467" y="39"/>
                  </a:cubicBezTo>
                  <a:cubicBezTo>
                    <a:pt x="155" y="155"/>
                    <a:pt x="1" y="487"/>
                    <a:pt x="118" y="799"/>
                  </a:cubicBezTo>
                  <a:cubicBezTo>
                    <a:pt x="192" y="1045"/>
                    <a:pt x="431" y="1196"/>
                    <a:pt x="684" y="1196"/>
                  </a:cubicBezTo>
                  <a:cubicBezTo>
                    <a:pt x="747" y="1196"/>
                    <a:pt x="811" y="1187"/>
                    <a:pt x="873" y="1167"/>
                  </a:cubicBezTo>
                  <a:cubicBezTo>
                    <a:pt x="1185" y="1051"/>
                    <a:pt x="1339" y="701"/>
                    <a:pt x="1241" y="389"/>
                  </a:cubicBezTo>
                  <a:cubicBezTo>
                    <a:pt x="1151" y="150"/>
                    <a:pt x="920" y="1"/>
                    <a:pt x="677"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4"/>
            <p:cNvSpPr/>
            <p:nvPr/>
          </p:nvSpPr>
          <p:spPr>
            <a:xfrm rot="10800000">
              <a:off x="2" y="4040713"/>
              <a:ext cx="135450" cy="121086"/>
            </a:xfrm>
            <a:custGeom>
              <a:rect b="b" l="l" r="r" t="t"/>
              <a:pathLst>
                <a:path extrusionOk="0" h="1197" w="1339">
                  <a:moveTo>
                    <a:pt x="676" y="1"/>
                  </a:moveTo>
                  <a:cubicBezTo>
                    <a:pt x="607" y="1"/>
                    <a:pt x="536" y="13"/>
                    <a:pt x="467" y="39"/>
                  </a:cubicBezTo>
                  <a:cubicBezTo>
                    <a:pt x="154" y="137"/>
                    <a:pt x="0" y="487"/>
                    <a:pt x="98" y="799"/>
                  </a:cubicBezTo>
                  <a:cubicBezTo>
                    <a:pt x="191" y="1049"/>
                    <a:pt x="433" y="1197"/>
                    <a:pt x="683" y="1197"/>
                  </a:cubicBezTo>
                  <a:cubicBezTo>
                    <a:pt x="746" y="1197"/>
                    <a:pt x="810" y="1187"/>
                    <a:pt x="872" y="1168"/>
                  </a:cubicBezTo>
                  <a:cubicBezTo>
                    <a:pt x="1185" y="1051"/>
                    <a:pt x="1339" y="701"/>
                    <a:pt x="1222" y="389"/>
                  </a:cubicBezTo>
                  <a:cubicBezTo>
                    <a:pt x="1132" y="150"/>
                    <a:pt x="914" y="1"/>
                    <a:pt x="676"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4"/>
            <p:cNvSpPr/>
            <p:nvPr/>
          </p:nvSpPr>
          <p:spPr>
            <a:xfrm rot="10800000">
              <a:off x="369335" y="4444745"/>
              <a:ext cx="137878" cy="121591"/>
            </a:xfrm>
            <a:custGeom>
              <a:rect b="b" l="l" r="r" t="t"/>
              <a:pathLst>
                <a:path extrusionOk="0" h="1202" w="1363">
                  <a:moveTo>
                    <a:pt x="686" y="1"/>
                  </a:moveTo>
                  <a:cubicBezTo>
                    <a:pt x="621" y="1"/>
                    <a:pt x="555" y="12"/>
                    <a:pt x="490" y="37"/>
                  </a:cubicBezTo>
                  <a:cubicBezTo>
                    <a:pt x="178" y="154"/>
                    <a:pt x="1" y="503"/>
                    <a:pt x="117" y="816"/>
                  </a:cubicBezTo>
                  <a:cubicBezTo>
                    <a:pt x="209" y="1044"/>
                    <a:pt x="446" y="1202"/>
                    <a:pt x="695" y="1202"/>
                  </a:cubicBezTo>
                  <a:cubicBezTo>
                    <a:pt x="762" y="1202"/>
                    <a:pt x="830" y="1190"/>
                    <a:pt x="896" y="1166"/>
                  </a:cubicBezTo>
                  <a:cubicBezTo>
                    <a:pt x="1208" y="1049"/>
                    <a:pt x="1362" y="718"/>
                    <a:pt x="1246" y="405"/>
                  </a:cubicBezTo>
                  <a:cubicBezTo>
                    <a:pt x="1154" y="163"/>
                    <a:pt x="928" y="1"/>
                    <a:pt x="686"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4"/>
            <p:cNvSpPr/>
            <p:nvPr/>
          </p:nvSpPr>
          <p:spPr>
            <a:xfrm rot="10800000">
              <a:off x="284867" y="4206919"/>
              <a:ext cx="135551" cy="121591"/>
            </a:xfrm>
            <a:custGeom>
              <a:rect b="b" l="l" r="r" t="t"/>
              <a:pathLst>
                <a:path extrusionOk="0" h="1202" w="1340">
                  <a:moveTo>
                    <a:pt x="665" y="0"/>
                  </a:moveTo>
                  <a:cubicBezTo>
                    <a:pt x="599" y="0"/>
                    <a:pt x="532" y="12"/>
                    <a:pt x="467" y="36"/>
                  </a:cubicBezTo>
                  <a:cubicBezTo>
                    <a:pt x="155" y="153"/>
                    <a:pt x="1" y="503"/>
                    <a:pt x="117" y="815"/>
                  </a:cubicBezTo>
                  <a:cubicBezTo>
                    <a:pt x="209" y="1043"/>
                    <a:pt x="434" y="1201"/>
                    <a:pt x="676" y="1201"/>
                  </a:cubicBezTo>
                  <a:cubicBezTo>
                    <a:pt x="741" y="1201"/>
                    <a:pt x="807" y="1190"/>
                    <a:pt x="873" y="1165"/>
                  </a:cubicBezTo>
                  <a:cubicBezTo>
                    <a:pt x="1185" y="1048"/>
                    <a:pt x="1339" y="717"/>
                    <a:pt x="1241" y="405"/>
                  </a:cubicBezTo>
                  <a:cubicBezTo>
                    <a:pt x="1149" y="162"/>
                    <a:pt x="912" y="0"/>
                    <a:pt x="665"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4"/>
            <p:cNvSpPr/>
            <p:nvPr/>
          </p:nvSpPr>
          <p:spPr>
            <a:xfrm rot="10800000">
              <a:off x="198072" y="3969193"/>
              <a:ext cx="135956" cy="121591"/>
            </a:xfrm>
            <a:custGeom>
              <a:rect b="b" l="l" r="r" t="t"/>
              <a:pathLst>
                <a:path extrusionOk="0" h="1202" w="1344">
                  <a:moveTo>
                    <a:pt x="666" y="1"/>
                  </a:moveTo>
                  <a:cubicBezTo>
                    <a:pt x="600" y="1"/>
                    <a:pt x="532" y="12"/>
                    <a:pt x="466" y="37"/>
                  </a:cubicBezTo>
                  <a:cubicBezTo>
                    <a:pt x="154" y="153"/>
                    <a:pt x="0" y="503"/>
                    <a:pt x="117" y="797"/>
                  </a:cubicBezTo>
                  <a:cubicBezTo>
                    <a:pt x="194" y="1043"/>
                    <a:pt x="427" y="1202"/>
                    <a:pt x="675" y="1202"/>
                  </a:cubicBezTo>
                  <a:cubicBezTo>
                    <a:pt x="742" y="1202"/>
                    <a:pt x="810" y="1190"/>
                    <a:pt x="877" y="1165"/>
                  </a:cubicBezTo>
                  <a:cubicBezTo>
                    <a:pt x="1185" y="1049"/>
                    <a:pt x="1343" y="717"/>
                    <a:pt x="1227" y="410"/>
                  </a:cubicBezTo>
                  <a:cubicBezTo>
                    <a:pt x="1149" y="163"/>
                    <a:pt x="915" y="1"/>
                    <a:pt x="666"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4"/>
            <p:cNvSpPr/>
            <p:nvPr/>
          </p:nvSpPr>
          <p:spPr>
            <a:xfrm rot="10800000">
              <a:off x="567912" y="4373731"/>
              <a:ext cx="135551" cy="120175"/>
            </a:xfrm>
            <a:custGeom>
              <a:rect b="b" l="l" r="r" t="t"/>
              <a:pathLst>
                <a:path extrusionOk="0" h="1188" w="1340">
                  <a:moveTo>
                    <a:pt x="674" y="1"/>
                  </a:moveTo>
                  <a:cubicBezTo>
                    <a:pt x="606" y="1"/>
                    <a:pt x="536" y="13"/>
                    <a:pt x="467" y="39"/>
                  </a:cubicBezTo>
                  <a:cubicBezTo>
                    <a:pt x="155" y="137"/>
                    <a:pt x="1" y="487"/>
                    <a:pt x="99" y="799"/>
                  </a:cubicBezTo>
                  <a:cubicBezTo>
                    <a:pt x="189" y="1038"/>
                    <a:pt x="420" y="1187"/>
                    <a:pt x="663" y="1187"/>
                  </a:cubicBezTo>
                  <a:cubicBezTo>
                    <a:pt x="733" y="1187"/>
                    <a:pt x="804" y="1175"/>
                    <a:pt x="873" y="1149"/>
                  </a:cubicBezTo>
                  <a:cubicBezTo>
                    <a:pt x="1185" y="1051"/>
                    <a:pt x="1339" y="701"/>
                    <a:pt x="1223" y="389"/>
                  </a:cubicBezTo>
                  <a:cubicBezTo>
                    <a:pt x="1132" y="150"/>
                    <a:pt x="912" y="1"/>
                    <a:pt x="674"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4"/>
            <p:cNvSpPr/>
            <p:nvPr/>
          </p:nvSpPr>
          <p:spPr>
            <a:xfrm rot="10800000">
              <a:off x="481117" y="4135905"/>
              <a:ext cx="137878" cy="120175"/>
            </a:xfrm>
            <a:custGeom>
              <a:rect b="b" l="l" r="r" t="t"/>
              <a:pathLst>
                <a:path extrusionOk="0" h="1188" w="1363">
                  <a:moveTo>
                    <a:pt x="687" y="0"/>
                  </a:moveTo>
                  <a:cubicBezTo>
                    <a:pt x="619" y="0"/>
                    <a:pt x="551" y="12"/>
                    <a:pt x="485" y="38"/>
                  </a:cubicBezTo>
                  <a:cubicBezTo>
                    <a:pt x="173" y="136"/>
                    <a:pt x="0" y="486"/>
                    <a:pt x="117" y="799"/>
                  </a:cubicBezTo>
                  <a:cubicBezTo>
                    <a:pt x="207" y="1040"/>
                    <a:pt x="426" y="1187"/>
                    <a:pt x="663" y="1187"/>
                  </a:cubicBezTo>
                  <a:cubicBezTo>
                    <a:pt x="732" y="1187"/>
                    <a:pt x="803" y="1175"/>
                    <a:pt x="873" y="1148"/>
                  </a:cubicBezTo>
                  <a:cubicBezTo>
                    <a:pt x="1185" y="1050"/>
                    <a:pt x="1362" y="701"/>
                    <a:pt x="1246" y="388"/>
                  </a:cubicBezTo>
                  <a:cubicBezTo>
                    <a:pt x="1155" y="149"/>
                    <a:pt x="924" y="0"/>
                    <a:pt x="687"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4"/>
            <p:cNvSpPr/>
            <p:nvPr/>
          </p:nvSpPr>
          <p:spPr>
            <a:xfrm rot="10800000">
              <a:off x="396750" y="3898179"/>
              <a:ext cx="135956" cy="119770"/>
            </a:xfrm>
            <a:custGeom>
              <a:rect b="b" l="l" r="r" t="t"/>
              <a:pathLst>
                <a:path extrusionOk="0" h="1184" w="1344">
                  <a:moveTo>
                    <a:pt x="682" y="1"/>
                  </a:moveTo>
                  <a:cubicBezTo>
                    <a:pt x="610" y="1"/>
                    <a:pt x="538" y="13"/>
                    <a:pt x="467" y="39"/>
                  </a:cubicBezTo>
                  <a:cubicBezTo>
                    <a:pt x="159" y="133"/>
                    <a:pt x="1" y="482"/>
                    <a:pt x="117" y="795"/>
                  </a:cubicBezTo>
                  <a:cubicBezTo>
                    <a:pt x="208" y="1037"/>
                    <a:pt x="426" y="1184"/>
                    <a:pt x="665" y="1184"/>
                  </a:cubicBezTo>
                  <a:cubicBezTo>
                    <a:pt x="735" y="1184"/>
                    <a:pt x="807" y="1171"/>
                    <a:pt x="878" y="1145"/>
                  </a:cubicBezTo>
                  <a:cubicBezTo>
                    <a:pt x="1185" y="1047"/>
                    <a:pt x="1344" y="697"/>
                    <a:pt x="1246" y="389"/>
                  </a:cubicBezTo>
                  <a:cubicBezTo>
                    <a:pt x="1156" y="147"/>
                    <a:pt x="926" y="1"/>
                    <a:pt x="682"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4"/>
            <p:cNvSpPr/>
            <p:nvPr/>
          </p:nvSpPr>
          <p:spPr>
            <a:xfrm rot="10800000">
              <a:off x="766589" y="4301301"/>
              <a:ext cx="135450" cy="121591"/>
            </a:xfrm>
            <a:custGeom>
              <a:rect b="b" l="l" r="r" t="t"/>
              <a:pathLst>
                <a:path extrusionOk="0" h="1202" w="1339">
                  <a:moveTo>
                    <a:pt x="668" y="0"/>
                  </a:moveTo>
                  <a:cubicBezTo>
                    <a:pt x="601" y="0"/>
                    <a:pt x="533" y="12"/>
                    <a:pt x="467" y="37"/>
                  </a:cubicBezTo>
                  <a:cubicBezTo>
                    <a:pt x="154" y="153"/>
                    <a:pt x="0" y="484"/>
                    <a:pt x="117" y="797"/>
                  </a:cubicBezTo>
                  <a:cubicBezTo>
                    <a:pt x="194" y="1040"/>
                    <a:pt x="429" y="1201"/>
                    <a:pt x="675" y="1201"/>
                  </a:cubicBezTo>
                  <a:cubicBezTo>
                    <a:pt x="741" y="1201"/>
                    <a:pt x="808" y="1190"/>
                    <a:pt x="873" y="1165"/>
                  </a:cubicBezTo>
                  <a:cubicBezTo>
                    <a:pt x="1185" y="1049"/>
                    <a:pt x="1339" y="699"/>
                    <a:pt x="1222" y="386"/>
                  </a:cubicBezTo>
                  <a:cubicBezTo>
                    <a:pt x="1149" y="159"/>
                    <a:pt x="916" y="0"/>
                    <a:pt x="668"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4"/>
            <p:cNvSpPr/>
            <p:nvPr/>
          </p:nvSpPr>
          <p:spPr>
            <a:xfrm rot="10800000">
              <a:off x="679794" y="4063474"/>
              <a:ext cx="137777" cy="121692"/>
            </a:xfrm>
            <a:custGeom>
              <a:rect b="b" l="l" r="r" t="t"/>
              <a:pathLst>
                <a:path extrusionOk="0" h="1203" w="1362">
                  <a:moveTo>
                    <a:pt x="685" y="1"/>
                  </a:moveTo>
                  <a:cubicBezTo>
                    <a:pt x="619" y="1"/>
                    <a:pt x="552" y="12"/>
                    <a:pt x="485" y="37"/>
                  </a:cubicBezTo>
                  <a:cubicBezTo>
                    <a:pt x="177" y="154"/>
                    <a:pt x="0" y="485"/>
                    <a:pt x="117" y="797"/>
                  </a:cubicBezTo>
                  <a:cubicBezTo>
                    <a:pt x="209" y="1043"/>
                    <a:pt x="444" y="1202"/>
                    <a:pt x="693" y="1202"/>
                  </a:cubicBezTo>
                  <a:cubicBezTo>
                    <a:pt x="761" y="1202"/>
                    <a:pt x="829" y="1190"/>
                    <a:pt x="896" y="1165"/>
                  </a:cubicBezTo>
                  <a:cubicBezTo>
                    <a:pt x="1203" y="1049"/>
                    <a:pt x="1362" y="699"/>
                    <a:pt x="1245" y="387"/>
                  </a:cubicBezTo>
                  <a:cubicBezTo>
                    <a:pt x="1153" y="159"/>
                    <a:pt x="929" y="1"/>
                    <a:pt x="685"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4"/>
            <p:cNvSpPr/>
            <p:nvPr/>
          </p:nvSpPr>
          <p:spPr>
            <a:xfrm rot="10800000">
              <a:off x="593404" y="3825749"/>
              <a:ext cx="137878" cy="121389"/>
            </a:xfrm>
            <a:custGeom>
              <a:rect b="b" l="l" r="r" t="t"/>
              <a:pathLst>
                <a:path extrusionOk="0" h="1200" w="1363">
                  <a:moveTo>
                    <a:pt x="681" y="0"/>
                  </a:moveTo>
                  <a:cubicBezTo>
                    <a:pt x="610" y="0"/>
                    <a:pt x="538" y="13"/>
                    <a:pt x="467" y="39"/>
                  </a:cubicBezTo>
                  <a:cubicBezTo>
                    <a:pt x="159" y="155"/>
                    <a:pt x="1" y="482"/>
                    <a:pt x="117" y="794"/>
                  </a:cubicBezTo>
                  <a:cubicBezTo>
                    <a:pt x="209" y="1040"/>
                    <a:pt x="433" y="1199"/>
                    <a:pt x="677" y="1199"/>
                  </a:cubicBezTo>
                  <a:cubicBezTo>
                    <a:pt x="743" y="1199"/>
                    <a:pt x="811" y="1188"/>
                    <a:pt x="877" y="1163"/>
                  </a:cubicBezTo>
                  <a:cubicBezTo>
                    <a:pt x="1190" y="1046"/>
                    <a:pt x="1362" y="696"/>
                    <a:pt x="1246" y="389"/>
                  </a:cubicBezTo>
                  <a:cubicBezTo>
                    <a:pt x="1155" y="147"/>
                    <a:pt x="926" y="0"/>
                    <a:pt x="681"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4"/>
            <p:cNvSpPr/>
            <p:nvPr/>
          </p:nvSpPr>
          <p:spPr>
            <a:xfrm rot="10800000">
              <a:off x="964660" y="4230287"/>
              <a:ext cx="135956" cy="121086"/>
            </a:xfrm>
            <a:custGeom>
              <a:rect b="b" l="l" r="r" t="t"/>
              <a:pathLst>
                <a:path extrusionOk="0" h="1197" w="1344">
                  <a:moveTo>
                    <a:pt x="656" y="0"/>
                  </a:moveTo>
                  <a:cubicBezTo>
                    <a:pt x="593" y="0"/>
                    <a:pt x="529" y="10"/>
                    <a:pt x="467" y="29"/>
                  </a:cubicBezTo>
                  <a:cubicBezTo>
                    <a:pt x="154" y="146"/>
                    <a:pt x="0" y="495"/>
                    <a:pt x="117" y="808"/>
                  </a:cubicBezTo>
                  <a:cubicBezTo>
                    <a:pt x="193" y="1050"/>
                    <a:pt x="419" y="1197"/>
                    <a:pt x="663" y="1197"/>
                  </a:cubicBezTo>
                  <a:cubicBezTo>
                    <a:pt x="734" y="1197"/>
                    <a:pt x="806" y="1184"/>
                    <a:pt x="877" y="1158"/>
                  </a:cubicBezTo>
                  <a:cubicBezTo>
                    <a:pt x="1185" y="1041"/>
                    <a:pt x="1343" y="710"/>
                    <a:pt x="1245" y="398"/>
                  </a:cubicBezTo>
                  <a:cubicBezTo>
                    <a:pt x="1152" y="151"/>
                    <a:pt x="909" y="0"/>
                    <a:pt x="656"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4"/>
            <p:cNvSpPr/>
            <p:nvPr/>
          </p:nvSpPr>
          <p:spPr>
            <a:xfrm rot="10800000">
              <a:off x="878371" y="3992561"/>
              <a:ext cx="135956" cy="120883"/>
            </a:xfrm>
            <a:custGeom>
              <a:rect b="b" l="l" r="r" t="t"/>
              <a:pathLst>
                <a:path extrusionOk="0" h="1195" w="1344">
                  <a:moveTo>
                    <a:pt x="651" y="0"/>
                  </a:moveTo>
                  <a:cubicBezTo>
                    <a:pt x="590" y="0"/>
                    <a:pt x="528" y="9"/>
                    <a:pt x="467" y="27"/>
                  </a:cubicBezTo>
                  <a:cubicBezTo>
                    <a:pt x="159" y="144"/>
                    <a:pt x="1" y="494"/>
                    <a:pt x="99" y="806"/>
                  </a:cubicBezTo>
                  <a:cubicBezTo>
                    <a:pt x="189" y="1048"/>
                    <a:pt x="419" y="1195"/>
                    <a:pt x="663" y="1195"/>
                  </a:cubicBezTo>
                  <a:cubicBezTo>
                    <a:pt x="734" y="1195"/>
                    <a:pt x="807" y="1182"/>
                    <a:pt x="877" y="1156"/>
                  </a:cubicBezTo>
                  <a:cubicBezTo>
                    <a:pt x="1190" y="1039"/>
                    <a:pt x="1344" y="708"/>
                    <a:pt x="1227" y="401"/>
                  </a:cubicBezTo>
                  <a:cubicBezTo>
                    <a:pt x="1133" y="149"/>
                    <a:pt x="901" y="0"/>
                    <a:pt x="651"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4"/>
            <p:cNvSpPr/>
            <p:nvPr/>
          </p:nvSpPr>
          <p:spPr>
            <a:xfrm rot="10800000">
              <a:off x="791980" y="3754735"/>
              <a:ext cx="137372" cy="120681"/>
            </a:xfrm>
            <a:custGeom>
              <a:rect b="b" l="l" r="r" t="t"/>
              <a:pathLst>
                <a:path extrusionOk="0" h="1193" w="1358">
                  <a:moveTo>
                    <a:pt x="672" y="0"/>
                  </a:moveTo>
                  <a:cubicBezTo>
                    <a:pt x="610" y="0"/>
                    <a:pt x="547" y="10"/>
                    <a:pt x="485" y="29"/>
                  </a:cubicBezTo>
                  <a:cubicBezTo>
                    <a:pt x="173" y="146"/>
                    <a:pt x="0" y="496"/>
                    <a:pt x="117" y="803"/>
                  </a:cubicBezTo>
                  <a:cubicBezTo>
                    <a:pt x="207" y="1045"/>
                    <a:pt x="423" y="1192"/>
                    <a:pt x="661" y="1192"/>
                  </a:cubicBezTo>
                  <a:cubicBezTo>
                    <a:pt x="730" y="1192"/>
                    <a:pt x="801" y="1180"/>
                    <a:pt x="872" y="1153"/>
                  </a:cubicBezTo>
                  <a:cubicBezTo>
                    <a:pt x="1184" y="1037"/>
                    <a:pt x="1357" y="706"/>
                    <a:pt x="1240" y="398"/>
                  </a:cubicBezTo>
                  <a:cubicBezTo>
                    <a:pt x="1147" y="148"/>
                    <a:pt x="918" y="0"/>
                    <a:pt x="672"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4"/>
            <p:cNvSpPr/>
            <p:nvPr/>
          </p:nvSpPr>
          <p:spPr>
            <a:xfrm rot="10800000">
              <a:off x="1163338" y="4158564"/>
              <a:ext cx="135956" cy="121187"/>
            </a:xfrm>
            <a:custGeom>
              <a:rect b="b" l="l" r="r" t="t"/>
              <a:pathLst>
                <a:path extrusionOk="0" h="1198" w="1344">
                  <a:moveTo>
                    <a:pt x="679" y="1"/>
                  </a:moveTo>
                  <a:cubicBezTo>
                    <a:pt x="609" y="1"/>
                    <a:pt x="537" y="13"/>
                    <a:pt x="467" y="39"/>
                  </a:cubicBezTo>
                  <a:cubicBezTo>
                    <a:pt x="160" y="156"/>
                    <a:pt x="1" y="487"/>
                    <a:pt x="118" y="799"/>
                  </a:cubicBezTo>
                  <a:cubicBezTo>
                    <a:pt x="211" y="1049"/>
                    <a:pt x="440" y="1197"/>
                    <a:pt x="688" y="1197"/>
                  </a:cubicBezTo>
                  <a:cubicBezTo>
                    <a:pt x="751" y="1197"/>
                    <a:pt x="815" y="1188"/>
                    <a:pt x="878" y="1168"/>
                  </a:cubicBezTo>
                  <a:cubicBezTo>
                    <a:pt x="1185" y="1051"/>
                    <a:pt x="1344" y="701"/>
                    <a:pt x="1246" y="389"/>
                  </a:cubicBezTo>
                  <a:cubicBezTo>
                    <a:pt x="1156" y="150"/>
                    <a:pt x="924" y="1"/>
                    <a:pt x="679"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4"/>
            <p:cNvSpPr/>
            <p:nvPr/>
          </p:nvSpPr>
          <p:spPr>
            <a:xfrm rot="10800000">
              <a:off x="1076947" y="3920839"/>
              <a:ext cx="135450" cy="120681"/>
            </a:xfrm>
            <a:custGeom>
              <a:rect b="b" l="l" r="r" t="t"/>
              <a:pathLst>
                <a:path extrusionOk="0" h="1193" w="1339">
                  <a:moveTo>
                    <a:pt x="678" y="0"/>
                  </a:moveTo>
                  <a:cubicBezTo>
                    <a:pt x="608" y="0"/>
                    <a:pt x="536" y="13"/>
                    <a:pt x="466" y="39"/>
                  </a:cubicBezTo>
                  <a:cubicBezTo>
                    <a:pt x="154" y="156"/>
                    <a:pt x="0" y="482"/>
                    <a:pt x="117" y="795"/>
                  </a:cubicBezTo>
                  <a:cubicBezTo>
                    <a:pt x="191" y="1044"/>
                    <a:pt x="429" y="1192"/>
                    <a:pt x="681" y="1192"/>
                  </a:cubicBezTo>
                  <a:cubicBezTo>
                    <a:pt x="744" y="1192"/>
                    <a:pt x="809" y="1183"/>
                    <a:pt x="872" y="1163"/>
                  </a:cubicBezTo>
                  <a:cubicBezTo>
                    <a:pt x="1184" y="1047"/>
                    <a:pt x="1338" y="697"/>
                    <a:pt x="1222" y="389"/>
                  </a:cubicBezTo>
                  <a:cubicBezTo>
                    <a:pt x="1146" y="147"/>
                    <a:pt x="919" y="0"/>
                    <a:pt x="678"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4"/>
            <p:cNvSpPr/>
            <p:nvPr/>
          </p:nvSpPr>
          <p:spPr>
            <a:xfrm rot="10800000">
              <a:off x="990658" y="3683114"/>
              <a:ext cx="135450" cy="120681"/>
            </a:xfrm>
            <a:custGeom>
              <a:rect b="b" l="l" r="r" t="t"/>
              <a:pathLst>
                <a:path extrusionOk="0" h="1193" w="1339">
                  <a:moveTo>
                    <a:pt x="678" y="1"/>
                  </a:moveTo>
                  <a:cubicBezTo>
                    <a:pt x="609" y="1"/>
                    <a:pt x="537" y="13"/>
                    <a:pt x="467" y="40"/>
                  </a:cubicBezTo>
                  <a:cubicBezTo>
                    <a:pt x="154" y="156"/>
                    <a:pt x="0" y="487"/>
                    <a:pt x="98" y="795"/>
                  </a:cubicBezTo>
                  <a:cubicBezTo>
                    <a:pt x="191" y="1044"/>
                    <a:pt x="433" y="1193"/>
                    <a:pt x="683" y="1193"/>
                  </a:cubicBezTo>
                  <a:cubicBezTo>
                    <a:pt x="746" y="1193"/>
                    <a:pt x="810" y="1183"/>
                    <a:pt x="872" y="1163"/>
                  </a:cubicBezTo>
                  <a:cubicBezTo>
                    <a:pt x="1185" y="1047"/>
                    <a:pt x="1339" y="697"/>
                    <a:pt x="1222" y="389"/>
                  </a:cubicBezTo>
                  <a:cubicBezTo>
                    <a:pt x="1132" y="147"/>
                    <a:pt x="916" y="1"/>
                    <a:pt x="678"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4"/>
            <p:cNvSpPr/>
            <p:nvPr/>
          </p:nvSpPr>
          <p:spPr>
            <a:xfrm rot="10800000">
              <a:off x="1359992" y="4086842"/>
              <a:ext cx="137878" cy="120984"/>
            </a:xfrm>
            <a:custGeom>
              <a:rect b="b" l="l" r="r" t="t"/>
              <a:pathLst>
                <a:path extrusionOk="0" h="1196" w="1363">
                  <a:moveTo>
                    <a:pt x="665" y="1"/>
                  </a:moveTo>
                  <a:cubicBezTo>
                    <a:pt x="606" y="1"/>
                    <a:pt x="547" y="10"/>
                    <a:pt x="490" y="28"/>
                  </a:cubicBezTo>
                  <a:cubicBezTo>
                    <a:pt x="178" y="144"/>
                    <a:pt x="1" y="494"/>
                    <a:pt x="117" y="807"/>
                  </a:cubicBezTo>
                  <a:cubicBezTo>
                    <a:pt x="208" y="1048"/>
                    <a:pt x="426" y="1195"/>
                    <a:pt x="665" y="1195"/>
                  </a:cubicBezTo>
                  <a:cubicBezTo>
                    <a:pt x="735" y="1195"/>
                    <a:pt x="807" y="1183"/>
                    <a:pt x="877" y="1156"/>
                  </a:cubicBezTo>
                  <a:cubicBezTo>
                    <a:pt x="1190" y="1040"/>
                    <a:pt x="1362" y="709"/>
                    <a:pt x="1246" y="401"/>
                  </a:cubicBezTo>
                  <a:cubicBezTo>
                    <a:pt x="1152" y="150"/>
                    <a:pt x="907" y="1"/>
                    <a:pt x="665"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4"/>
            <p:cNvSpPr/>
            <p:nvPr/>
          </p:nvSpPr>
          <p:spPr>
            <a:xfrm rot="10800000">
              <a:off x="1275524" y="3849117"/>
              <a:ext cx="135551" cy="121389"/>
            </a:xfrm>
            <a:custGeom>
              <a:rect b="b" l="l" r="r" t="t"/>
              <a:pathLst>
                <a:path extrusionOk="0" h="1200" w="1340">
                  <a:moveTo>
                    <a:pt x="667" y="0"/>
                  </a:moveTo>
                  <a:cubicBezTo>
                    <a:pt x="600" y="0"/>
                    <a:pt x="533" y="12"/>
                    <a:pt x="467" y="37"/>
                  </a:cubicBezTo>
                  <a:cubicBezTo>
                    <a:pt x="155" y="153"/>
                    <a:pt x="1" y="503"/>
                    <a:pt x="117" y="811"/>
                  </a:cubicBezTo>
                  <a:cubicBezTo>
                    <a:pt x="208" y="1053"/>
                    <a:pt x="426" y="1199"/>
                    <a:pt x="663" y="1199"/>
                  </a:cubicBezTo>
                  <a:cubicBezTo>
                    <a:pt x="732" y="1199"/>
                    <a:pt x="803" y="1187"/>
                    <a:pt x="873" y="1161"/>
                  </a:cubicBezTo>
                  <a:cubicBezTo>
                    <a:pt x="1185" y="1044"/>
                    <a:pt x="1339" y="713"/>
                    <a:pt x="1241" y="405"/>
                  </a:cubicBezTo>
                  <a:cubicBezTo>
                    <a:pt x="1149" y="159"/>
                    <a:pt x="913" y="0"/>
                    <a:pt x="667"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4"/>
            <p:cNvSpPr/>
            <p:nvPr/>
          </p:nvSpPr>
          <p:spPr>
            <a:xfrm rot="10800000">
              <a:off x="1188729" y="3611392"/>
              <a:ext cx="135956" cy="121389"/>
            </a:xfrm>
            <a:custGeom>
              <a:rect b="b" l="l" r="r" t="t"/>
              <a:pathLst>
                <a:path extrusionOk="0" h="1200" w="1344">
                  <a:moveTo>
                    <a:pt x="667" y="0"/>
                  </a:moveTo>
                  <a:cubicBezTo>
                    <a:pt x="601" y="0"/>
                    <a:pt x="533" y="12"/>
                    <a:pt x="466" y="37"/>
                  </a:cubicBezTo>
                  <a:cubicBezTo>
                    <a:pt x="154" y="154"/>
                    <a:pt x="0" y="503"/>
                    <a:pt x="98" y="811"/>
                  </a:cubicBezTo>
                  <a:cubicBezTo>
                    <a:pt x="188" y="1053"/>
                    <a:pt x="418" y="1200"/>
                    <a:pt x="662" y="1200"/>
                  </a:cubicBezTo>
                  <a:cubicBezTo>
                    <a:pt x="734" y="1200"/>
                    <a:pt x="806" y="1187"/>
                    <a:pt x="877" y="1161"/>
                  </a:cubicBezTo>
                  <a:cubicBezTo>
                    <a:pt x="1185" y="1044"/>
                    <a:pt x="1343" y="718"/>
                    <a:pt x="1227" y="405"/>
                  </a:cubicBezTo>
                  <a:cubicBezTo>
                    <a:pt x="1135" y="160"/>
                    <a:pt x="910" y="0"/>
                    <a:pt x="667"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4"/>
            <p:cNvSpPr/>
            <p:nvPr/>
          </p:nvSpPr>
          <p:spPr>
            <a:xfrm rot="10800000">
              <a:off x="1558568" y="4015221"/>
              <a:ext cx="137372" cy="120681"/>
            </a:xfrm>
            <a:custGeom>
              <a:rect b="b" l="l" r="r" t="t"/>
              <a:pathLst>
                <a:path extrusionOk="0" h="1193" w="1358">
                  <a:moveTo>
                    <a:pt x="695" y="1"/>
                  </a:moveTo>
                  <a:cubicBezTo>
                    <a:pt x="625" y="1"/>
                    <a:pt x="555" y="13"/>
                    <a:pt x="485" y="40"/>
                  </a:cubicBezTo>
                  <a:cubicBezTo>
                    <a:pt x="173" y="133"/>
                    <a:pt x="0" y="483"/>
                    <a:pt x="117" y="795"/>
                  </a:cubicBezTo>
                  <a:cubicBezTo>
                    <a:pt x="210" y="1044"/>
                    <a:pt x="451" y="1193"/>
                    <a:pt x="701" y="1193"/>
                  </a:cubicBezTo>
                  <a:cubicBezTo>
                    <a:pt x="765" y="1193"/>
                    <a:pt x="829" y="1183"/>
                    <a:pt x="891" y="1163"/>
                  </a:cubicBezTo>
                  <a:cubicBezTo>
                    <a:pt x="1203" y="1047"/>
                    <a:pt x="1357" y="697"/>
                    <a:pt x="1241" y="389"/>
                  </a:cubicBezTo>
                  <a:cubicBezTo>
                    <a:pt x="1150" y="148"/>
                    <a:pt x="932" y="1"/>
                    <a:pt x="695"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4"/>
            <p:cNvSpPr/>
            <p:nvPr/>
          </p:nvSpPr>
          <p:spPr>
            <a:xfrm rot="10800000">
              <a:off x="1471773" y="3778406"/>
              <a:ext cx="137878" cy="119770"/>
            </a:xfrm>
            <a:custGeom>
              <a:rect b="b" l="l" r="r" t="t"/>
              <a:pathLst>
                <a:path extrusionOk="0" h="1184" w="1363">
                  <a:moveTo>
                    <a:pt x="681" y="1"/>
                  </a:moveTo>
                  <a:cubicBezTo>
                    <a:pt x="610" y="1"/>
                    <a:pt x="537" y="14"/>
                    <a:pt x="467" y="40"/>
                  </a:cubicBezTo>
                  <a:cubicBezTo>
                    <a:pt x="154" y="138"/>
                    <a:pt x="0" y="488"/>
                    <a:pt x="117" y="795"/>
                  </a:cubicBezTo>
                  <a:cubicBezTo>
                    <a:pt x="207" y="1037"/>
                    <a:pt x="426" y="1184"/>
                    <a:pt x="663" y="1184"/>
                  </a:cubicBezTo>
                  <a:cubicBezTo>
                    <a:pt x="732" y="1184"/>
                    <a:pt x="803" y="1171"/>
                    <a:pt x="873" y="1145"/>
                  </a:cubicBezTo>
                  <a:cubicBezTo>
                    <a:pt x="1185" y="1047"/>
                    <a:pt x="1362" y="697"/>
                    <a:pt x="1246" y="390"/>
                  </a:cubicBezTo>
                  <a:cubicBezTo>
                    <a:pt x="1155" y="148"/>
                    <a:pt x="925" y="1"/>
                    <a:pt x="681"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4"/>
            <p:cNvSpPr/>
            <p:nvPr/>
          </p:nvSpPr>
          <p:spPr>
            <a:xfrm rot="10800000">
              <a:off x="1387406" y="3540580"/>
              <a:ext cx="135956" cy="119770"/>
            </a:xfrm>
            <a:custGeom>
              <a:rect b="b" l="l" r="r" t="t"/>
              <a:pathLst>
                <a:path extrusionOk="0" h="1184" w="1344">
                  <a:moveTo>
                    <a:pt x="682" y="0"/>
                  </a:moveTo>
                  <a:cubicBezTo>
                    <a:pt x="610" y="0"/>
                    <a:pt x="538" y="13"/>
                    <a:pt x="467" y="39"/>
                  </a:cubicBezTo>
                  <a:cubicBezTo>
                    <a:pt x="159" y="137"/>
                    <a:pt x="1" y="487"/>
                    <a:pt x="117" y="795"/>
                  </a:cubicBezTo>
                  <a:cubicBezTo>
                    <a:pt x="193" y="1036"/>
                    <a:pt x="420" y="1183"/>
                    <a:pt x="663" y="1183"/>
                  </a:cubicBezTo>
                  <a:cubicBezTo>
                    <a:pt x="734" y="1183"/>
                    <a:pt x="807" y="1171"/>
                    <a:pt x="878" y="1144"/>
                  </a:cubicBezTo>
                  <a:cubicBezTo>
                    <a:pt x="1185" y="1051"/>
                    <a:pt x="1344" y="701"/>
                    <a:pt x="1227" y="389"/>
                  </a:cubicBezTo>
                  <a:cubicBezTo>
                    <a:pt x="1152" y="147"/>
                    <a:pt x="925" y="0"/>
                    <a:pt x="682"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4"/>
            <p:cNvSpPr/>
            <p:nvPr/>
          </p:nvSpPr>
          <p:spPr>
            <a:xfrm rot="10800000">
              <a:off x="1757246" y="3943701"/>
              <a:ext cx="135450" cy="121187"/>
            </a:xfrm>
            <a:custGeom>
              <a:rect b="b" l="l" r="r" t="t"/>
              <a:pathLst>
                <a:path extrusionOk="0" h="1198" w="1339">
                  <a:moveTo>
                    <a:pt x="667" y="1"/>
                  </a:moveTo>
                  <a:cubicBezTo>
                    <a:pt x="601" y="1"/>
                    <a:pt x="533" y="12"/>
                    <a:pt x="467" y="37"/>
                  </a:cubicBezTo>
                  <a:cubicBezTo>
                    <a:pt x="154" y="154"/>
                    <a:pt x="0" y="480"/>
                    <a:pt x="98" y="793"/>
                  </a:cubicBezTo>
                  <a:cubicBezTo>
                    <a:pt x="190" y="1038"/>
                    <a:pt x="426" y="1198"/>
                    <a:pt x="672" y="1198"/>
                  </a:cubicBezTo>
                  <a:cubicBezTo>
                    <a:pt x="739" y="1198"/>
                    <a:pt x="807" y="1186"/>
                    <a:pt x="873" y="1161"/>
                  </a:cubicBezTo>
                  <a:cubicBezTo>
                    <a:pt x="1185" y="1044"/>
                    <a:pt x="1339" y="713"/>
                    <a:pt x="1222" y="405"/>
                  </a:cubicBezTo>
                  <a:cubicBezTo>
                    <a:pt x="1131" y="160"/>
                    <a:pt x="909" y="1"/>
                    <a:pt x="667"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4"/>
            <p:cNvSpPr/>
            <p:nvPr/>
          </p:nvSpPr>
          <p:spPr>
            <a:xfrm rot="10800000">
              <a:off x="1670451" y="3705976"/>
              <a:ext cx="137777" cy="121187"/>
            </a:xfrm>
            <a:custGeom>
              <a:rect b="b" l="l" r="r" t="t"/>
              <a:pathLst>
                <a:path extrusionOk="0" h="1198" w="1362">
                  <a:moveTo>
                    <a:pt x="685" y="1"/>
                  </a:moveTo>
                  <a:cubicBezTo>
                    <a:pt x="619" y="1"/>
                    <a:pt x="552" y="13"/>
                    <a:pt x="485" y="37"/>
                  </a:cubicBezTo>
                  <a:cubicBezTo>
                    <a:pt x="177" y="154"/>
                    <a:pt x="0" y="485"/>
                    <a:pt x="117" y="793"/>
                  </a:cubicBezTo>
                  <a:cubicBezTo>
                    <a:pt x="209" y="1039"/>
                    <a:pt x="433" y="1198"/>
                    <a:pt x="677" y="1198"/>
                  </a:cubicBezTo>
                  <a:cubicBezTo>
                    <a:pt x="743" y="1198"/>
                    <a:pt x="810" y="1186"/>
                    <a:pt x="877" y="1161"/>
                  </a:cubicBezTo>
                  <a:cubicBezTo>
                    <a:pt x="1185" y="1045"/>
                    <a:pt x="1362" y="718"/>
                    <a:pt x="1245" y="406"/>
                  </a:cubicBezTo>
                  <a:cubicBezTo>
                    <a:pt x="1154" y="160"/>
                    <a:pt x="929" y="1"/>
                    <a:pt x="685"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4"/>
            <p:cNvSpPr/>
            <p:nvPr/>
          </p:nvSpPr>
          <p:spPr>
            <a:xfrm rot="10800000">
              <a:off x="1585983" y="3467745"/>
              <a:ext cx="135956" cy="121591"/>
            </a:xfrm>
            <a:custGeom>
              <a:rect b="b" l="l" r="r" t="t"/>
              <a:pathLst>
                <a:path extrusionOk="0" h="1202" w="1344">
                  <a:moveTo>
                    <a:pt x="669" y="0"/>
                  </a:moveTo>
                  <a:cubicBezTo>
                    <a:pt x="602" y="0"/>
                    <a:pt x="534" y="12"/>
                    <a:pt x="467" y="37"/>
                  </a:cubicBezTo>
                  <a:cubicBezTo>
                    <a:pt x="159" y="153"/>
                    <a:pt x="1" y="484"/>
                    <a:pt x="117" y="792"/>
                  </a:cubicBezTo>
                  <a:cubicBezTo>
                    <a:pt x="209" y="1039"/>
                    <a:pt x="435" y="1201"/>
                    <a:pt x="680" y="1201"/>
                  </a:cubicBezTo>
                  <a:cubicBezTo>
                    <a:pt x="745" y="1201"/>
                    <a:pt x="812" y="1190"/>
                    <a:pt x="877" y="1165"/>
                  </a:cubicBezTo>
                  <a:cubicBezTo>
                    <a:pt x="1190" y="1049"/>
                    <a:pt x="1344" y="717"/>
                    <a:pt x="1246" y="405"/>
                  </a:cubicBezTo>
                  <a:cubicBezTo>
                    <a:pt x="1154" y="159"/>
                    <a:pt x="918" y="0"/>
                    <a:pt x="669"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4"/>
            <p:cNvSpPr/>
            <p:nvPr/>
          </p:nvSpPr>
          <p:spPr>
            <a:xfrm rot="10800000">
              <a:off x="1955316" y="3872687"/>
              <a:ext cx="135956" cy="119770"/>
            </a:xfrm>
            <a:custGeom>
              <a:rect b="b" l="l" r="r" t="t"/>
              <a:pathLst>
                <a:path extrusionOk="0" h="1184" w="1344">
                  <a:moveTo>
                    <a:pt x="681" y="0"/>
                  </a:moveTo>
                  <a:cubicBezTo>
                    <a:pt x="610" y="0"/>
                    <a:pt x="537" y="13"/>
                    <a:pt x="467" y="39"/>
                  </a:cubicBezTo>
                  <a:cubicBezTo>
                    <a:pt x="154" y="137"/>
                    <a:pt x="0" y="487"/>
                    <a:pt x="117" y="795"/>
                  </a:cubicBezTo>
                  <a:cubicBezTo>
                    <a:pt x="193" y="1036"/>
                    <a:pt x="419" y="1183"/>
                    <a:pt x="663" y="1183"/>
                  </a:cubicBezTo>
                  <a:cubicBezTo>
                    <a:pt x="734" y="1183"/>
                    <a:pt x="806" y="1171"/>
                    <a:pt x="877" y="1144"/>
                  </a:cubicBezTo>
                  <a:cubicBezTo>
                    <a:pt x="1185" y="1046"/>
                    <a:pt x="1343" y="697"/>
                    <a:pt x="1227" y="389"/>
                  </a:cubicBezTo>
                  <a:cubicBezTo>
                    <a:pt x="1151" y="147"/>
                    <a:pt x="924" y="0"/>
                    <a:pt x="681" y="0"/>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4"/>
            <p:cNvSpPr/>
            <p:nvPr/>
          </p:nvSpPr>
          <p:spPr>
            <a:xfrm rot="10800000">
              <a:off x="1869027" y="3634962"/>
              <a:ext cx="137878" cy="119770"/>
            </a:xfrm>
            <a:custGeom>
              <a:rect b="b" l="l" r="r" t="t"/>
              <a:pathLst>
                <a:path extrusionOk="0" h="1184" w="1363">
                  <a:moveTo>
                    <a:pt x="698" y="1"/>
                  </a:moveTo>
                  <a:cubicBezTo>
                    <a:pt x="628" y="1"/>
                    <a:pt x="557" y="13"/>
                    <a:pt x="486" y="40"/>
                  </a:cubicBezTo>
                  <a:cubicBezTo>
                    <a:pt x="178" y="137"/>
                    <a:pt x="1" y="487"/>
                    <a:pt x="118" y="795"/>
                  </a:cubicBezTo>
                  <a:cubicBezTo>
                    <a:pt x="208" y="1037"/>
                    <a:pt x="438" y="1184"/>
                    <a:pt x="682" y="1184"/>
                  </a:cubicBezTo>
                  <a:cubicBezTo>
                    <a:pt x="753" y="1184"/>
                    <a:pt x="826" y="1171"/>
                    <a:pt x="896" y="1145"/>
                  </a:cubicBezTo>
                  <a:cubicBezTo>
                    <a:pt x="1209" y="1051"/>
                    <a:pt x="1363" y="702"/>
                    <a:pt x="1246" y="389"/>
                  </a:cubicBezTo>
                  <a:cubicBezTo>
                    <a:pt x="1156" y="147"/>
                    <a:pt x="937" y="1"/>
                    <a:pt x="698"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4"/>
            <p:cNvSpPr/>
            <p:nvPr/>
          </p:nvSpPr>
          <p:spPr>
            <a:xfrm rot="10800000">
              <a:off x="1782637" y="3396832"/>
              <a:ext cx="137372" cy="121086"/>
            </a:xfrm>
            <a:custGeom>
              <a:rect b="b" l="l" r="r" t="t"/>
              <a:pathLst>
                <a:path extrusionOk="0" h="1197" w="1358">
                  <a:moveTo>
                    <a:pt x="656" y="1"/>
                  </a:moveTo>
                  <a:cubicBezTo>
                    <a:pt x="592" y="1"/>
                    <a:pt x="529" y="10"/>
                    <a:pt x="466" y="30"/>
                  </a:cubicBezTo>
                  <a:cubicBezTo>
                    <a:pt x="154" y="147"/>
                    <a:pt x="0" y="496"/>
                    <a:pt x="117" y="809"/>
                  </a:cubicBezTo>
                  <a:cubicBezTo>
                    <a:pt x="207" y="1048"/>
                    <a:pt x="424" y="1197"/>
                    <a:pt x="663" y="1197"/>
                  </a:cubicBezTo>
                  <a:cubicBezTo>
                    <a:pt x="732" y="1197"/>
                    <a:pt x="802" y="1185"/>
                    <a:pt x="872" y="1159"/>
                  </a:cubicBezTo>
                  <a:cubicBezTo>
                    <a:pt x="1185" y="1061"/>
                    <a:pt x="1357" y="711"/>
                    <a:pt x="1240" y="399"/>
                  </a:cubicBezTo>
                  <a:cubicBezTo>
                    <a:pt x="1147" y="149"/>
                    <a:pt x="906" y="1"/>
                    <a:pt x="656" y="1"/>
                  </a:cubicBezTo>
                  <a:close/>
                </a:path>
              </a:pathLst>
            </a:custGeom>
            <a:solidFill>
              <a:srgbClr val="FD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 name="Google Shape;265;p34"/>
          <p:cNvSpPr txBox="1"/>
          <p:nvPr/>
        </p:nvSpPr>
        <p:spPr>
          <a:xfrm>
            <a:off x="2942250" y="3697725"/>
            <a:ext cx="3259500" cy="48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accent3"/>
                </a:solidFill>
                <a:latin typeface="Poppins"/>
                <a:ea typeface="Poppins"/>
                <a:cs typeface="Poppins"/>
                <a:sym typeface="Poppins"/>
              </a:rPr>
              <a:t>CREDITS: This presentation template was created by </a:t>
            </a:r>
            <a:r>
              <a:rPr b="1" lang="en" sz="1000">
                <a:solidFill>
                  <a:schemeClr val="accent3"/>
                </a:solidFill>
                <a:uFill>
                  <a:noFill/>
                </a:uFill>
                <a:latin typeface="Poppins"/>
                <a:ea typeface="Poppins"/>
                <a:cs typeface="Poppins"/>
                <a:sym typeface="Poppins"/>
                <a:hlinkClick r:id="rId2">
                  <a:extLst>
                    <a:ext uri="{A12FA001-AC4F-418D-AE19-62706E023703}">
                      <ahyp:hlinkClr val="tx"/>
                    </a:ext>
                  </a:extLst>
                </a:hlinkClick>
              </a:rPr>
              <a:t>Slidesgo</a:t>
            </a:r>
            <a:r>
              <a:rPr lang="en" sz="1000">
                <a:solidFill>
                  <a:schemeClr val="accent3"/>
                </a:solidFill>
                <a:latin typeface="Poppins"/>
                <a:ea typeface="Poppins"/>
                <a:cs typeface="Poppins"/>
                <a:sym typeface="Poppins"/>
              </a:rPr>
              <a:t>, including icons by </a:t>
            </a:r>
            <a:r>
              <a:rPr b="1" lang="en" sz="1000">
                <a:solidFill>
                  <a:schemeClr val="accent3"/>
                </a:solidFill>
                <a:uFill>
                  <a:noFill/>
                </a:uFill>
                <a:latin typeface="Poppins"/>
                <a:ea typeface="Poppins"/>
                <a:cs typeface="Poppins"/>
                <a:sym typeface="Poppins"/>
                <a:hlinkClick r:id="rId3">
                  <a:extLst>
                    <a:ext uri="{A12FA001-AC4F-418D-AE19-62706E023703}">
                      <ahyp:hlinkClr val="tx"/>
                    </a:ext>
                  </a:extLst>
                </a:hlinkClick>
              </a:rPr>
              <a:t>Flaticon</a:t>
            </a:r>
            <a:r>
              <a:rPr lang="en" sz="1000">
                <a:solidFill>
                  <a:schemeClr val="accent3"/>
                </a:solidFill>
                <a:latin typeface="Poppins"/>
                <a:ea typeface="Poppins"/>
                <a:cs typeface="Poppins"/>
                <a:sym typeface="Poppins"/>
              </a:rPr>
              <a:t>, and infographics &amp; images by </a:t>
            </a:r>
            <a:r>
              <a:rPr b="1" lang="en" sz="1000">
                <a:solidFill>
                  <a:schemeClr val="accent3"/>
                </a:solidFill>
                <a:uFill>
                  <a:noFill/>
                </a:uFill>
                <a:latin typeface="Poppins"/>
                <a:ea typeface="Poppins"/>
                <a:cs typeface="Poppins"/>
                <a:sym typeface="Poppins"/>
                <a:hlinkClick r:id="rId4">
                  <a:extLst>
                    <a:ext uri="{A12FA001-AC4F-418D-AE19-62706E023703}">
                      <ahyp:hlinkClr val="tx"/>
                    </a:ext>
                  </a:extLst>
                </a:hlinkClick>
              </a:rPr>
              <a:t>Freepik</a:t>
            </a:r>
            <a:endParaRPr b="1" sz="1000">
              <a:solidFill>
                <a:schemeClr val="accent3"/>
              </a:solidFill>
              <a:latin typeface="Poppins"/>
              <a:ea typeface="Poppins"/>
              <a:cs typeface="Poppins"/>
              <a:sym typeface="Poppins"/>
            </a:endParaRPr>
          </a:p>
        </p:txBody>
      </p:sp>
      <p:sp>
        <p:nvSpPr>
          <p:cNvPr id="266" name="Google Shape;266;p34"/>
          <p:cNvSpPr txBox="1"/>
          <p:nvPr>
            <p:ph type="title"/>
          </p:nvPr>
        </p:nvSpPr>
        <p:spPr>
          <a:xfrm>
            <a:off x="2522400" y="670850"/>
            <a:ext cx="4099200" cy="89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700"/>
              <a:buNone/>
              <a:defRPr sz="55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67" name="Google Shape;267;p34"/>
          <p:cNvSpPr txBox="1"/>
          <p:nvPr>
            <p:ph idx="1" type="subTitle"/>
          </p:nvPr>
        </p:nvSpPr>
        <p:spPr>
          <a:xfrm>
            <a:off x="2537400" y="2331922"/>
            <a:ext cx="4069200" cy="89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b="0"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
    <p:spTree>
      <p:nvGrpSpPr>
        <p:cNvPr id="268" name="Shape 268"/>
        <p:cNvGrpSpPr/>
        <p:nvPr/>
      </p:nvGrpSpPr>
      <p:grpSpPr>
        <a:xfrm>
          <a:off x="0" y="0"/>
          <a:ext cx="0" cy="0"/>
          <a:chOff x="0" y="0"/>
          <a:chExt cx="0" cy="0"/>
        </a:xfrm>
      </p:grpSpPr>
      <p:sp>
        <p:nvSpPr>
          <p:cNvPr id="269" name="Google Shape;269;p35"/>
          <p:cNvSpPr/>
          <p:nvPr/>
        </p:nvSpPr>
        <p:spPr>
          <a:xfrm flipH="1" rot="10800000">
            <a:off x="-609601" y="-12228"/>
            <a:ext cx="2731376" cy="5167953"/>
          </a:xfrm>
          <a:custGeom>
            <a:rect b="b" l="l" r="r" t="t"/>
            <a:pathLst>
              <a:path extrusionOk="0" h="50365" w="26619">
                <a:moveTo>
                  <a:pt x="0" y="1"/>
                </a:moveTo>
                <a:lnTo>
                  <a:pt x="0" y="50364"/>
                </a:lnTo>
                <a:lnTo>
                  <a:pt x="26619" y="50364"/>
                </a:lnTo>
                <a:cubicBezTo>
                  <a:pt x="26428" y="49198"/>
                  <a:pt x="26115" y="48112"/>
                  <a:pt x="25705" y="47118"/>
                </a:cubicBezTo>
                <a:cubicBezTo>
                  <a:pt x="23979" y="42959"/>
                  <a:pt x="20906" y="41443"/>
                  <a:pt x="18323" y="38958"/>
                </a:cubicBezTo>
                <a:cubicBezTo>
                  <a:pt x="13739" y="34546"/>
                  <a:pt x="10414" y="26348"/>
                  <a:pt x="9579" y="17311"/>
                </a:cubicBezTo>
                <a:cubicBezTo>
                  <a:pt x="9150" y="12788"/>
                  <a:pt x="9308" y="8124"/>
                  <a:pt x="8763" y="3652"/>
                </a:cubicBezTo>
                <a:cubicBezTo>
                  <a:pt x="8609" y="2412"/>
                  <a:pt x="8394" y="1185"/>
                  <a:pt x="81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 name="Google Shape;270;p35"/>
          <p:cNvGrpSpPr/>
          <p:nvPr/>
        </p:nvGrpSpPr>
        <p:grpSpPr>
          <a:xfrm flipH="1" rot="9526643">
            <a:off x="-178494" y="3523424"/>
            <a:ext cx="1304469" cy="1812841"/>
            <a:chOff x="6560849" y="1262359"/>
            <a:chExt cx="1304442" cy="1812804"/>
          </a:xfrm>
        </p:grpSpPr>
        <p:sp>
          <p:nvSpPr>
            <p:cNvPr id="271" name="Google Shape;271;p35"/>
            <p:cNvSpPr/>
            <p:nvPr/>
          </p:nvSpPr>
          <p:spPr>
            <a:xfrm flipH="1" rot="7617139">
              <a:off x="6926397" y="1232666"/>
              <a:ext cx="509119" cy="1168960"/>
            </a:xfrm>
            <a:custGeom>
              <a:rect b="b" l="l" r="r" t="t"/>
              <a:pathLst>
                <a:path extrusionOk="0" h="11556" w="5033">
                  <a:moveTo>
                    <a:pt x="1652" y="1"/>
                  </a:moveTo>
                  <a:cubicBezTo>
                    <a:pt x="1308" y="1"/>
                    <a:pt x="972" y="96"/>
                    <a:pt x="700" y="307"/>
                  </a:cubicBezTo>
                  <a:cubicBezTo>
                    <a:pt x="38" y="829"/>
                    <a:pt x="1" y="1860"/>
                    <a:pt x="290" y="2657"/>
                  </a:cubicBezTo>
                  <a:cubicBezTo>
                    <a:pt x="738" y="3842"/>
                    <a:pt x="1750" y="4718"/>
                    <a:pt x="2412" y="5768"/>
                  </a:cubicBezTo>
                  <a:cubicBezTo>
                    <a:pt x="3284" y="7125"/>
                    <a:pt x="3578" y="8836"/>
                    <a:pt x="3247" y="10412"/>
                  </a:cubicBezTo>
                  <a:cubicBezTo>
                    <a:pt x="3167" y="10683"/>
                    <a:pt x="3088" y="10995"/>
                    <a:pt x="3205" y="11247"/>
                  </a:cubicBezTo>
                  <a:cubicBezTo>
                    <a:pt x="3302" y="11467"/>
                    <a:pt x="3405" y="11555"/>
                    <a:pt x="3507" y="11555"/>
                  </a:cubicBezTo>
                  <a:cubicBezTo>
                    <a:pt x="3893" y="11555"/>
                    <a:pt x="4271" y="10295"/>
                    <a:pt x="4333" y="10081"/>
                  </a:cubicBezTo>
                  <a:cubicBezTo>
                    <a:pt x="4627" y="9223"/>
                    <a:pt x="4800" y="8332"/>
                    <a:pt x="4879" y="7418"/>
                  </a:cubicBezTo>
                  <a:cubicBezTo>
                    <a:pt x="5033" y="5670"/>
                    <a:pt x="4781" y="3884"/>
                    <a:pt x="4119" y="2251"/>
                  </a:cubicBezTo>
                  <a:cubicBezTo>
                    <a:pt x="3830" y="1552"/>
                    <a:pt x="3461" y="829"/>
                    <a:pt x="2836" y="386"/>
                  </a:cubicBezTo>
                  <a:cubicBezTo>
                    <a:pt x="2496" y="141"/>
                    <a:pt x="2068" y="1"/>
                    <a:pt x="16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5"/>
            <p:cNvSpPr/>
            <p:nvPr/>
          </p:nvSpPr>
          <p:spPr>
            <a:xfrm flipH="1" rot="7362444">
              <a:off x="7400489" y="2380502"/>
              <a:ext cx="398659" cy="374988"/>
            </a:xfrm>
            <a:custGeom>
              <a:rect b="b" l="l" r="r" t="t"/>
              <a:pathLst>
                <a:path extrusionOk="0" h="3707" w="3941">
                  <a:moveTo>
                    <a:pt x="2073" y="0"/>
                  </a:moveTo>
                  <a:cubicBezTo>
                    <a:pt x="1699" y="0"/>
                    <a:pt x="1327" y="101"/>
                    <a:pt x="1007" y="295"/>
                  </a:cubicBezTo>
                  <a:cubicBezTo>
                    <a:pt x="443" y="621"/>
                    <a:pt x="75" y="1228"/>
                    <a:pt x="19" y="1867"/>
                  </a:cubicBezTo>
                  <a:cubicBezTo>
                    <a:pt x="0" y="2002"/>
                    <a:pt x="19" y="2160"/>
                    <a:pt x="37" y="2296"/>
                  </a:cubicBezTo>
                  <a:cubicBezTo>
                    <a:pt x="117" y="2627"/>
                    <a:pt x="350" y="2897"/>
                    <a:pt x="602" y="3112"/>
                  </a:cubicBezTo>
                  <a:cubicBezTo>
                    <a:pt x="909" y="3382"/>
                    <a:pt x="1282" y="3597"/>
                    <a:pt x="1669" y="3676"/>
                  </a:cubicBezTo>
                  <a:cubicBezTo>
                    <a:pt x="1780" y="3696"/>
                    <a:pt x="1894" y="3707"/>
                    <a:pt x="2007" y="3707"/>
                  </a:cubicBezTo>
                  <a:cubicBezTo>
                    <a:pt x="2310" y="3707"/>
                    <a:pt x="2613" y="3631"/>
                    <a:pt x="2854" y="3461"/>
                  </a:cubicBezTo>
                  <a:cubicBezTo>
                    <a:pt x="3204" y="3228"/>
                    <a:pt x="3418" y="2818"/>
                    <a:pt x="3572" y="2412"/>
                  </a:cubicBezTo>
                  <a:cubicBezTo>
                    <a:pt x="3941" y="1554"/>
                    <a:pt x="3787" y="547"/>
                    <a:pt x="2854" y="155"/>
                  </a:cubicBezTo>
                  <a:cubicBezTo>
                    <a:pt x="2605" y="51"/>
                    <a:pt x="2338" y="0"/>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5"/>
            <p:cNvSpPr/>
            <p:nvPr/>
          </p:nvSpPr>
          <p:spPr>
            <a:xfrm flipH="1" rot="7362444">
              <a:off x="7605890" y="2864339"/>
              <a:ext cx="165189" cy="183498"/>
            </a:xfrm>
            <a:custGeom>
              <a:rect b="b" l="l" r="r" t="t"/>
              <a:pathLst>
                <a:path extrusionOk="0" h="1814" w="1633">
                  <a:moveTo>
                    <a:pt x="817" y="1"/>
                  </a:moveTo>
                  <a:cubicBezTo>
                    <a:pt x="602" y="1"/>
                    <a:pt x="430" y="155"/>
                    <a:pt x="290" y="332"/>
                  </a:cubicBezTo>
                  <a:cubicBezTo>
                    <a:pt x="99" y="602"/>
                    <a:pt x="1" y="952"/>
                    <a:pt x="99" y="1265"/>
                  </a:cubicBezTo>
                  <a:cubicBezTo>
                    <a:pt x="169" y="1558"/>
                    <a:pt x="448" y="1814"/>
                    <a:pt x="755" y="1814"/>
                  </a:cubicBezTo>
                  <a:cubicBezTo>
                    <a:pt x="776" y="1814"/>
                    <a:pt x="796" y="1812"/>
                    <a:pt x="817" y="1810"/>
                  </a:cubicBezTo>
                  <a:cubicBezTo>
                    <a:pt x="1069" y="1768"/>
                    <a:pt x="1302" y="1554"/>
                    <a:pt x="1418" y="1344"/>
                  </a:cubicBezTo>
                  <a:cubicBezTo>
                    <a:pt x="1572" y="1111"/>
                    <a:pt x="1633" y="817"/>
                    <a:pt x="1554" y="546"/>
                  </a:cubicBezTo>
                  <a:cubicBezTo>
                    <a:pt x="1479" y="234"/>
                    <a:pt x="1148" y="1"/>
                    <a:pt x="8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
    <p:spTree>
      <p:nvGrpSpPr>
        <p:cNvPr id="274" name="Shape 274"/>
        <p:cNvGrpSpPr/>
        <p:nvPr/>
      </p:nvGrpSpPr>
      <p:grpSpPr>
        <a:xfrm>
          <a:off x="0" y="0"/>
          <a:ext cx="0" cy="0"/>
          <a:chOff x="0" y="0"/>
          <a:chExt cx="0" cy="0"/>
        </a:xfrm>
      </p:grpSpPr>
      <p:sp>
        <p:nvSpPr>
          <p:cNvPr id="275" name="Google Shape;275;p36"/>
          <p:cNvSpPr/>
          <p:nvPr/>
        </p:nvSpPr>
        <p:spPr>
          <a:xfrm flipH="1">
            <a:off x="7126999" y="-15978"/>
            <a:ext cx="2731376" cy="5167953"/>
          </a:xfrm>
          <a:custGeom>
            <a:rect b="b" l="l" r="r" t="t"/>
            <a:pathLst>
              <a:path extrusionOk="0" h="50365" w="26619">
                <a:moveTo>
                  <a:pt x="0" y="1"/>
                </a:moveTo>
                <a:lnTo>
                  <a:pt x="0" y="50364"/>
                </a:lnTo>
                <a:lnTo>
                  <a:pt x="26619" y="50364"/>
                </a:lnTo>
                <a:cubicBezTo>
                  <a:pt x="26428" y="49198"/>
                  <a:pt x="26115" y="48112"/>
                  <a:pt x="25705" y="47118"/>
                </a:cubicBezTo>
                <a:cubicBezTo>
                  <a:pt x="23979" y="42959"/>
                  <a:pt x="20906" y="41443"/>
                  <a:pt x="18323" y="38958"/>
                </a:cubicBezTo>
                <a:cubicBezTo>
                  <a:pt x="13739" y="34546"/>
                  <a:pt x="10414" y="26348"/>
                  <a:pt x="9579" y="17311"/>
                </a:cubicBezTo>
                <a:cubicBezTo>
                  <a:pt x="9150" y="12788"/>
                  <a:pt x="9308" y="8124"/>
                  <a:pt x="8763" y="3652"/>
                </a:cubicBezTo>
                <a:cubicBezTo>
                  <a:pt x="8609" y="2412"/>
                  <a:pt x="8394" y="1185"/>
                  <a:pt x="81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6"/>
          <p:cNvSpPr/>
          <p:nvPr/>
        </p:nvSpPr>
        <p:spPr>
          <a:xfrm flipH="1">
            <a:off x="-13934" y="3801462"/>
            <a:ext cx="2714460" cy="1350149"/>
          </a:xfrm>
          <a:custGeom>
            <a:rect b="b" l="l" r="r" t="t"/>
            <a:pathLst>
              <a:path extrusionOk="0" h="13347" w="26834">
                <a:moveTo>
                  <a:pt x="26834" y="0"/>
                </a:moveTo>
                <a:cubicBezTo>
                  <a:pt x="26036" y="425"/>
                  <a:pt x="25201" y="774"/>
                  <a:pt x="24152" y="933"/>
                </a:cubicBezTo>
                <a:cubicBezTo>
                  <a:pt x="23411" y="1044"/>
                  <a:pt x="22667" y="1083"/>
                  <a:pt x="21921" y="1083"/>
                </a:cubicBezTo>
                <a:cubicBezTo>
                  <a:pt x="20114" y="1083"/>
                  <a:pt x="18297" y="853"/>
                  <a:pt x="16490" y="853"/>
                </a:cubicBezTo>
                <a:cubicBezTo>
                  <a:pt x="16440" y="853"/>
                  <a:pt x="16391" y="853"/>
                  <a:pt x="16341" y="854"/>
                </a:cubicBezTo>
                <a:cubicBezTo>
                  <a:pt x="11892" y="891"/>
                  <a:pt x="7383" y="2425"/>
                  <a:pt x="4156" y="5498"/>
                </a:cubicBezTo>
                <a:cubicBezTo>
                  <a:pt x="1983" y="7578"/>
                  <a:pt x="486" y="10395"/>
                  <a:pt x="1" y="13347"/>
                </a:cubicBezTo>
                <a:lnTo>
                  <a:pt x="26834" y="13347"/>
                </a:lnTo>
                <a:lnTo>
                  <a:pt x="2683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 name="Google Shape;277;p36"/>
          <p:cNvGrpSpPr/>
          <p:nvPr/>
        </p:nvGrpSpPr>
        <p:grpSpPr>
          <a:xfrm flipH="1" rot="10800000">
            <a:off x="7971488" y="397859"/>
            <a:ext cx="960747" cy="2165689"/>
            <a:chOff x="7285688" y="2562925"/>
            <a:chExt cx="960747" cy="2165689"/>
          </a:xfrm>
        </p:grpSpPr>
        <p:sp>
          <p:nvSpPr>
            <p:cNvPr id="278" name="Google Shape;278;p36"/>
            <p:cNvSpPr/>
            <p:nvPr/>
          </p:nvSpPr>
          <p:spPr>
            <a:xfrm flipH="1" rot="9278332">
              <a:off x="7511502" y="2615630"/>
              <a:ext cx="509120" cy="1168963"/>
            </a:xfrm>
            <a:custGeom>
              <a:rect b="b" l="l" r="r" t="t"/>
              <a:pathLst>
                <a:path extrusionOk="0" h="11556" w="5033">
                  <a:moveTo>
                    <a:pt x="1652" y="1"/>
                  </a:moveTo>
                  <a:cubicBezTo>
                    <a:pt x="1308" y="1"/>
                    <a:pt x="972" y="96"/>
                    <a:pt x="700" y="307"/>
                  </a:cubicBezTo>
                  <a:cubicBezTo>
                    <a:pt x="38" y="829"/>
                    <a:pt x="1" y="1860"/>
                    <a:pt x="290" y="2657"/>
                  </a:cubicBezTo>
                  <a:cubicBezTo>
                    <a:pt x="738" y="3842"/>
                    <a:pt x="1750" y="4718"/>
                    <a:pt x="2412" y="5768"/>
                  </a:cubicBezTo>
                  <a:cubicBezTo>
                    <a:pt x="3284" y="7125"/>
                    <a:pt x="3578" y="8836"/>
                    <a:pt x="3247" y="10412"/>
                  </a:cubicBezTo>
                  <a:cubicBezTo>
                    <a:pt x="3167" y="10683"/>
                    <a:pt x="3088" y="10995"/>
                    <a:pt x="3205" y="11247"/>
                  </a:cubicBezTo>
                  <a:cubicBezTo>
                    <a:pt x="3302" y="11467"/>
                    <a:pt x="3405" y="11555"/>
                    <a:pt x="3507" y="11555"/>
                  </a:cubicBezTo>
                  <a:cubicBezTo>
                    <a:pt x="3893" y="11555"/>
                    <a:pt x="4271" y="10295"/>
                    <a:pt x="4333" y="10081"/>
                  </a:cubicBezTo>
                  <a:cubicBezTo>
                    <a:pt x="4627" y="9223"/>
                    <a:pt x="4800" y="8332"/>
                    <a:pt x="4879" y="7418"/>
                  </a:cubicBezTo>
                  <a:cubicBezTo>
                    <a:pt x="5033" y="5670"/>
                    <a:pt x="4781" y="3884"/>
                    <a:pt x="4119" y="2251"/>
                  </a:cubicBezTo>
                  <a:cubicBezTo>
                    <a:pt x="3830" y="1552"/>
                    <a:pt x="3461" y="829"/>
                    <a:pt x="2836" y="386"/>
                  </a:cubicBezTo>
                  <a:cubicBezTo>
                    <a:pt x="2496" y="141"/>
                    <a:pt x="2068" y="1"/>
                    <a:pt x="16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6"/>
            <p:cNvSpPr/>
            <p:nvPr/>
          </p:nvSpPr>
          <p:spPr>
            <a:xfrm flipH="1" rot="8146140">
              <a:off x="7679938" y="3923198"/>
              <a:ext cx="398661" cy="374990"/>
            </a:xfrm>
            <a:custGeom>
              <a:rect b="b" l="l" r="r" t="t"/>
              <a:pathLst>
                <a:path extrusionOk="0" h="3707" w="3941">
                  <a:moveTo>
                    <a:pt x="2073" y="0"/>
                  </a:moveTo>
                  <a:cubicBezTo>
                    <a:pt x="1699" y="0"/>
                    <a:pt x="1327" y="101"/>
                    <a:pt x="1007" y="295"/>
                  </a:cubicBezTo>
                  <a:cubicBezTo>
                    <a:pt x="443" y="621"/>
                    <a:pt x="75" y="1228"/>
                    <a:pt x="19" y="1867"/>
                  </a:cubicBezTo>
                  <a:cubicBezTo>
                    <a:pt x="0" y="2002"/>
                    <a:pt x="19" y="2160"/>
                    <a:pt x="37" y="2296"/>
                  </a:cubicBezTo>
                  <a:cubicBezTo>
                    <a:pt x="117" y="2627"/>
                    <a:pt x="350" y="2897"/>
                    <a:pt x="602" y="3112"/>
                  </a:cubicBezTo>
                  <a:cubicBezTo>
                    <a:pt x="909" y="3382"/>
                    <a:pt x="1282" y="3597"/>
                    <a:pt x="1669" y="3676"/>
                  </a:cubicBezTo>
                  <a:cubicBezTo>
                    <a:pt x="1780" y="3696"/>
                    <a:pt x="1894" y="3707"/>
                    <a:pt x="2007" y="3707"/>
                  </a:cubicBezTo>
                  <a:cubicBezTo>
                    <a:pt x="2310" y="3707"/>
                    <a:pt x="2613" y="3631"/>
                    <a:pt x="2854" y="3461"/>
                  </a:cubicBezTo>
                  <a:cubicBezTo>
                    <a:pt x="3204" y="3228"/>
                    <a:pt x="3418" y="2818"/>
                    <a:pt x="3572" y="2412"/>
                  </a:cubicBezTo>
                  <a:cubicBezTo>
                    <a:pt x="3941" y="1554"/>
                    <a:pt x="3787" y="547"/>
                    <a:pt x="2854" y="155"/>
                  </a:cubicBezTo>
                  <a:cubicBezTo>
                    <a:pt x="2605" y="51"/>
                    <a:pt x="2338" y="0"/>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6"/>
            <p:cNvSpPr/>
            <p:nvPr/>
          </p:nvSpPr>
          <p:spPr>
            <a:xfrm flipH="1" rot="8146140">
              <a:off x="7796665" y="4513508"/>
              <a:ext cx="165190" cy="183499"/>
            </a:xfrm>
            <a:custGeom>
              <a:rect b="b" l="l" r="r" t="t"/>
              <a:pathLst>
                <a:path extrusionOk="0" h="1814" w="1633">
                  <a:moveTo>
                    <a:pt x="817" y="1"/>
                  </a:moveTo>
                  <a:cubicBezTo>
                    <a:pt x="602" y="1"/>
                    <a:pt x="430" y="155"/>
                    <a:pt x="290" y="332"/>
                  </a:cubicBezTo>
                  <a:cubicBezTo>
                    <a:pt x="99" y="602"/>
                    <a:pt x="1" y="952"/>
                    <a:pt x="99" y="1265"/>
                  </a:cubicBezTo>
                  <a:cubicBezTo>
                    <a:pt x="169" y="1558"/>
                    <a:pt x="448" y="1814"/>
                    <a:pt x="755" y="1814"/>
                  </a:cubicBezTo>
                  <a:cubicBezTo>
                    <a:pt x="776" y="1814"/>
                    <a:pt x="796" y="1812"/>
                    <a:pt x="817" y="1810"/>
                  </a:cubicBezTo>
                  <a:cubicBezTo>
                    <a:pt x="1069" y="1768"/>
                    <a:pt x="1302" y="1554"/>
                    <a:pt x="1418" y="1344"/>
                  </a:cubicBezTo>
                  <a:cubicBezTo>
                    <a:pt x="1572" y="1111"/>
                    <a:pt x="1633" y="817"/>
                    <a:pt x="1554" y="546"/>
                  </a:cubicBezTo>
                  <a:cubicBezTo>
                    <a:pt x="1479" y="234"/>
                    <a:pt x="1148" y="1"/>
                    <a:pt x="8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36"/>
          <p:cNvSpPr/>
          <p:nvPr/>
        </p:nvSpPr>
        <p:spPr>
          <a:xfrm flipH="1">
            <a:off x="57731" y="3408087"/>
            <a:ext cx="589849" cy="368011"/>
          </a:xfrm>
          <a:custGeom>
            <a:rect b="b" l="l" r="r" t="t"/>
            <a:pathLst>
              <a:path extrusionOk="0" h="3638" w="5831">
                <a:moveTo>
                  <a:pt x="3841" y="1"/>
                </a:moveTo>
                <a:cubicBezTo>
                  <a:pt x="2896" y="1"/>
                  <a:pt x="1678" y="663"/>
                  <a:pt x="1027" y="1110"/>
                </a:cubicBezTo>
                <a:cubicBezTo>
                  <a:pt x="505" y="1479"/>
                  <a:pt x="1" y="2024"/>
                  <a:pt x="1" y="2668"/>
                </a:cubicBezTo>
                <a:cubicBezTo>
                  <a:pt x="1" y="2822"/>
                  <a:pt x="38" y="2975"/>
                  <a:pt x="118" y="3092"/>
                </a:cubicBezTo>
                <a:cubicBezTo>
                  <a:pt x="271" y="3344"/>
                  <a:pt x="584" y="3442"/>
                  <a:pt x="873" y="3502"/>
                </a:cubicBezTo>
                <a:cubicBezTo>
                  <a:pt x="1299" y="3594"/>
                  <a:pt x="1733" y="3637"/>
                  <a:pt x="2170" y="3637"/>
                </a:cubicBezTo>
                <a:cubicBezTo>
                  <a:pt x="2469" y="3637"/>
                  <a:pt x="2770" y="3617"/>
                  <a:pt x="3069" y="3577"/>
                </a:cubicBezTo>
                <a:cubicBezTo>
                  <a:pt x="3690" y="3484"/>
                  <a:pt x="4333" y="3288"/>
                  <a:pt x="4818" y="2878"/>
                </a:cubicBezTo>
                <a:cubicBezTo>
                  <a:pt x="5830" y="2006"/>
                  <a:pt x="5634" y="490"/>
                  <a:pt x="4291" y="61"/>
                </a:cubicBezTo>
                <a:cubicBezTo>
                  <a:pt x="4152" y="19"/>
                  <a:pt x="4000" y="1"/>
                  <a:pt x="38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0">
    <p:spTree>
      <p:nvGrpSpPr>
        <p:cNvPr id="282" name="Shape 282"/>
        <p:cNvGrpSpPr/>
        <p:nvPr/>
      </p:nvGrpSpPr>
      <p:grpSpPr>
        <a:xfrm>
          <a:off x="0" y="0"/>
          <a:ext cx="0" cy="0"/>
          <a:chOff x="0" y="0"/>
          <a:chExt cx="0" cy="0"/>
        </a:xfrm>
      </p:grpSpPr>
      <p:sp>
        <p:nvSpPr>
          <p:cNvPr id="283" name="Google Shape;283;p37"/>
          <p:cNvSpPr/>
          <p:nvPr/>
        </p:nvSpPr>
        <p:spPr>
          <a:xfrm>
            <a:off x="-914401" y="-12228"/>
            <a:ext cx="2731376" cy="5167953"/>
          </a:xfrm>
          <a:custGeom>
            <a:rect b="b" l="l" r="r" t="t"/>
            <a:pathLst>
              <a:path extrusionOk="0" h="50365" w="26619">
                <a:moveTo>
                  <a:pt x="0" y="1"/>
                </a:moveTo>
                <a:lnTo>
                  <a:pt x="0" y="50364"/>
                </a:lnTo>
                <a:lnTo>
                  <a:pt x="26619" y="50364"/>
                </a:lnTo>
                <a:cubicBezTo>
                  <a:pt x="26428" y="49198"/>
                  <a:pt x="26115" y="48112"/>
                  <a:pt x="25705" y="47118"/>
                </a:cubicBezTo>
                <a:cubicBezTo>
                  <a:pt x="23979" y="42959"/>
                  <a:pt x="20906" y="41443"/>
                  <a:pt x="18323" y="38958"/>
                </a:cubicBezTo>
                <a:cubicBezTo>
                  <a:pt x="13739" y="34546"/>
                  <a:pt x="10414" y="26348"/>
                  <a:pt x="9579" y="17311"/>
                </a:cubicBezTo>
                <a:cubicBezTo>
                  <a:pt x="9150" y="12788"/>
                  <a:pt x="9308" y="8124"/>
                  <a:pt x="8763" y="3652"/>
                </a:cubicBezTo>
                <a:cubicBezTo>
                  <a:pt x="8609" y="2412"/>
                  <a:pt x="8394" y="1185"/>
                  <a:pt x="81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37"/>
          <p:cNvGrpSpPr/>
          <p:nvPr/>
        </p:nvGrpSpPr>
        <p:grpSpPr>
          <a:xfrm flipH="1" rot="7440570">
            <a:off x="6949722" y="-502983"/>
            <a:ext cx="960695" cy="2165571"/>
            <a:chOff x="7285688" y="2562925"/>
            <a:chExt cx="960747" cy="2165689"/>
          </a:xfrm>
        </p:grpSpPr>
        <p:sp>
          <p:nvSpPr>
            <p:cNvPr id="285" name="Google Shape;285;p37"/>
            <p:cNvSpPr/>
            <p:nvPr/>
          </p:nvSpPr>
          <p:spPr>
            <a:xfrm flipH="1" rot="9278332">
              <a:off x="7511502" y="2615630"/>
              <a:ext cx="509120" cy="1168963"/>
            </a:xfrm>
            <a:custGeom>
              <a:rect b="b" l="l" r="r" t="t"/>
              <a:pathLst>
                <a:path extrusionOk="0" h="11556" w="5033">
                  <a:moveTo>
                    <a:pt x="1652" y="1"/>
                  </a:moveTo>
                  <a:cubicBezTo>
                    <a:pt x="1308" y="1"/>
                    <a:pt x="972" y="96"/>
                    <a:pt x="700" y="307"/>
                  </a:cubicBezTo>
                  <a:cubicBezTo>
                    <a:pt x="38" y="829"/>
                    <a:pt x="1" y="1860"/>
                    <a:pt x="290" y="2657"/>
                  </a:cubicBezTo>
                  <a:cubicBezTo>
                    <a:pt x="738" y="3842"/>
                    <a:pt x="1750" y="4718"/>
                    <a:pt x="2412" y="5768"/>
                  </a:cubicBezTo>
                  <a:cubicBezTo>
                    <a:pt x="3284" y="7125"/>
                    <a:pt x="3578" y="8836"/>
                    <a:pt x="3247" y="10412"/>
                  </a:cubicBezTo>
                  <a:cubicBezTo>
                    <a:pt x="3167" y="10683"/>
                    <a:pt x="3088" y="10995"/>
                    <a:pt x="3205" y="11247"/>
                  </a:cubicBezTo>
                  <a:cubicBezTo>
                    <a:pt x="3302" y="11467"/>
                    <a:pt x="3405" y="11555"/>
                    <a:pt x="3507" y="11555"/>
                  </a:cubicBezTo>
                  <a:cubicBezTo>
                    <a:pt x="3893" y="11555"/>
                    <a:pt x="4271" y="10295"/>
                    <a:pt x="4333" y="10081"/>
                  </a:cubicBezTo>
                  <a:cubicBezTo>
                    <a:pt x="4627" y="9223"/>
                    <a:pt x="4800" y="8332"/>
                    <a:pt x="4879" y="7418"/>
                  </a:cubicBezTo>
                  <a:cubicBezTo>
                    <a:pt x="5033" y="5670"/>
                    <a:pt x="4781" y="3884"/>
                    <a:pt x="4119" y="2251"/>
                  </a:cubicBezTo>
                  <a:cubicBezTo>
                    <a:pt x="3830" y="1552"/>
                    <a:pt x="3461" y="829"/>
                    <a:pt x="2836" y="386"/>
                  </a:cubicBezTo>
                  <a:cubicBezTo>
                    <a:pt x="2496" y="141"/>
                    <a:pt x="2068" y="1"/>
                    <a:pt x="16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7"/>
            <p:cNvSpPr/>
            <p:nvPr/>
          </p:nvSpPr>
          <p:spPr>
            <a:xfrm flipH="1" rot="8146140">
              <a:off x="7679938" y="3923198"/>
              <a:ext cx="398661" cy="374990"/>
            </a:xfrm>
            <a:custGeom>
              <a:rect b="b" l="l" r="r" t="t"/>
              <a:pathLst>
                <a:path extrusionOk="0" h="3707" w="3941">
                  <a:moveTo>
                    <a:pt x="2073" y="0"/>
                  </a:moveTo>
                  <a:cubicBezTo>
                    <a:pt x="1699" y="0"/>
                    <a:pt x="1327" y="101"/>
                    <a:pt x="1007" y="295"/>
                  </a:cubicBezTo>
                  <a:cubicBezTo>
                    <a:pt x="443" y="621"/>
                    <a:pt x="75" y="1228"/>
                    <a:pt x="19" y="1867"/>
                  </a:cubicBezTo>
                  <a:cubicBezTo>
                    <a:pt x="0" y="2002"/>
                    <a:pt x="19" y="2160"/>
                    <a:pt x="37" y="2296"/>
                  </a:cubicBezTo>
                  <a:cubicBezTo>
                    <a:pt x="117" y="2627"/>
                    <a:pt x="350" y="2897"/>
                    <a:pt x="602" y="3112"/>
                  </a:cubicBezTo>
                  <a:cubicBezTo>
                    <a:pt x="909" y="3382"/>
                    <a:pt x="1282" y="3597"/>
                    <a:pt x="1669" y="3676"/>
                  </a:cubicBezTo>
                  <a:cubicBezTo>
                    <a:pt x="1780" y="3696"/>
                    <a:pt x="1894" y="3707"/>
                    <a:pt x="2007" y="3707"/>
                  </a:cubicBezTo>
                  <a:cubicBezTo>
                    <a:pt x="2310" y="3707"/>
                    <a:pt x="2613" y="3631"/>
                    <a:pt x="2854" y="3461"/>
                  </a:cubicBezTo>
                  <a:cubicBezTo>
                    <a:pt x="3204" y="3228"/>
                    <a:pt x="3418" y="2818"/>
                    <a:pt x="3572" y="2412"/>
                  </a:cubicBezTo>
                  <a:cubicBezTo>
                    <a:pt x="3941" y="1554"/>
                    <a:pt x="3787" y="547"/>
                    <a:pt x="2854" y="155"/>
                  </a:cubicBezTo>
                  <a:cubicBezTo>
                    <a:pt x="2605" y="51"/>
                    <a:pt x="2338" y="0"/>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7"/>
            <p:cNvSpPr/>
            <p:nvPr/>
          </p:nvSpPr>
          <p:spPr>
            <a:xfrm flipH="1" rot="8146140">
              <a:off x="7796665" y="4513508"/>
              <a:ext cx="165190" cy="183499"/>
            </a:xfrm>
            <a:custGeom>
              <a:rect b="b" l="l" r="r" t="t"/>
              <a:pathLst>
                <a:path extrusionOk="0" h="1814" w="1633">
                  <a:moveTo>
                    <a:pt x="817" y="1"/>
                  </a:moveTo>
                  <a:cubicBezTo>
                    <a:pt x="602" y="1"/>
                    <a:pt x="430" y="155"/>
                    <a:pt x="290" y="332"/>
                  </a:cubicBezTo>
                  <a:cubicBezTo>
                    <a:pt x="99" y="602"/>
                    <a:pt x="1" y="952"/>
                    <a:pt x="99" y="1265"/>
                  </a:cubicBezTo>
                  <a:cubicBezTo>
                    <a:pt x="169" y="1558"/>
                    <a:pt x="448" y="1814"/>
                    <a:pt x="755" y="1814"/>
                  </a:cubicBezTo>
                  <a:cubicBezTo>
                    <a:pt x="776" y="1814"/>
                    <a:pt x="796" y="1812"/>
                    <a:pt x="817" y="1810"/>
                  </a:cubicBezTo>
                  <a:cubicBezTo>
                    <a:pt x="1069" y="1768"/>
                    <a:pt x="1302" y="1554"/>
                    <a:pt x="1418" y="1344"/>
                  </a:cubicBezTo>
                  <a:cubicBezTo>
                    <a:pt x="1572" y="1111"/>
                    <a:pt x="1633" y="817"/>
                    <a:pt x="1554" y="546"/>
                  </a:cubicBezTo>
                  <a:cubicBezTo>
                    <a:pt x="1479" y="234"/>
                    <a:pt x="1148" y="1"/>
                    <a:pt x="8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8" name="Google Shape;288;p37"/>
          <p:cNvSpPr/>
          <p:nvPr/>
        </p:nvSpPr>
        <p:spPr>
          <a:xfrm flipH="1">
            <a:off x="7322238" y="-9321"/>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11">
    <p:spTree>
      <p:nvGrpSpPr>
        <p:cNvPr id="289" name="Shape 289"/>
        <p:cNvGrpSpPr/>
        <p:nvPr/>
      </p:nvGrpSpPr>
      <p:grpSpPr>
        <a:xfrm>
          <a:off x="0" y="0"/>
          <a:ext cx="0" cy="0"/>
          <a:chOff x="0" y="0"/>
          <a:chExt cx="0" cy="0"/>
        </a:xfrm>
      </p:grpSpPr>
      <p:sp>
        <p:nvSpPr>
          <p:cNvPr id="290" name="Google Shape;290;p38"/>
          <p:cNvSpPr/>
          <p:nvPr/>
        </p:nvSpPr>
        <p:spPr>
          <a:xfrm flipH="1" rot="10800000">
            <a:off x="-923926" y="-12226"/>
            <a:ext cx="2731376" cy="5167953"/>
          </a:xfrm>
          <a:custGeom>
            <a:rect b="b" l="l" r="r" t="t"/>
            <a:pathLst>
              <a:path extrusionOk="0" h="50365" w="26619">
                <a:moveTo>
                  <a:pt x="0" y="1"/>
                </a:moveTo>
                <a:lnTo>
                  <a:pt x="0" y="50364"/>
                </a:lnTo>
                <a:lnTo>
                  <a:pt x="26619" y="50364"/>
                </a:lnTo>
                <a:cubicBezTo>
                  <a:pt x="26428" y="49198"/>
                  <a:pt x="26115" y="48112"/>
                  <a:pt x="25705" y="47118"/>
                </a:cubicBezTo>
                <a:cubicBezTo>
                  <a:pt x="23979" y="42959"/>
                  <a:pt x="20906" y="41443"/>
                  <a:pt x="18323" y="38958"/>
                </a:cubicBezTo>
                <a:cubicBezTo>
                  <a:pt x="13739" y="34546"/>
                  <a:pt x="10414" y="26348"/>
                  <a:pt x="9579" y="17311"/>
                </a:cubicBezTo>
                <a:cubicBezTo>
                  <a:pt x="9150" y="12788"/>
                  <a:pt x="9308" y="8124"/>
                  <a:pt x="8763" y="3652"/>
                </a:cubicBezTo>
                <a:cubicBezTo>
                  <a:pt x="8609" y="2412"/>
                  <a:pt x="8394" y="1185"/>
                  <a:pt x="81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38"/>
          <p:cNvGrpSpPr/>
          <p:nvPr/>
        </p:nvGrpSpPr>
        <p:grpSpPr>
          <a:xfrm rot="3359430">
            <a:off x="6940197" y="3497748"/>
            <a:ext cx="960695" cy="2165571"/>
            <a:chOff x="7285688" y="2562925"/>
            <a:chExt cx="960747" cy="2165689"/>
          </a:xfrm>
        </p:grpSpPr>
        <p:sp>
          <p:nvSpPr>
            <p:cNvPr id="292" name="Google Shape;292;p38"/>
            <p:cNvSpPr/>
            <p:nvPr/>
          </p:nvSpPr>
          <p:spPr>
            <a:xfrm flipH="1" rot="9278332">
              <a:off x="7511502" y="2615630"/>
              <a:ext cx="509120" cy="1168963"/>
            </a:xfrm>
            <a:custGeom>
              <a:rect b="b" l="l" r="r" t="t"/>
              <a:pathLst>
                <a:path extrusionOk="0" h="11556" w="5033">
                  <a:moveTo>
                    <a:pt x="1652" y="1"/>
                  </a:moveTo>
                  <a:cubicBezTo>
                    <a:pt x="1308" y="1"/>
                    <a:pt x="972" y="96"/>
                    <a:pt x="700" y="307"/>
                  </a:cubicBezTo>
                  <a:cubicBezTo>
                    <a:pt x="38" y="829"/>
                    <a:pt x="1" y="1860"/>
                    <a:pt x="290" y="2657"/>
                  </a:cubicBezTo>
                  <a:cubicBezTo>
                    <a:pt x="738" y="3842"/>
                    <a:pt x="1750" y="4718"/>
                    <a:pt x="2412" y="5768"/>
                  </a:cubicBezTo>
                  <a:cubicBezTo>
                    <a:pt x="3284" y="7125"/>
                    <a:pt x="3578" y="8836"/>
                    <a:pt x="3247" y="10412"/>
                  </a:cubicBezTo>
                  <a:cubicBezTo>
                    <a:pt x="3167" y="10683"/>
                    <a:pt x="3088" y="10995"/>
                    <a:pt x="3205" y="11247"/>
                  </a:cubicBezTo>
                  <a:cubicBezTo>
                    <a:pt x="3302" y="11467"/>
                    <a:pt x="3405" y="11555"/>
                    <a:pt x="3507" y="11555"/>
                  </a:cubicBezTo>
                  <a:cubicBezTo>
                    <a:pt x="3893" y="11555"/>
                    <a:pt x="4271" y="10295"/>
                    <a:pt x="4333" y="10081"/>
                  </a:cubicBezTo>
                  <a:cubicBezTo>
                    <a:pt x="4627" y="9223"/>
                    <a:pt x="4800" y="8332"/>
                    <a:pt x="4879" y="7418"/>
                  </a:cubicBezTo>
                  <a:cubicBezTo>
                    <a:pt x="5033" y="5670"/>
                    <a:pt x="4781" y="3884"/>
                    <a:pt x="4119" y="2251"/>
                  </a:cubicBezTo>
                  <a:cubicBezTo>
                    <a:pt x="3830" y="1552"/>
                    <a:pt x="3461" y="829"/>
                    <a:pt x="2836" y="386"/>
                  </a:cubicBezTo>
                  <a:cubicBezTo>
                    <a:pt x="2496" y="141"/>
                    <a:pt x="2068" y="1"/>
                    <a:pt x="16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8"/>
            <p:cNvSpPr/>
            <p:nvPr/>
          </p:nvSpPr>
          <p:spPr>
            <a:xfrm flipH="1" rot="8146140">
              <a:off x="7679938" y="3923198"/>
              <a:ext cx="398661" cy="374990"/>
            </a:xfrm>
            <a:custGeom>
              <a:rect b="b" l="l" r="r" t="t"/>
              <a:pathLst>
                <a:path extrusionOk="0" h="3707" w="3941">
                  <a:moveTo>
                    <a:pt x="2073" y="0"/>
                  </a:moveTo>
                  <a:cubicBezTo>
                    <a:pt x="1699" y="0"/>
                    <a:pt x="1327" y="101"/>
                    <a:pt x="1007" y="295"/>
                  </a:cubicBezTo>
                  <a:cubicBezTo>
                    <a:pt x="443" y="621"/>
                    <a:pt x="75" y="1228"/>
                    <a:pt x="19" y="1867"/>
                  </a:cubicBezTo>
                  <a:cubicBezTo>
                    <a:pt x="0" y="2002"/>
                    <a:pt x="19" y="2160"/>
                    <a:pt x="37" y="2296"/>
                  </a:cubicBezTo>
                  <a:cubicBezTo>
                    <a:pt x="117" y="2627"/>
                    <a:pt x="350" y="2897"/>
                    <a:pt x="602" y="3112"/>
                  </a:cubicBezTo>
                  <a:cubicBezTo>
                    <a:pt x="909" y="3382"/>
                    <a:pt x="1282" y="3597"/>
                    <a:pt x="1669" y="3676"/>
                  </a:cubicBezTo>
                  <a:cubicBezTo>
                    <a:pt x="1780" y="3696"/>
                    <a:pt x="1894" y="3707"/>
                    <a:pt x="2007" y="3707"/>
                  </a:cubicBezTo>
                  <a:cubicBezTo>
                    <a:pt x="2310" y="3707"/>
                    <a:pt x="2613" y="3631"/>
                    <a:pt x="2854" y="3461"/>
                  </a:cubicBezTo>
                  <a:cubicBezTo>
                    <a:pt x="3204" y="3228"/>
                    <a:pt x="3418" y="2818"/>
                    <a:pt x="3572" y="2412"/>
                  </a:cubicBezTo>
                  <a:cubicBezTo>
                    <a:pt x="3941" y="1554"/>
                    <a:pt x="3787" y="547"/>
                    <a:pt x="2854" y="155"/>
                  </a:cubicBezTo>
                  <a:cubicBezTo>
                    <a:pt x="2605" y="51"/>
                    <a:pt x="2338" y="0"/>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8"/>
            <p:cNvSpPr/>
            <p:nvPr/>
          </p:nvSpPr>
          <p:spPr>
            <a:xfrm flipH="1" rot="8146140">
              <a:off x="7796665" y="4513508"/>
              <a:ext cx="165190" cy="183499"/>
            </a:xfrm>
            <a:custGeom>
              <a:rect b="b" l="l" r="r" t="t"/>
              <a:pathLst>
                <a:path extrusionOk="0" h="1814" w="1633">
                  <a:moveTo>
                    <a:pt x="817" y="1"/>
                  </a:moveTo>
                  <a:cubicBezTo>
                    <a:pt x="602" y="1"/>
                    <a:pt x="430" y="155"/>
                    <a:pt x="290" y="332"/>
                  </a:cubicBezTo>
                  <a:cubicBezTo>
                    <a:pt x="99" y="602"/>
                    <a:pt x="1" y="952"/>
                    <a:pt x="99" y="1265"/>
                  </a:cubicBezTo>
                  <a:cubicBezTo>
                    <a:pt x="169" y="1558"/>
                    <a:pt x="448" y="1814"/>
                    <a:pt x="755" y="1814"/>
                  </a:cubicBezTo>
                  <a:cubicBezTo>
                    <a:pt x="776" y="1814"/>
                    <a:pt x="796" y="1812"/>
                    <a:pt x="817" y="1810"/>
                  </a:cubicBezTo>
                  <a:cubicBezTo>
                    <a:pt x="1069" y="1768"/>
                    <a:pt x="1302" y="1554"/>
                    <a:pt x="1418" y="1344"/>
                  </a:cubicBezTo>
                  <a:cubicBezTo>
                    <a:pt x="1572" y="1111"/>
                    <a:pt x="1633" y="817"/>
                    <a:pt x="1554" y="546"/>
                  </a:cubicBezTo>
                  <a:cubicBezTo>
                    <a:pt x="1479" y="234"/>
                    <a:pt x="1148" y="1"/>
                    <a:pt x="8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38"/>
          <p:cNvSpPr/>
          <p:nvPr/>
        </p:nvSpPr>
        <p:spPr>
          <a:xfrm rot="10800000">
            <a:off x="7351338" y="2997104"/>
            <a:ext cx="1826976" cy="2158628"/>
          </a:xfrm>
          <a:custGeom>
            <a:rect b="b" l="l" r="r" t="t"/>
            <a:pathLst>
              <a:path extrusionOk="0" h="13063" w="11056">
                <a:moveTo>
                  <a:pt x="0" y="1"/>
                </a:moveTo>
                <a:lnTo>
                  <a:pt x="0" y="13063"/>
                </a:lnTo>
                <a:cubicBezTo>
                  <a:pt x="69" y="13007"/>
                  <a:pt x="156" y="12935"/>
                  <a:pt x="229" y="12876"/>
                </a:cubicBezTo>
                <a:cubicBezTo>
                  <a:pt x="1066" y="12142"/>
                  <a:pt x="1540" y="11232"/>
                  <a:pt x="1903" y="10312"/>
                </a:cubicBezTo>
                <a:cubicBezTo>
                  <a:pt x="3042" y="7544"/>
                  <a:pt x="3460" y="4471"/>
                  <a:pt x="6024" y="2267"/>
                </a:cubicBezTo>
                <a:cubicBezTo>
                  <a:pt x="7322" y="1143"/>
                  <a:pt x="9111" y="347"/>
                  <a:pt x="1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theme" Target="../theme/theme3.xml"/><Relationship Id="rId25" Type="http://schemas.openxmlformats.org/officeDocument/2006/relationships/slideLayout" Target="../slideLayouts/slideLayout36.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DD039"/>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2800"/>
              <a:buFont typeface="Fredoka One"/>
              <a:buNone/>
              <a:defRPr sz="2800">
                <a:solidFill>
                  <a:schemeClr val="accent3"/>
                </a:solidFill>
                <a:latin typeface="Fredoka One"/>
                <a:ea typeface="Fredoka One"/>
                <a:cs typeface="Fredoka One"/>
                <a:sym typeface="Fredok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Poppins"/>
              <a:buChar char="●"/>
              <a:defRPr sz="1800">
                <a:solidFill>
                  <a:schemeClr val="accent3"/>
                </a:solidFill>
                <a:latin typeface="Poppins"/>
                <a:ea typeface="Poppins"/>
                <a:cs typeface="Poppins"/>
                <a:sym typeface="Poppins"/>
              </a:defRPr>
            </a:lvl1pPr>
            <a:lvl2pPr indent="-317500" lvl="1" marL="9144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2pPr>
            <a:lvl3pPr indent="-317500" lvl="2" marL="13716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3pPr>
            <a:lvl4pPr indent="-317500" lvl="3" marL="18288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4pPr>
            <a:lvl5pPr indent="-317500" lvl="4" marL="22860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5pPr>
            <a:lvl6pPr indent="-317500" lvl="5" marL="27432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6pPr>
            <a:lvl7pPr indent="-317500" lvl="6" marL="32004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7pPr>
            <a:lvl8pPr indent="-317500" lvl="7" marL="3657600">
              <a:lnSpc>
                <a:spcPct val="115000"/>
              </a:lnSpc>
              <a:spcBef>
                <a:spcPts val="1600"/>
              </a:spcBef>
              <a:spcAft>
                <a:spcPts val="0"/>
              </a:spcAft>
              <a:buClr>
                <a:schemeClr val="accent3"/>
              </a:buClr>
              <a:buSzPts val="1400"/>
              <a:buFont typeface="Poppins"/>
              <a:buChar char="○"/>
              <a:defRPr>
                <a:solidFill>
                  <a:schemeClr val="accent3"/>
                </a:solidFill>
                <a:latin typeface="Poppins"/>
                <a:ea typeface="Poppins"/>
                <a:cs typeface="Poppins"/>
                <a:sym typeface="Poppins"/>
              </a:defRPr>
            </a:lvl8pPr>
            <a:lvl9pPr indent="-317500" lvl="8" marL="4114800">
              <a:lnSpc>
                <a:spcPct val="115000"/>
              </a:lnSpc>
              <a:spcBef>
                <a:spcPts val="1600"/>
              </a:spcBef>
              <a:spcAft>
                <a:spcPts val="1600"/>
              </a:spcAft>
              <a:buClr>
                <a:schemeClr val="accent3"/>
              </a:buClr>
              <a:buSzPts val="1400"/>
              <a:buFont typeface="Poppins"/>
              <a:buChar char="■"/>
              <a:defRPr>
                <a:solidFill>
                  <a:schemeClr val="accent3"/>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www.youtube.com/watch?v=VfDLJcwkUVM"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www.youtube.com/watch?v=iQH_lz7s_7E" TargetMode="External"/><Relationship Id="rId4" Type="http://schemas.openxmlformats.org/officeDocument/2006/relationships/image" Target="../media/image3.jpg"/><Relationship Id="rId5"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youtube.com/watch?v=sOisgudJ_l0"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hyperlink" Target="http://www.youtube.com/watch?v=zPJl2e38S4g" TargetMode="External"/><Relationship Id="rId5"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 Id="rId3" Type="http://schemas.openxmlformats.org/officeDocument/2006/relationships/hyperlink" Target="http://www.youtube.com/watch?v=R4zsLZzU5xE" TargetMode="External"/><Relationship Id="rId4" Type="http://schemas.openxmlformats.org/officeDocument/2006/relationships/image" Target="../media/image12.jpg"/><Relationship Id="rId5" Type="http://schemas.openxmlformats.org/officeDocument/2006/relationships/hyperlink" Target="http://www.youtube.com/watch?v=uaQs1-bUG1U" TargetMode="External"/><Relationship Id="rId6"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hyperlink" Target="https://wow.boomlearning.com/hyperplay/nwSzZHb9RJs2R8JDX/fwNmcRMjbfXLdXmg5" TargetMode="External"/><Relationship Id="rId4" Type="http://schemas.openxmlformats.org/officeDocument/2006/relationships/image" Target="../media/image14.png"/><Relationship Id="rId5" Type="http://schemas.openxmlformats.org/officeDocument/2006/relationships/hyperlink" Target="https://wow.boomlearning.com/hyperplay/nwSzZHb9RJs2R8JDX/MgtJs7hSnBzwWCT3H/" TargetMode="External"/><Relationship Id="rId6"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21.png"/><Relationship Id="rId7"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22.png"/><Relationship Id="rId5" Type="http://schemas.openxmlformats.org/officeDocument/2006/relationships/image" Target="../media/image34.png"/><Relationship Id="rId6"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23.png"/><Relationship Id="rId6"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3.gif"/><Relationship Id="rId4" Type="http://schemas.openxmlformats.org/officeDocument/2006/relationships/image" Target="../media/image3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grpSp>
        <p:nvGrpSpPr>
          <p:cNvPr id="300" name="Google Shape;300;p39"/>
          <p:cNvGrpSpPr/>
          <p:nvPr/>
        </p:nvGrpSpPr>
        <p:grpSpPr>
          <a:xfrm>
            <a:off x="3796525" y="3053679"/>
            <a:ext cx="1621744" cy="1009971"/>
            <a:chOff x="3796525" y="3053679"/>
            <a:chExt cx="1621744" cy="1009971"/>
          </a:xfrm>
        </p:grpSpPr>
        <p:sp>
          <p:nvSpPr>
            <p:cNvPr id="301" name="Google Shape;301;p39"/>
            <p:cNvSpPr/>
            <p:nvPr/>
          </p:nvSpPr>
          <p:spPr>
            <a:xfrm>
              <a:off x="3796525" y="3053679"/>
              <a:ext cx="1621744" cy="1009971"/>
            </a:xfrm>
            <a:custGeom>
              <a:rect b="b" l="l" r="r" t="t"/>
              <a:pathLst>
                <a:path extrusionOk="0" h="8495" w="13641">
                  <a:moveTo>
                    <a:pt x="8969" y="1"/>
                  </a:moveTo>
                  <a:cubicBezTo>
                    <a:pt x="6760" y="1"/>
                    <a:pt x="3933" y="1561"/>
                    <a:pt x="2430" y="2604"/>
                  </a:cubicBezTo>
                  <a:cubicBezTo>
                    <a:pt x="1185" y="3458"/>
                    <a:pt x="0" y="4703"/>
                    <a:pt x="19" y="6218"/>
                  </a:cubicBezTo>
                  <a:cubicBezTo>
                    <a:pt x="19" y="6568"/>
                    <a:pt x="98" y="6936"/>
                    <a:pt x="289" y="7226"/>
                  </a:cubicBezTo>
                  <a:cubicBezTo>
                    <a:pt x="658" y="7808"/>
                    <a:pt x="1381" y="8042"/>
                    <a:pt x="2038" y="8181"/>
                  </a:cubicBezTo>
                  <a:cubicBezTo>
                    <a:pt x="3039" y="8391"/>
                    <a:pt x="4067" y="8495"/>
                    <a:pt x="5093" y="8495"/>
                  </a:cubicBezTo>
                  <a:cubicBezTo>
                    <a:pt x="5782" y="8495"/>
                    <a:pt x="6471" y="8448"/>
                    <a:pt x="7149" y="8354"/>
                  </a:cubicBezTo>
                  <a:cubicBezTo>
                    <a:pt x="8646" y="8140"/>
                    <a:pt x="10124" y="7673"/>
                    <a:pt x="11267" y="6722"/>
                  </a:cubicBezTo>
                  <a:cubicBezTo>
                    <a:pt x="13640" y="4684"/>
                    <a:pt x="13155" y="1126"/>
                    <a:pt x="10064" y="156"/>
                  </a:cubicBezTo>
                  <a:cubicBezTo>
                    <a:pt x="9725" y="49"/>
                    <a:pt x="9356" y="1"/>
                    <a:pt x="89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9"/>
            <p:cNvSpPr/>
            <p:nvPr/>
          </p:nvSpPr>
          <p:spPr>
            <a:xfrm flipH="1" rot="-5246126">
              <a:off x="4812960" y="2998848"/>
              <a:ext cx="230884" cy="532068"/>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 name="Google Shape;303;p39"/>
          <p:cNvGrpSpPr/>
          <p:nvPr/>
        </p:nvGrpSpPr>
        <p:grpSpPr>
          <a:xfrm>
            <a:off x="1008042" y="1142143"/>
            <a:ext cx="7696853" cy="3852075"/>
            <a:chOff x="1008042" y="1142143"/>
            <a:chExt cx="7696853" cy="3852075"/>
          </a:xfrm>
        </p:grpSpPr>
        <p:sp>
          <p:nvSpPr>
            <p:cNvPr id="304" name="Google Shape;304;p39"/>
            <p:cNvSpPr/>
            <p:nvPr/>
          </p:nvSpPr>
          <p:spPr>
            <a:xfrm flipH="1" rot="4064711">
              <a:off x="7808160" y="1012874"/>
              <a:ext cx="510734" cy="1176980"/>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9"/>
            <p:cNvSpPr/>
            <p:nvPr/>
          </p:nvSpPr>
          <p:spPr>
            <a:xfrm flipH="1" rot="4064711">
              <a:off x="7078749" y="1311082"/>
              <a:ext cx="401866" cy="377933"/>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9"/>
            <p:cNvSpPr/>
            <p:nvPr/>
          </p:nvSpPr>
          <p:spPr>
            <a:xfrm flipH="1" rot="4064711">
              <a:off x="6904504" y="1196143"/>
              <a:ext cx="166307" cy="182601"/>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9"/>
            <p:cNvSpPr/>
            <p:nvPr/>
          </p:nvSpPr>
          <p:spPr>
            <a:xfrm flipH="1" rot="8100000">
              <a:off x="1418137" y="2570743"/>
              <a:ext cx="510715" cy="1176936"/>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9"/>
            <p:cNvSpPr/>
            <p:nvPr/>
          </p:nvSpPr>
          <p:spPr>
            <a:xfrm flipH="1" rot="7273008">
              <a:off x="1072852" y="2156251"/>
              <a:ext cx="401850" cy="377918"/>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9"/>
            <p:cNvSpPr/>
            <p:nvPr/>
          </p:nvSpPr>
          <p:spPr>
            <a:xfrm flipH="1" rot="7273008">
              <a:off x="1114846" y="1818097"/>
              <a:ext cx="166300" cy="182594"/>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9"/>
            <p:cNvSpPr/>
            <p:nvPr/>
          </p:nvSpPr>
          <p:spPr>
            <a:xfrm flipH="1" rot="-9935188">
              <a:off x="6256098" y="3772205"/>
              <a:ext cx="510730" cy="1176971"/>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9"/>
            <p:cNvSpPr/>
            <p:nvPr/>
          </p:nvSpPr>
          <p:spPr>
            <a:xfrm flipH="1" rot="-9935188">
              <a:off x="6859880" y="3603487"/>
              <a:ext cx="401863" cy="377930"/>
            </a:xfrm>
            <a:custGeom>
              <a:rect b="b" l="l" r="r" t="t"/>
              <a:pathLst>
                <a:path extrusionOk="0" h="3711" w="3946">
                  <a:moveTo>
                    <a:pt x="1892" y="1"/>
                  </a:moveTo>
                  <a:cubicBezTo>
                    <a:pt x="1609" y="1"/>
                    <a:pt x="1333" y="77"/>
                    <a:pt x="1092" y="238"/>
                  </a:cubicBezTo>
                  <a:cubicBezTo>
                    <a:pt x="742" y="490"/>
                    <a:pt x="527" y="900"/>
                    <a:pt x="374" y="1287"/>
                  </a:cubicBezTo>
                  <a:cubicBezTo>
                    <a:pt x="0" y="2145"/>
                    <a:pt x="159" y="3171"/>
                    <a:pt x="1092" y="3563"/>
                  </a:cubicBezTo>
                  <a:cubicBezTo>
                    <a:pt x="1345" y="3661"/>
                    <a:pt x="1615" y="3710"/>
                    <a:pt x="1884" y="3710"/>
                  </a:cubicBezTo>
                  <a:cubicBezTo>
                    <a:pt x="2255" y="3710"/>
                    <a:pt x="2622" y="3617"/>
                    <a:pt x="2938" y="3428"/>
                  </a:cubicBezTo>
                  <a:cubicBezTo>
                    <a:pt x="3498" y="3097"/>
                    <a:pt x="3871" y="2495"/>
                    <a:pt x="3927" y="1851"/>
                  </a:cubicBezTo>
                  <a:cubicBezTo>
                    <a:pt x="3946" y="1698"/>
                    <a:pt x="3946" y="1562"/>
                    <a:pt x="3908" y="1422"/>
                  </a:cubicBezTo>
                  <a:cubicBezTo>
                    <a:pt x="3829" y="1096"/>
                    <a:pt x="3596" y="821"/>
                    <a:pt x="3344" y="606"/>
                  </a:cubicBezTo>
                  <a:cubicBezTo>
                    <a:pt x="3032" y="336"/>
                    <a:pt x="2663" y="121"/>
                    <a:pt x="2276" y="47"/>
                  </a:cubicBezTo>
                  <a:cubicBezTo>
                    <a:pt x="2149" y="16"/>
                    <a:pt x="2020" y="1"/>
                    <a:pt x="18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9"/>
            <p:cNvSpPr/>
            <p:nvPr/>
          </p:nvSpPr>
          <p:spPr>
            <a:xfrm flipH="1" rot="-9935188">
              <a:off x="7376029" y="3593172"/>
              <a:ext cx="166306" cy="182600"/>
            </a:xfrm>
            <a:custGeom>
              <a:rect b="b" l="l" r="r" t="t"/>
              <a:pathLst>
                <a:path extrusionOk="0" h="1793" w="1633">
                  <a:moveTo>
                    <a:pt x="889" y="1"/>
                  </a:moveTo>
                  <a:cubicBezTo>
                    <a:pt x="865" y="1"/>
                    <a:pt x="841" y="2"/>
                    <a:pt x="817" y="5"/>
                  </a:cubicBezTo>
                  <a:cubicBezTo>
                    <a:pt x="565" y="43"/>
                    <a:pt x="332" y="257"/>
                    <a:pt x="215" y="448"/>
                  </a:cubicBezTo>
                  <a:cubicBezTo>
                    <a:pt x="56" y="705"/>
                    <a:pt x="0" y="994"/>
                    <a:pt x="80" y="1246"/>
                  </a:cubicBezTo>
                  <a:cubicBezTo>
                    <a:pt x="169" y="1565"/>
                    <a:pt x="462" y="1792"/>
                    <a:pt x="779" y="1792"/>
                  </a:cubicBezTo>
                  <a:cubicBezTo>
                    <a:pt x="792" y="1792"/>
                    <a:pt x="804" y="1792"/>
                    <a:pt x="817" y="1791"/>
                  </a:cubicBezTo>
                  <a:cubicBezTo>
                    <a:pt x="1031" y="1791"/>
                    <a:pt x="1204" y="1638"/>
                    <a:pt x="1339" y="1460"/>
                  </a:cubicBezTo>
                  <a:cubicBezTo>
                    <a:pt x="1535" y="1209"/>
                    <a:pt x="1633" y="859"/>
                    <a:pt x="1553" y="546"/>
                  </a:cubicBezTo>
                  <a:cubicBezTo>
                    <a:pt x="1463" y="240"/>
                    <a:pt x="1192" y="1"/>
                    <a:pt x="8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3" name="Google Shape;313;p39"/>
          <p:cNvSpPr txBox="1"/>
          <p:nvPr>
            <p:ph type="ctrTitle"/>
          </p:nvPr>
        </p:nvSpPr>
        <p:spPr>
          <a:xfrm>
            <a:off x="1901325" y="754275"/>
            <a:ext cx="59103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Read Across America Day</a:t>
            </a:r>
            <a:endParaRPr/>
          </a:p>
        </p:txBody>
      </p:sp>
      <p:pic>
        <p:nvPicPr>
          <p:cNvPr descr="Dr Seuss Cat transparent PNG - StickPNG" id="314" name="Google Shape;314;p39"/>
          <p:cNvPicPr preferRelativeResize="0"/>
          <p:nvPr/>
        </p:nvPicPr>
        <p:blipFill>
          <a:blip r:embed="rId3">
            <a:alphaModFix/>
          </a:blip>
          <a:stretch>
            <a:fillRect/>
          </a:stretch>
        </p:blipFill>
        <p:spPr>
          <a:xfrm>
            <a:off x="278775" y="604782"/>
            <a:ext cx="2723225" cy="45387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0"/>
          <p:cNvSpPr/>
          <p:nvPr/>
        </p:nvSpPr>
        <p:spPr>
          <a:xfrm flipH="1">
            <a:off x="7236208" y="719329"/>
            <a:ext cx="881109" cy="877944"/>
          </a:xfrm>
          <a:custGeom>
            <a:rect b="b" l="l" r="r" t="t"/>
            <a:pathLst>
              <a:path extrusionOk="0" h="23022" w="23105">
                <a:moveTo>
                  <a:pt x="11563" y="1"/>
                </a:moveTo>
                <a:cubicBezTo>
                  <a:pt x="5238" y="1"/>
                  <a:pt x="1" y="5135"/>
                  <a:pt x="1" y="11460"/>
                </a:cubicBezTo>
                <a:cubicBezTo>
                  <a:pt x="1" y="17888"/>
                  <a:pt x="5238" y="23022"/>
                  <a:pt x="11563" y="23022"/>
                </a:cubicBezTo>
                <a:cubicBezTo>
                  <a:pt x="17888" y="23022"/>
                  <a:pt x="23104" y="17888"/>
                  <a:pt x="23104" y="11460"/>
                </a:cubicBezTo>
                <a:cubicBezTo>
                  <a:pt x="23104" y="5135"/>
                  <a:pt x="17888" y="1"/>
                  <a:pt x="11563"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0"/>
          <p:cNvSpPr/>
          <p:nvPr/>
        </p:nvSpPr>
        <p:spPr>
          <a:xfrm flipH="1">
            <a:off x="7659888" y="1130502"/>
            <a:ext cx="457429" cy="466772"/>
          </a:xfrm>
          <a:custGeom>
            <a:rect b="b" l="l" r="r" t="t"/>
            <a:pathLst>
              <a:path extrusionOk="0" h="12240" w="11995">
                <a:moveTo>
                  <a:pt x="11563" y="12240"/>
                </a:moveTo>
                <a:lnTo>
                  <a:pt x="11563" y="12240"/>
                </a:lnTo>
                <a:lnTo>
                  <a:pt x="11563" y="12240"/>
                </a:lnTo>
                <a:close/>
                <a:moveTo>
                  <a:pt x="11563" y="12240"/>
                </a:moveTo>
                <a:lnTo>
                  <a:pt x="11563" y="12240"/>
                </a:lnTo>
                <a:lnTo>
                  <a:pt x="11563"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809" y="12240"/>
                </a:moveTo>
                <a:lnTo>
                  <a:pt x="11809" y="12240"/>
                </a:lnTo>
                <a:lnTo>
                  <a:pt x="11809" y="12240"/>
                </a:lnTo>
                <a:close/>
                <a:moveTo>
                  <a:pt x="11809" y="12240"/>
                </a:moveTo>
                <a:lnTo>
                  <a:pt x="11809" y="12240"/>
                </a:lnTo>
                <a:lnTo>
                  <a:pt x="11809" y="12240"/>
                </a:lnTo>
                <a:close/>
                <a:moveTo>
                  <a:pt x="11809" y="12240"/>
                </a:moveTo>
                <a:lnTo>
                  <a:pt x="11809" y="12240"/>
                </a:lnTo>
                <a:lnTo>
                  <a:pt x="11809" y="12240"/>
                </a:lnTo>
                <a:close/>
                <a:moveTo>
                  <a:pt x="11912" y="12240"/>
                </a:moveTo>
                <a:lnTo>
                  <a:pt x="11809" y="12240"/>
                </a:lnTo>
                <a:lnTo>
                  <a:pt x="11912" y="12240"/>
                </a:lnTo>
                <a:close/>
                <a:moveTo>
                  <a:pt x="11912" y="12240"/>
                </a:moveTo>
                <a:lnTo>
                  <a:pt x="11912" y="12240"/>
                </a:lnTo>
                <a:lnTo>
                  <a:pt x="11912" y="12240"/>
                </a:lnTo>
                <a:close/>
                <a:moveTo>
                  <a:pt x="11994" y="12240"/>
                </a:moveTo>
                <a:lnTo>
                  <a:pt x="11994" y="12240"/>
                </a:lnTo>
                <a:lnTo>
                  <a:pt x="11994" y="12240"/>
                </a:lnTo>
                <a:close/>
                <a:moveTo>
                  <a:pt x="11994" y="12240"/>
                </a:moveTo>
                <a:lnTo>
                  <a:pt x="11994" y="12240"/>
                </a:lnTo>
                <a:lnTo>
                  <a:pt x="11994" y="12240"/>
                </a:lnTo>
                <a:close/>
                <a:moveTo>
                  <a:pt x="1" y="678"/>
                </a:moveTo>
                <a:lnTo>
                  <a:pt x="1" y="678"/>
                </a:lnTo>
                <a:lnTo>
                  <a:pt x="1" y="678"/>
                </a:lnTo>
                <a:close/>
                <a:moveTo>
                  <a:pt x="1" y="678"/>
                </a:moveTo>
                <a:lnTo>
                  <a:pt x="1" y="678"/>
                </a:lnTo>
                <a:lnTo>
                  <a:pt x="1" y="678"/>
                </a:lnTo>
                <a:close/>
                <a:moveTo>
                  <a:pt x="1" y="596"/>
                </a:moveTo>
                <a:lnTo>
                  <a:pt x="1" y="678"/>
                </a:lnTo>
                <a:lnTo>
                  <a:pt x="1" y="596"/>
                </a:lnTo>
                <a:close/>
                <a:moveTo>
                  <a:pt x="1" y="596"/>
                </a:moveTo>
                <a:lnTo>
                  <a:pt x="1" y="596"/>
                </a:lnTo>
                <a:lnTo>
                  <a:pt x="1" y="596"/>
                </a:lnTo>
                <a:close/>
                <a:moveTo>
                  <a:pt x="1" y="596"/>
                </a:moveTo>
                <a:lnTo>
                  <a:pt x="1" y="596"/>
                </a:lnTo>
                <a:lnTo>
                  <a:pt x="1" y="596"/>
                </a:lnTo>
                <a:close/>
                <a:moveTo>
                  <a:pt x="1" y="513"/>
                </a:moveTo>
                <a:lnTo>
                  <a:pt x="1" y="513"/>
                </a:lnTo>
                <a:lnTo>
                  <a:pt x="1" y="513"/>
                </a:lnTo>
                <a:close/>
                <a:moveTo>
                  <a:pt x="1" y="513"/>
                </a:moveTo>
                <a:lnTo>
                  <a:pt x="1" y="513"/>
                </a:lnTo>
                <a:lnTo>
                  <a:pt x="1" y="513"/>
                </a:lnTo>
                <a:close/>
                <a:moveTo>
                  <a:pt x="1" y="513"/>
                </a:moveTo>
                <a:lnTo>
                  <a:pt x="1" y="513"/>
                </a:lnTo>
                <a:lnTo>
                  <a:pt x="1" y="513"/>
                </a:lnTo>
                <a:close/>
                <a:moveTo>
                  <a:pt x="1" y="431"/>
                </a:moveTo>
                <a:lnTo>
                  <a:pt x="1" y="431"/>
                </a:lnTo>
                <a:lnTo>
                  <a:pt x="1" y="431"/>
                </a:lnTo>
                <a:close/>
                <a:moveTo>
                  <a:pt x="1" y="431"/>
                </a:moveTo>
                <a:lnTo>
                  <a:pt x="1" y="431"/>
                </a:lnTo>
                <a:lnTo>
                  <a:pt x="1" y="431"/>
                </a:lnTo>
                <a:close/>
                <a:moveTo>
                  <a:pt x="1" y="431"/>
                </a:moveTo>
                <a:lnTo>
                  <a:pt x="1" y="431"/>
                </a:lnTo>
                <a:lnTo>
                  <a:pt x="1" y="431"/>
                </a:lnTo>
                <a:close/>
                <a:moveTo>
                  <a:pt x="1" y="349"/>
                </a:moveTo>
                <a:lnTo>
                  <a:pt x="1" y="349"/>
                </a:lnTo>
                <a:lnTo>
                  <a:pt x="1" y="349"/>
                </a:lnTo>
                <a:close/>
                <a:moveTo>
                  <a:pt x="1" y="349"/>
                </a:moveTo>
                <a:lnTo>
                  <a:pt x="1" y="349"/>
                </a:lnTo>
                <a:lnTo>
                  <a:pt x="1" y="349"/>
                </a:lnTo>
                <a:close/>
                <a:moveTo>
                  <a:pt x="1" y="246"/>
                </a:moveTo>
                <a:lnTo>
                  <a:pt x="1" y="246"/>
                </a:lnTo>
                <a:lnTo>
                  <a:pt x="1" y="246"/>
                </a:lnTo>
                <a:close/>
                <a:moveTo>
                  <a:pt x="1" y="246"/>
                </a:moveTo>
                <a:lnTo>
                  <a:pt x="1" y="246"/>
                </a:lnTo>
                <a:lnTo>
                  <a:pt x="1" y="246"/>
                </a:lnTo>
                <a:close/>
                <a:moveTo>
                  <a:pt x="1" y="246"/>
                </a:moveTo>
                <a:lnTo>
                  <a:pt x="1" y="246"/>
                </a:lnTo>
                <a:lnTo>
                  <a:pt x="1" y="246"/>
                </a:lnTo>
                <a:close/>
                <a:moveTo>
                  <a:pt x="1" y="164"/>
                </a:moveTo>
                <a:lnTo>
                  <a:pt x="1" y="164"/>
                </a:lnTo>
                <a:lnTo>
                  <a:pt x="1" y="164"/>
                </a:lnTo>
                <a:close/>
                <a:moveTo>
                  <a:pt x="1" y="164"/>
                </a:moveTo>
                <a:lnTo>
                  <a:pt x="1" y="164"/>
                </a:lnTo>
                <a:lnTo>
                  <a:pt x="1" y="164"/>
                </a:lnTo>
                <a:close/>
                <a:moveTo>
                  <a:pt x="1" y="164"/>
                </a:moveTo>
                <a:lnTo>
                  <a:pt x="1" y="164"/>
                </a:lnTo>
                <a:lnTo>
                  <a:pt x="1" y="164"/>
                </a:lnTo>
                <a:close/>
                <a:moveTo>
                  <a:pt x="1" y="82"/>
                </a:moveTo>
                <a:lnTo>
                  <a:pt x="1" y="82"/>
                </a:lnTo>
                <a:lnTo>
                  <a:pt x="1" y="82"/>
                </a:lnTo>
                <a:close/>
                <a:moveTo>
                  <a:pt x="1" y="0"/>
                </a:moveTo>
                <a:lnTo>
                  <a:pt x="1" y="0"/>
                </a:lnTo>
                <a:lnTo>
                  <a:pt x="1" y="0"/>
                </a:lnTo>
                <a:close/>
                <a:moveTo>
                  <a:pt x="1" y="0"/>
                </a:moveTo>
                <a:lnTo>
                  <a:pt x="1" y="0"/>
                </a:ln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0"/>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0"/>
          <p:cNvSpPr/>
          <p:nvPr/>
        </p:nvSpPr>
        <p:spPr>
          <a:xfrm flipH="1">
            <a:off x="7666941" y="425650"/>
            <a:ext cx="51749" cy="228734"/>
          </a:xfrm>
          <a:custGeom>
            <a:rect b="b" l="l" r="r" t="t"/>
            <a:pathLst>
              <a:path extrusionOk="0" h="5998" w="1357">
                <a:moveTo>
                  <a:pt x="596" y="1"/>
                </a:moveTo>
                <a:cubicBezTo>
                  <a:pt x="329" y="514"/>
                  <a:pt x="165" y="1027"/>
                  <a:pt x="83" y="1459"/>
                </a:cubicBezTo>
                <a:cubicBezTo>
                  <a:pt x="1" y="1972"/>
                  <a:pt x="1" y="2485"/>
                  <a:pt x="1" y="2999"/>
                </a:cubicBezTo>
                <a:cubicBezTo>
                  <a:pt x="1" y="3512"/>
                  <a:pt x="83" y="4026"/>
                  <a:pt x="165" y="4457"/>
                </a:cubicBezTo>
                <a:cubicBezTo>
                  <a:pt x="329" y="4970"/>
                  <a:pt x="432" y="5484"/>
                  <a:pt x="761" y="5997"/>
                </a:cubicBezTo>
                <a:cubicBezTo>
                  <a:pt x="1028" y="5484"/>
                  <a:pt x="1192" y="4970"/>
                  <a:pt x="1274" y="4457"/>
                </a:cubicBezTo>
                <a:cubicBezTo>
                  <a:pt x="1356" y="3943"/>
                  <a:pt x="1356" y="3430"/>
                  <a:pt x="1356" y="2999"/>
                </a:cubicBezTo>
                <a:cubicBezTo>
                  <a:pt x="1356" y="2485"/>
                  <a:pt x="1274" y="1972"/>
                  <a:pt x="1192" y="1459"/>
                </a:cubicBezTo>
                <a:cubicBezTo>
                  <a:pt x="1028" y="945"/>
                  <a:pt x="843" y="432"/>
                  <a:pt x="59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0"/>
          <p:cNvSpPr/>
          <p:nvPr/>
        </p:nvSpPr>
        <p:spPr>
          <a:xfrm flipH="1">
            <a:off x="7941057" y="526670"/>
            <a:ext cx="120621" cy="195823"/>
          </a:xfrm>
          <a:custGeom>
            <a:rect b="b" l="l" r="r" t="t"/>
            <a:pathLst>
              <a:path extrusionOk="0" h="5135" w="3163">
                <a:moveTo>
                  <a:pt x="0" y="1"/>
                </a:moveTo>
                <a:cubicBezTo>
                  <a:pt x="82" y="596"/>
                  <a:pt x="185" y="1110"/>
                  <a:pt x="349" y="1541"/>
                </a:cubicBezTo>
                <a:cubicBezTo>
                  <a:pt x="513" y="2054"/>
                  <a:pt x="780" y="2486"/>
                  <a:pt x="1027" y="2917"/>
                </a:cubicBezTo>
                <a:cubicBezTo>
                  <a:pt x="1294" y="3348"/>
                  <a:pt x="1622" y="3759"/>
                  <a:pt x="1972" y="4108"/>
                </a:cubicBezTo>
                <a:cubicBezTo>
                  <a:pt x="2321" y="4539"/>
                  <a:pt x="2649" y="4888"/>
                  <a:pt x="3163" y="5135"/>
                </a:cubicBezTo>
                <a:cubicBezTo>
                  <a:pt x="3163" y="4539"/>
                  <a:pt x="2998" y="4026"/>
                  <a:pt x="2834" y="3595"/>
                </a:cubicBezTo>
                <a:cubicBezTo>
                  <a:pt x="2649" y="3081"/>
                  <a:pt x="2485" y="2650"/>
                  <a:pt x="2238" y="2219"/>
                </a:cubicBezTo>
                <a:cubicBezTo>
                  <a:pt x="1972" y="1808"/>
                  <a:pt x="1622" y="1377"/>
                  <a:pt x="1294" y="1028"/>
                </a:cubicBezTo>
                <a:cubicBezTo>
                  <a:pt x="945" y="596"/>
                  <a:pt x="513" y="268"/>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0"/>
          <p:cNvSpPr/>
          <p:nvPr/>
        </p:nvSpPr>
        <p:spPr>
          <a:xfrm flipH="1">
            <a:off x="8123534" y="797658"/>
            <a:ext cx="202077" cy="111240"/>
          </a:xfrm>
          <a:custGeom>
            <a:rect b="b" l="l" r="r" t="t"/>
            <a:pathLst>
              <a:path extrusionOk="0" h="2917" w="5299">
                <a:moveTo>
                  <a:pt x="0" y="0"/>
                </a:moveTo>
                <a:cubicBezTo>
                  <a:pt x="329" y="514"/>
                  <a:pt x="678" y="863"/>
                  <a:pt x="1109" y="1191"/>
                </a:cubicBezTo>
                <a:cubicBezTo>
                  <a:pt x="1541" y="1540"/>
                  <a:pt x="1869" y="1787"/>
                  <a:pt x="2383" y="2054"/>
                </a:cubicBezTo>
                <a:cubicBezTo>
                  <a:pt x="2814" y="2300"/>
                  <a:pt x="3245" y="2485"/>
                  <a:pt x="3759" y="2649"/>
                </a:cubicBezTo>
                <a:cubicBezTo>
                  <a:pt x="4272" y="2731"/>
                  <a:pt x="4703" y="2916"/>
                  <a:pt x="5299" y="2916"/>
                </a:cubicBezTo>
                <a:cubicBezTo>
                  <a:pt x="5052" y="2403"/>
                  <a:pt x="4621" y="2054"/>
                  <a:pt x="4272" y="1705"/>
                </a:cubicBezTo>
                <a:cubicBezTo>
                  <a:pt x="3841" y="1376"/>
                  <a:pt x="3409" y="1109"/>
                  <a:pt x="2999" y="863"/>
                </a:cubicBezTo>
                <a:cubicBezTo>
                  <a:pt x="2567" y="596"/>
                  <a:pt x="2136" y="431"/>
                  <a:pt x="1623" y="247"/>
                </a:cubicBezTo>
                <a:cubicBezTo>
                  <a:pt x="1109" y="82"/>
                  <a:pt x="596" y="0"/>
                  <a:pt x="0"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0"/>
          <p:cNvSpPr/>
          <p:nvPr/>
        </p:nvSpPr>
        <p:spPr>
          <a:xfrm flipH="1">
            <a:off x="8188516" y="1135460"/>
            <a:ext cx="228734" cy="53808"/>
          </a:xfrm>
          <a:custGeom>
            <a:rect b="b" l="l" r="r" t="t"/>
            <a:pathLst>
              <a:path extrusionOk="0" h="1411" w="5998">
                <a:moveTo>
                  <a:pt x="3433" y="0"/>
                </a:moveTo>
                <a:cubicBezTo>
                  <a:pt x="3293" y="0"/>
                  <a:pt x="3149" y="10"/>
                  <a:pt x="2999" y="34"/>
                </a:cubicBezTo>
                <a:cubicBezTo>
                  <a:pt x="2486" y="34"/>
                  <a:pt x="1972" y="34"/>
                  <a:pt x="1459" y="219"/>
                </a:cubicBezTo>
                <a:cubicBezTo>
                  <a:pt x="945" y="301"/>
                  <a:pt x="514" y="466"/>
                  <a:pt x="1" y="733"/>
                </a:cubicBezTo>
                <a:cubicBezTo>
                  <a:pt x="514" y="1061"/>
                  <a:pt x="1027" y="1143"/>
                  <a:pt x="1541" y="1246"/>
                </a:cubicBezTo>
                <a:cubicBezTo>
                  <a:pt x="2054" y="1328"/>
                  <a:pt x="2486" y="1410"/>
                  <a:pt x="2999" y="1410"/>
                </a:cubicBezTo>
                <a:cubicBezTo>
                  <a:pt x="3512" y="1328"/>
                  <a:pt x="4026" y="1328"/>
                  <a:pt x="4539" y="1143"/>
                </a:cubicBezTo>
                <a:cubicBezTo>
                  <a:pt x="5053" y="1061"/>
                  <a:pt x="5484" y="897"/>
                  <a:pt x="5997" y="630"/>
                </a:cubicBezTo>
                <a:cubicBezTo>
                  <a:pt x="5484" y="301"/>
                  <a:pt x="4970" y="219"/>
                  <a:pt x="4457" y="116"/>
                </a:cubicBezTo>
                <a:cubicBezTo>
                  <a:pt x="4094" y="58"/>
                  <a:pt x="3772" y="0"/>
                  <a:pt x="3433"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0"/>
          <p:cNvSpPr/>
          <p:nvPr/>
        </p:nvSpPr>
        <p:spPr>
          <a:xfrm flipH="1">
            <a:off x="8120407" y="1407707"/>
            <a:ext cx="195823" cy="120659"/>
          </a:xfrm>
          <a:custGeom>
            <a:rect b="b" l="l" r="r" t="t"/>
            <a:pathLst>
              <a:path extrusionOk="0" h="3164" w="5135">
                <a:moveTo>
                  <a:pt x="5135" y="1"/>
                </a:moveTo>
                <a:lnTo>
                  <a:pt x="5135" y="1"/>
                </a:lnTo>
                <a:cubicBezTo>
                  <a:pt x="4539" y="83"/>
                  <a:pt x="4108" y="165"/>
                  <a:pt x="3595" y="350"/>
                </a:cubicBezTo>
                <a:cubicBezTo>
                  <a:pt x="3081" y="514"/>
                  <a:pt x="2650" y="781"/>
                  <a:pt x="2239" y="1028"/>
                </a:cubicBezTo>
                <a:cubicBezTo>
                  <a:pt x="1808" y="1295"/>
                  <a:pt x="1377" y="1541"/>
                  <a:pt x="1028" y="1972"/>
                </a:cubicBezTo>
                <a:cubicBezTo>
                  <a:pt x="699" y="2321"/>
                  <a:pt x="350" y="2650"/>
                  <a:pt x="1" y="3163"/>
                </a:cubicBezTo>
                <a:cubicBezTo>
                  <a:pt x="596" y="3163"/>
                  <a:pt x="1110" y="2999"/>
                  <a:pt x="1623" y="2835"/>
                </a:cubicBezTo>
                <a:cubicBezTo>
                  <a:pt x="2054" y="2650"/>
                  <a:pt x="2486" y="2486"/>
                  <a:pt x="2917" y="2219"/>
                </a:cubicBezTo>
                <a:cubicBezTo>
                  <a:pt x="3348" y="1890"/>
                  <a:pt x="3779" y="1623"/>
                  <a:pt x="4190" y="1295"/>
                </a:cubicBezTo>
                <a:cubicBezTo>
                  <a:pt x="4539" y="945"/>
                  <a:pt x="4888" y="514"/>
                  <a:pt x="5135"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0"/>
          <p:cNvSpPr/>
          <p:nvPr/>
        </p:nvSpPr>
        <p:spPr>
          <a:xfrm flipH="1">
            <a:off x="7934002" y="1590183"/>
            <a:ext cx="111240" cy="202878"/>
          </a:xfrm>
          <a:custGeom>
            <a:rect b="b" l="l" r="r" t="t"/>
            <a:pathLst>
              <a:path extrusionOk="0" h="5320" w="2917">
                <a:moveTo>
                  <a:pt x="2916" y="1"/>
                </a:moveTo>
                <a:lnTo>
                  <a:pt x="2916" y="1"/>
                </a:lnTo>
                <a:cubicBezTo>
                  <a:pt x="2403" y="350"/>
                  <a:pt x="2054" y="699"/>
                  <a:pt x="1705" y="1130"/>
                </a:cubicBezTo>
                <a:cubicBezTo>
                  <a:pt x="1376" y="1459"/>
                  <a:pt x="1109" y="1890"/>
                  <a:pt x="863" y="2321"/>
                </a:cubicBezTo>
                <a:cubicBezTo>
                  <a:pt x="596" y="2753"/>
                  <a:pt x="432" y="3266"/>
                  <a:pt x="267" y="3779"/>
                </a:cubicBezTo>
                <a:cubicBezTo>
                  <a:pt x="165" y="4211"/>
                  <a:pt x="0" y="4724"/>
                  <a:pt x="0" y="5320"/>
                </a:cubicBezTo>
                <a:cubicBezTo>
                  <a:pt x="514" y="4970"/>
                  <a:pt x="863" y="4621"/>
                  <a:pt x="1191" y="4293"/>
                </a:cubicBezTo>
                <a:cubicBezTo>
                  <a:pt x="1541" y="3861"/>
                  <a:pt x="1807" y="3430"/>
                  <a:pt x="2054" y="2999"/>
                </a:cubicBezTo>
                <a:cubicBezTo>
                  <a:pt x="2321" y="2568"/>
                  <a:pt x="2485" y="2054"/>
                  <a:pt x="2649" y="1644"/>
                </a:cubicBezTo>
                <a:cubicBezTo>
                  <a:pt x="2834" y="1130"/>
                  <a:pt x="2916" y="617"/>
                  <a:pt x="291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0"/>
          <p:cNvSpPr/>
          <p:nvPr/>
        </p:nvSpPr>
        <p:spPr>
          <a:xfrm flipH="1">
            <a:off x="7653632" y="1655967"/>
            <a:ext cx="52512" cy="231861"/>
          </a:xfrm>
          <a:custGeom>
            <a:rect b="b" l="l" r="r" t="t"/>
            <a:pathLst>
              <a:path extrusionOk="0" h="6080" w="1377">
                <a:moveTo>
                  <a:pt x="617" y="1"/>
                </a:moveTo>
                <a:cubicBezTo>
                  <a:pt x="350" y="514"/>
                  <a:pt x="185" y="1028"/>
                  <a:pt x="103" y="1541"/>
                </a:cubicBezTo>
                <a:cubicBezTo>
                  <a:pt x="0" y="2054"/>
                  <a:pt x="0" y="2568"/>
                  <a:pt x="0" y="3081"/>
                </a:cubicBezTo>
                <a:cubicBezTo>
                  <a:pt x="0" y="3595"/>
                  <a:pt x="103" y="4026"/>
                  <a:pt x="185" y="4539"/>
                </a:cubicBezTo>
                <a:cubicBezTo>
                  <a:pt x="267" y="5053"/>
                  <a:pt x="432" y="5566"/>
                  <a:pt x="781" y="6079"/>
                </a:cubicBezTo>
                <a:cubicBezTo>
                  <a:pt x="1027" y="5566"/>
                  <a:pt x="1130" y="5053"/>
                  <a:pt x="1294" y="4539"/>
                </a:cubicBezTo>
                <a:cubicBezTo>
                  <a:pt x="1376" y="4026"/>
                  <a:pt x="1376" y="3512"/>
                  <a:pt x="1376" y="2999"/>
                </a:cubicBezTo>
                <a:cubicBezTo>
                  <a:pt x="1376" y="2486"/>
                  <a:pt x="1294" y="2054"/>
                  <a:pt x="1212" y="1541"/>
                </a:cubicBezTo>
                <a:cubicBezTo>
                  <a:pt x="1027" y="1028"/>
                  <a:pt x="863" y="514"/>
                  <a:pt x="6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0"/>
          <p:cNvSpPr/>
          <p:nvPr/>
        </p:nvSpPr>
        <p:spPr>
          <a:xfrm flipH="1">
            <a:off x="7314534" y="1587056"/>
            <a:ext cx="117494" cy="195823"/>
          </a:xfrm>
          <a:custGeom>
            <a:rect b="b" l="l" r="r" t="t"/>
            <a:pathLst>
              <a:path extrusionOk="0" h="5135" w="3081">
                <a:moveTo>
                  <a:pt x="0" y="1"/>
                </a:moveTo>
                <a:cubicBezTo>
                  <a:pt x="0" y="596"/>
                  <a:pt x="103" y="1110"/>
                  <a:pt x="267" y="1623"/>
                </a:cubicBezTo>
                <a:cubicBezTo>
                  <a:pt x="431" y="2054"/>
                  <a:pt x="698" y="2485"/>
                  <a:pt x="945" y="2917"/>
                </a:cubicBezTo>
                <a:cubicBezTo>
                  <a:pt x="1212" y="3348"/>
                  <a:pt x="1540" y="3779"/>
                  <a:pt x="1889" y="4108"/>
                </a:cubicBezTo>
                <a:cubicBezTo>
                  <a:pt x="2238" y="4539"/>
                  <a:pt x="2567" y="4888"/>
                  <a:pt x="3080" y="5135"/>
                </a:cubicBezTo>
                <a:cubicBezTo>
                  <a:pt x="3080" y="4539"/>
                  <a:pt x="2916" y="4026"/>
                  <a:pt x="2752" y="3594"/>
                </a:cubicBezTo>
                <a:cubicBezTo>
                  <a:pt x="2567" y="3081"/>
                  <a:pt x="2403" y="2650"/>
                  <a:pt x="2156" y="2239"/>
                </a:cubicBezTo>
                <a:cubicBezTo>
                  <a:pt x="1889" y="1808"/>
                  <a:pt x="1540" y="1376"/>
                  <a:pt x="1212" y="1027"/>
                </a:cubicBezTo>
                <a:cubicBezTo>
                  <a:pt x="863" y="699"/>
                  <a:pt x="431" y="350"/>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0"/>
          <p:cNvSpPr/>
          <p:nvPr/>
        </p:nvSpPr>
        <p:spPr>
          <a:xfrm flipH="1">
            <a:off x="7049838" y="1404580"/>
            <a:ext cx="202077" cy="107350"/>
          </a:xfrm>
          <a:custGeom>
            <a:rect b="b" l="l" r="r" t="t"/>
            <a:pathLst>
              <a:path extrusionOk="0" h="2815" w="5299">
                <a:moveTo>
                  <a:pt x="0" y="1"/>
                </a:moveTo>
                <a:cubicBezTo>
                  <a:pt x="329" y="432"/>
                  <a:pt x="678" y="863"/>
                  <a:pt x="1109" y="1192"/>
                </a:cubicBezTo>
                <a:cubicBezTo>
                  <a:pt x="1541" y="1459"/>
                  <a:pt x="1869" y="1787"/>
                  <a:pt x="2383" y="1972"/>
                </a:cubicBezTo>
                <a:cubicBezTo>
                  <a:pt x="2814" y="2219"/>
                  <a:pt x="3245" y="2403"/>
                  <a:pt x="3758" y="2568"/>
                </a:cubicBezTo>
                <a:cubicBezTo>
                  <a:pt x="4272" y="2732"/>
                  <a:pt x="4703" y="2814"/>
                  <a:pt x="5299" y="2814"/>
                </a:cubicBezTo>
                <a:cubicBezTo>
                  <a:pt x="5032" y="2301"/>
                  <a:pt x="4621" y="1972"/>
                  <a:pt x="4272" y="1623"/>
                </a:cubicBezTo>
                <a:cubicBezTo>
                  <a:pt x="3841" y="1274"/>
                  <a:pt x="3409" y="1027"/>
                  <a:pt x="2978" y="760"/>
                </a:cubicBezTo>
                <a:cubicBezTo>
                  <a:pt x="2567" y="596"/>
                  <a:pt x="2136" y="350"/>
                  <a:pt x="1623" y="165"/>
                </a:cubicBezTo>
                <a:cubicBezTo>
                  <a:pt x="1109" y="83"/>
                  <a:pt x="596" y="1"/>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0"/>
          <p:cNvSpPr/>
          <p:nvPr/>
        </p:nvSpPr>
        <p:spPr>
          <a:xfrm flipH="1">
            <a:off x="6955073" y="1124210"/>
            <a:ext cx="228734" cy="51749"/>
          </a:xfrm>
          <a:custGeom>
            <a:rect b="b" l="l" r="r" t="t"/>
            <a:pathLst>
              <a:path extrusionOk="0" h="1357" w="5998">
                <a:moveTo>
                  <a:pt x="2917" y="1"/>
                </a:moveTo>
                <a:cubicBezTo>
                  <a:pt x="2486" y="1"/>
                  <a:pt x="1972" y="83"/>
                  <a:pt x="1459" y="165"/>
                </a:cubicBezTo>
                <a:cubicBezTo>
                  <a:pt x="946" y="247"/>
                  <a:pt x="432" y="411"/>
                  <a:pt x="1" y="761"/>
                </a:cubicBezTo>
                <a:cubicBezTo>
                  <a:pt x="514" y="1028"/>
                  <a:pt x="946" y="1110"/>
                  <a:pt x="1459" y="1192"/>
                </a:cubicBezTo>
                <a:cubicBezTo>
                  <a:pt x="1972" y="1274"/>
                  <a:pt x="2486" y="1356"/>
                  <a:pt x="2999" y="1356"/>
                </a:cubicBezTo>
                <a:cubicBezTo>
                  <a:pt x="3513" y="1356"/>
                  <a:pt x="4026" y="1274"/>
                  <a:pt x="4457" y="1110"/>
                </a:cubicBezTo>
                <a:cubicBezTo>
                  <a:pt x="4971" y="1028"/>
                  <a:pt x="5484" y="843"/>
                  <a:pt x="5998" y="596"/>
                </a:cubicBezTo>
                <a:cubicBezTo>
                  <a:pt x="5484" y="329"/>
                  <a:pt x="4971" y="165"/>
                  <a:pt x="4457" y="83"/>
                </a:cubicBezTo>
                <a:cubicBezTo>
                  <a:pt x="3944" y="1"/>
                  <a:pt x="3430" y="1"/>
                  <a:pt x="29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0"/>
          <p:cNvSpPr/>
          <p:nvPr/>
        </p:nvSpPr>
        <p:spPr>
          <a:xfrm flipH="1">
            <a:off x="7060021" y="781184"/>
            <a:ext cx="191895" cy="120659"/>
          </a:xfrm>
          <a:custGeom>
            <a:rect b="b" l="l" r="r" t="t"/>
            <a:pathLst>
              <a:path extrusionOk="0" h="3164" w="5032">
                <a:moveTo>
                  <a:pt x="5032" y="1"/>
                </a:moveTo>
                <a:cubicBezTo>
                  <a:pt x="4518" y="1"/>
                  <a:pt x="4005" y="165"/>
                  <a:pt x="3491" y="350"/>
                </a:cubicBezTo>
                <a:cubicBezTo>
                  <a:pt x="3081" y="514"/>
                  <a:pt x="2567" y="781"/>
                  <a:pt x="2136" y="1028"/>
                </a:cubicBezTo>
                <a:cubicBezTo>
                  <a:pt x="1705" y="1295"/>
                  <a:pt x="1356" y="1541"/>
                  <a:pt x="924" y="1890"/>
                </a:cubicBezTo>
                <a:cubicBezTo>
                  <a:pt x="596" y="2219"/>
                  <a:pt x="247" y="2650"/>
                  <a:pt x="0" y="3163"/>
                </a:cubicBezTo>
                <a:cubicBezTo>
                  <a:pt x="514" y="3163"/>
                  <a:pt x="1027" y="2999"/>
                  <a:pt x="1541" y="2835"/>
                </a:cubicBezTo>
                <a:cubicBezTo>
                  <a:pt x="1951" y="2650"/>
                  <a:pt x="2465" y="2404"/>
                  <a:pt x="2896" y="2137"/>
                </a:cubicBezTo>
                <a:cubicBezTo>
                  <a:pt x="3327" y="1890"/>
                  <a:pt x="3676" y="1623"/>
                  <a:pt x="4108" y="1295"/>
                </a:cubicBezTo>
                <a:cubicBezTo>
                  <a:pt x="4436" y="946"/>
                  <a:pt x="4785" y="514"/>
                  <a:pt x="5032"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0"/>
          <p:cNvSpPr/>
          <p:nvPr/>
        </p:nvSpPr>
        <p:spPr>
          <a:xfrm flipH="1">
            <a:off x="7330208" y="517289"/>
            <a:ext cx="108113" cy="202077"/>
          </a:xfrm>
          <a:custGeom>
            <a:rect b="b" l="l" r="r" t="t"/>
            <a:pathLst>
              <a:path extrusionOk="0" h="5299" w="2835">
                <a:moveTo>
                  <a:pt x="2835" y="0"/>
                </a:moveTo>
                <a:lnTo>
                  <a:pt x="2835" y="0"/>
                </a:lnTo>
                <a:cubicBezTo>
                  <a:pt x="2403" y="329"/>
                  <a:pt x="1972" y="678"/>
                  <a:pt x="1623" y="1109"/>
                </a:cubicBezTo>
                <a:cubicBezTo>
                  <a:pt x="1377" y="1438"/>
                  <a:pt x="1028" y="1869"/>
                  <a:pt x="863" y="2300"/>
                </a:cubicBezTo>
                <a:cubicBezTo>
                  <a:pt x="596" y="2732"/>
                  <a:pt x="350" y="3245"/>
                  <a:pt x="268" y="3758"/>
                </a:cubicBezTo>
                <a:cubicBezTo>
                  <a:pt x="83" y="4190"/>
                  <a:pt x="1" y="4703"/>
                  <a:pt x="1" y="5299"/>
                </a:cubicBezTo>
                <a:cubicBezTo>
                  <a:pt x="514" y="4949"/>
                  <a:pt x="863" y="4621"/>
                  <a:pt x="1192" y="4272"/>
                </a:cubicBezTo>
                <a:cubicBezTo>
                  <a:pt x="1541" y="3841"/>
                  <a:pt x="1808" y="3409"/>
                  <a:pt x="2054" y="2978"/>
                </a:cubicBezTo>
                <a:cubicBezTo>
                  <a:pt x="2219" y="2567"/>
                  <a:pt x="2486" y="2054"/>
                  <a:pt x="2568" y="1623"/>
                </a:cubicBezTo>
                <a:cubicBezTo>
                  <a:pt x="2732" y="1109"/>
                  <a:pt x="2835" y="596"/>
                  <a:pt x="28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5" name="Google Shape;335;p40"/>
          <p:cNvGrpSpPr/>
          <p:nvPr/>
        </p:nvGrpSpPr>
        <p:grpSpPr>
          <a:xfrm>
            <a:off x="7391623" y="965633"/>
            <a:ext cx="588307" cy="374490"/>
            <a:chOff x="3177054" y="2889959"/>
            <a:chExt cx="687435" cy="437590"/>
          </a:xfrm>
        </p:grpSpPr>
        <p:sp>
          <p:nvSpPr>
            <p:cNvPr id="336" name="Google Shape;336;p40"/>
            <p:cNvSpPr/>
            <p:nvPr/>
          </p:nvSpPr>
          <p:spPr>
            <a:xfrm flipH="1">
              <a:off x="3344408" y="3201592"/>
              <a:ext cx="216538" cy="125957"/>
            </a:xfrm>
            <a:custGeom>
              <a:rect b="b" l="l" r="r" t="t"/>
              <a:pathLst>
                <a:path extrusionOk="0" h="8207" w="14109">
                  <a:moveTo>
                    <a:pt x="12404" y="0"/>
                  </a:moveTo>
                  <a:lnTo>
                    <a:pt x="1" y="3943"/>
                  </a:lnTo>
                  <a:cubicBezTo>
                    <a:pt x="1" y="3943"/>
                    <a:pt x="2063" y="8207"/>
                    <a:pt x="6308" y="8207"/>
                  </a:cubicBezTo>
                  <a:cubicBezTo>
                    <a:pt x="6948" y="8207"/>
                    <a:pt x="7639" y="8109"/>
                    <a:pt x="8379" y="7886"/>
                  </a:cubicBezTo>
                  <a:cubicBezTo>
                    <a:pt x="14109" y="6161"/>
                    <a:pt x="12404" y="0"/>
                    <a:pt x="12404"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0"/>
            <p:cNvSpPr/>
            <p:nvPr/>
          </p:nvSpPr>
          <p:spPr>
            <a:xfrm flipH="1">
              <a:off x="3399553" y="3274196"/>
              <a:ext cx="136501" cy="53256"/>
            </a:xfrm>
            <a:custGeom>
              <a:rect b="b" l="l" r="r" t="t"/>
              <a:pathLst>
                <a:path extrusionOk="0" h="3470" w="8894">
                  <a:moveTo>
                    <a:pt x="4103" y="1"/>
                  </a:moveTo>
                  <a:cubicBezTo>
                    <a:pt x="3571" y="1"/>
                    <a:pt x="2999" y="69"/>
                    <a:pt x="2404" y="239"/>
                  </a:cubicBezTo>
                  <a:cubicBezTo>
                    <a:pt x="1377" y="485"/>
                    <a:pt x="596" y="917"/>
                    <a:pt x="1" y="1430"/>
                  </a:cubicBezTo>
                  <a:cubicBezTo>
                    <a:pt x="1051" y="2480"/>
                    <a:pt x="2590" y="3470"/>
                    <a:pt x="4666" y="3470"/>
                  </a:cubicBezTo>
                  <a:cubicBezTo>
                    <a:pt x="5311" y="3470"/>
                    <a:pt x="6008" y="3374"/>
                    <a:pt x="6757" y="3155"/>
                  </a:cubicBezTo>
                  <a:cubicBezTo>
                    <a:pt x="7620" y="2888"/>
                    <a:pt x="8380" y="2539"/>
                    <a:pt x="8893" y="2128"/>
                  </a:cubicBezTo>
                  <a:cubicBezTo>
                    <a:pt x="8482" y="1697"/>
                    <a:pt x="8051" y="1348"/>
                    <a:pt x="7620" y="999"/>
                  </a:cubicBezTo>
                  <a:cubicBezTo>
                    <a:pt x="7411" y="870"/>
                    <a:pt x="6010" y="1"/>
                    <a:pt x="41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0"/>
            <p:cNvSpPr/>
            <p:nvPr/>
          </p:nvSpPr>
          <p:spPr>
            <a:xfrm>
              <a:off x="3177054" y="28899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0"/>
            <p:cNvSpPr/>
            <p:nvPr/>
          </p:nvSpPr>
          <p:spPr>
            <a:xfrm>
              <a:off x="3235562" y="29484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0"/>
            <p:cNvSpPr/>
            <p:nvPr/>
          </p:nvSpPr>
          <p:spPr>
            <a:xfrm>
              <a:off x="3309319" y="29700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p:nvPr/>
          </p:nvSpPr>
          <p:spPr>
            <a:xfrm>
              <a:off x="3615204" y="29661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
            <p:cNvSpPr/>
            <p:nvPr/>
          </p:nvSpPr>
          <p:spPr>
            <a:xfrm>
              <a:off x="3673712" y="30246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p:nvPr/>
          </p:nvSpPr>
          <p:spPr>
            <a:xfrm>
              <a:off x="3747469" y="30462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40"/>
          <p:cNvGrpSpPr/>
          <p:nvPr/>
        </p:nvGrpSpPr>
        <p:grpSpPr>
          <a:xfrm>
            <a:off x="392844" y="45067"/>
            <a:ext cx="5557500" cy="1616410"/>
            <a:chOff x="1357289" y="1231467"/>
            <a:chExt cx="5557500" cy="1616410"/>
          </a:xfrm>
        </p:grpSpPr>
        <p:sp>
          <p:nvSpPr>
            <p:cNvPr id="345" name="Google Shape;345;p40">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346" name="Google Shape;346;p40"/>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7" name="Google Shape;347;p40"/>
          <p:cNvSpPr txBox="1"/>
          <p:nvPr/>
        </p:nvSpPr>
        <p:spPr>
          <a:xfrm>
            <a:off x="452513" y="167079"/>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FDD039"/>
                </a:solidFill>
                <a:latin typeface="Poppins"/>
                <a:ea typeface="Poppins"/>
                <a:cs typeface="Poppins"/>
                <a:sym typeface="Poppins"/>
              </a:rPr>
              <a:t>What is Read Across America?</a:t>
            </a:r>
            <a:endParaRPr sz="2500">
              <a:solidFill>
                <a:srgbClr val="FDD039"/>
              </a:solidFill>
              <a:latin typeface="Poppins"/>
              <a:ea typeface="Poppins"/>
              <a:cs typeface="Poppins"/>
              <a:sym typeface="Poppins"/>
            </a:endParaRPr>
          </a:p>
        </p:txBody>
      </p:sp>
      <p:sp>
        <p:nvSpPr>
          <p:cNvPr id="348" name="Google Shape;348;p40"/>
          <p:cNvSpPr txBox="1"/>
          <p:nvPr/>
        </p:nvSpPr>
        <p:spPr>
          <a:xfrm>
            <a:off x="2343600" y="1511925"/>
            <a:ext cx="4986600" cy="26166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CC0000"/>
              </a:buClr>
              <a:buSzPts val="1800"/>
              <a:buFont typeface="Kalam"/>
              <a:buChar char="●"/>
            </a:pPr>
            <a:r>
              <a:rPr b="1" lang="en" sz="1800">
                <a:solidFill>
                  <a:srgbClr val="CC0000"/>
                </a:solidFill>
                <a:latin typeface="Kalam"/>
                <a:ea typeface="Kalam"/>
                <a:cs typeface="Kalam"/>
                <a:sym typeface="Kalam"/>
              </a:rPr>
              <a:t>Celebrated on March 2. </a:t>
            </a:r>
            <a:endParaRPr b="1" sz="1800">
              <a:solidFill>
                <a:srgbClr val="CC0000"/>
              </a:solidFill>
              <a:latin typeface="Kalam"/>
              <a:ea typeface="Kalam"/>
              <a:cs typeface="Kalam"/>
              <a:sym typeface="Kalam"/>
            </a:endParaRPr>
          </a:p>
          <a:p>
            <a:pPr indent="0" lvl="0" marL="457200" rtl="0" algn="l">
              <a:spcBef>
                <a:spcPts val="0"/>
              </a:spcBef>
              <a:spcAft>
                <a:spcPts val="0"/>
              </a:spcAft>
              <a:buNone/>
            </a:pPr>
            <a:r>
              <a:t/>
            </a:r>
            <a:endParaRPr b="1" sz="1800">
              <a:solidFill>
                <a:srgbClr val="CC0000"/>
              </a:solidFill>
              <a:latin typeface="Kalam"/>
              <a:ea typeface="Kalam"/>
              <a:cs typeface="Kalam"/>
              <a:sym typeface="Kalam"/>
            </a:endParaRPr>
          </a:p>
          <a:p>
            <a:pPr indent="-342900" lvl="0" marL="457200" rtl="0" algn="l">
              <a:spcBef>
                <a:spcPts val="0"/>
              </a:spcBef>
              <a:spcAft>
                <a:spcPts val="0"/>
              </a:spcAft>
              <a:buClr>
                <a:srgbClr val="CC0000"/>
              </a:buClr>
              <a:buSzPts val="1800"/>
              <a:buFont typeface="Kalam"/>
              <a:buChar char="●"/>
            </a:pPr>
            <a:r>
              <a:rPr b="1" lang="en" sz="1800">
                <a:solidFill>
                  <a:srgbClr val="CC0000"/>
                </a:solidFill>
                <a:latin typeface="Kalam"/>
                <a:ea typeface="Kalam"/>
                <a:cs typeface="Kalam"/>
                <a:sym typeface="Kalam"/>
              </a:rPr>
              <a:t>The day was established by the National Education Association (NEA) in 1998 to help get kids excited about reading.</a:t>
            </a:r>
            <a:endParaRPr b="1" sz="1800">
              <a:solidFill>
                <a:srgbClr val="CC0000"/>
              </a:solidFill>
              <a:latin typeface="Kalam"/>
              <a:ea typeface="Kalam"/>
              <a:cs typeface="Kalam"/>
              <a:sym typeface="Kalam"/>
            </a:endParaRPr>
          </a:p>
          <a:p>
            <a:pPr indent="0" lvl="0" marL="457200" rtl="0" algn="l">
              <a:spcBef>
                <a:spcPts val="0"/>
              </a:spcBef>
              <a:spcAft>
                <a:spcPts val="0"/>
              </a:spcAft>
              <a:buNone/>
            </a:pPr>
            <a:r>
              <a:t/>
            </a:r>
            <a:endParaRPr b="1" sz="1800">
              <a:solidFill>
                <a:srgbClr val="CC0000"/>
              </a:solidFill>
              <a:latin typeface="Kalam"/>
              <a:ea typeface="Kalam"/>
              <a:cs typeface="Kalam"/>
              <a:sym typeface="Kalam"/>
            </a:endParaRPr>
          </a:p>
          <a:p>
            <a:pPr indent="-342900" lvl="0" marL="457200" rtl="0" algn="l">
              <a:spcBef>
                <a:spcPts val="0"/>
              </a:spcBef>
              <a:spcAft>
                <a:spcPts val="0"/>
              </a:spcAft>
              <a:buClr>
                <a:srgbClr val="CC0000"/>
              </a:buClr>
              <a:buSzPts val="1800"/>
              <a:buFont typeface="Kalam"/>
              <a:buChar char="●"/>
            </a:pPr>
            <a:r>
              <a:rPr b="1" lang="en" sz="1800">
                <a:solidFill>
                  <a:srgbClr val="CC0000"/>
                </a:solidFill>
                <a:latin typeface="Kalam"/>
                <a:ea typeface="Kalam"/>
                <a:cs typeface="Kalam"/>
                <a:sym typeface="Kalam"/>
              </a:rPr>
              <a:t>This day is the author of Dr. Seuss birthday! </a:t>
            </a:r>
            <a:endParaRPr b="1" sz="1800">
              <a:solidFill>
                <a:srgbClr val="CC0000"/>
              </a:solidFill>
              <a:latin typeface="Kalam"/>
              <a:ea typeface="Kalam"/>
              <a:cs typeface="Kalam"/>
              <a:sym typeface="Kalam"/>
            </a:endParaRPr>
          </a:p>
          <a:p>
            <a:pPr indent="0" lvl="0" marL="0" rtl="0" algn="l">
              <a:spcBef>
                <a:spcPts val="0"/>
              </a:spcBef>
              <a:spcAft>
                <a:spcPts val="0"/>
              </a:spcAft>
              <a:buNone/>
            </a:pPr>
            <a:r>
              <a:t/>
            </a:r>
            <a:endParaRPr>
              <a:latin typeface="Poppins"/>
              <a:ea typeface="Poppins"/>
              <a:cs typeface="Poppins"/>
              <a:sym typeface="Poppins"/>
            </a:endParaRPr>
          </a:p>
        </p:txBody>
      </p:sp>
      <p:pic>
        <p:nvPicPr>
          <p:cNvPr descr="Free Cat In The Hat Transparent, Download Free Clip Art, Free Clip Art on  Clipart Library" id="349" name="Google Shape;349;p40"/>
          <p:cNvPicPr preferRelativeResize="0"/>
          <p:nvPr/>
        </p:nvPicPr>
        <p:blipFill>
          <a:blip r:embed="rId3">
            <a:alphaModFix/>
          </a:blip>
          <a:stretch>
            <a:fillRect/>
          </a:stretch>
        </p:blipFill>
        <p:spPr>
          <a:xfrm flipH="1">
            <a:off x="1" y="1655975"/>
            <a:ext cx="2817742" cy="3299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1"/>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1"/>
          <p:cNvSpPr/>
          <p:nvPr/>
        </p:nvSpPr>
        <p:spPr>
          <a:xfrm flipH="1">
            <a:off x="7236208" y="719329"/>
            <a:ext cx="881109" cy="877944"/>
          </a:xfrm>
          <a:custGeom>
            <a:rect b="b" l="l" r="r" t="t"/>
            <a:pathLst>
              <a:path extrusionOk="0" h="23022" w="23105">
                <a:moveTo>
                  <a:pt x="11563" y="1"/>
                </a:moveTo>
                <a:cubicBezTo>
                  <a:pt x="5238" y="1"/>
                  <a:pt x="1" y="5135"/>
                  <a:pt x="1" y="11460"/>
                </a:cubicBezTo>
                <a:cubicBezTo>
                  <a:pt x="1" y="17888"/>
                  <a:pt x="5238" y="23022"/>
                  <a:pt x="11563" y="23022"/>
                </a:cubicBezTo>
                <a:cubicBezTo>
                  <a:pt x="17888" y="23022"/>
                  <a:pt x="23104" y="17888"/>
                  <a:pt x="23104" y="11460"/>
                </a:cubicBezTo>
                <a:cubicBezTo>
                  <a:pt x="23104" y="5135"/>
                  <a:pt x="17888" y="1"/>
                  <a:pt x="11563"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1"/>
          <p:cNvSpPr/>
          <p:nvPr/>
        </p:nvSpPr>
        <p:spPr>
          <a:xfrm flipH="1">
            <a:off x="7659888" y="1130502"/>
            <a:ext cx="457429" cy="466772"/>
          </a:xfrm>
          <a:custGeom>
            <a:rect b="b" l="l" r="r" t="t"/>
            <a:pathLst>
              <a:path extrusionOk="0" h="12240" w="11995">
                <a:moveTo>
                  <a:pt x="11563" y="12240"/>
                </a:moveTo>
                <a:lnTo>
                  <a:pt x="11563" y="12240"/>
                </a:lnTo>
                <a:lnTo>
                  <a:pt x="11563" y="12240"/>
                </a:lnTo>
                <a:close/>
                <a:moveTo>
                  <a:pt x="11563" y="12240"/>
                </a:moveTo>
                <a:lnTo>
                  <a:pt x="11563" y="12240"/>
                </a:lnTo>
                <a:lnTo>
                  <a:pt x="11563"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809" y="12240"/>
                </a:moveTo>
                <a:lnTo>
                  <a:pt x="11809" y="12240"/>
                </a:lnTo>
                <a:lnTo>
                  <a:pt x="11809" y="12240"/>
                </a:lnTo>
                <a:close/>
                <a:moveTo>
                  <a:pt x="11809" y="12240"/>
                </a:moveTo>
                <a:lnTo>
                  <a:pt x="11809" y="12240"/>
                </a:lnTo>
                <a:lnTo>
                  <a:pt x="11809" y="12240"/>
                </a:lnTo>
                <a:close/>
                <a:moveTo>
                  <a:pt x="11809" y="12240"/>
                </a:moveTo>
                <a:lnTo>
                  <a:pt x="11809" y="12240"/>
                </a:lnTo>
                <a:lnTo>
                  <a:pt x="11809" y="12240"/>
                </a:lnTo>
                <a:close/>
                <a:moveTo>
                  <a:pt x="11912" y="12240"/>
                </a:moveTo>
                <a:lnTo>
                  <a:pt x="11809" y="12240"/>
                </a:lnTo>
                <a:lnTo>
                  <a:pt x="11912" y="12240"/>
                </a:lnTo>
                <a:close/>
                <a:moveTo>
                  <a:pt x="11912" y="12240"/>
                </a:moveTo>
                <a:lnTo>
                  <a:pt x="11912" y="12240"/>
                </a:lnTo>
                <a:lnTo>
                  <a:pt x="11912" y="12240"/>
                </a:lnTo>
                <a:close/>
                <a:moveTo>
                  <a:pt x="11994" y="12240"/>
                </a:moveTo>
                <a:lnTo>
                  <a:pt x="11994" y="12240"/>
                </a:lnTo>
                <a:lnTo>
                  <a:pt x="11994" y="12240"/>
                </a:lnTo>
                <a:close/>
                <a:moveTo>
                  <a:pt x="11994" y="12240"/>
                </a:moveTo>
                <a:lnTo>
                  <a:pt x="11994" y="12240"/>
                </a:lnTo>
                <a:lnTo>
                  <a:pt x="11994" y="12240"/>
                </a:lnTo>
                <a:close/>
                <a:moveTo>
                  <a:pt x="1" y="678"/>
                </a:moveTo>
                <a:lnTo>
                  <a:pt x="1" y="678"/>
                </a:lnTo>
                <a:lnTo>
                  <a:pt x="1" y="678"/>
                </a:lnTo>
                <a:close/>
                <a:moveTo>
                  <a:pt x="1" y="678"/>
                </a:moveTo>
                <a:lnTo>
                  <a:pt x="1" y="678"/>
                </a:lnTo>
                <a:lnTo>
                  <a:pt x="1" y="678"/>
                </a:lnTo>
                <a:close/>
                <a:moveTo>
                  <a:pt x="1" y="596"/>
                </a:moveTo>
                <a:lnTo>
                  <a:pt x="1" y="678"/>
                </a:lnTo>
                <a:lnTo>
                  <a:pt x="1" y="596"/>
                </a:lnTo>
                <a:close/>
                <a:moveTo>
                  <a:pt x="1" y="596"/>
                </a:moveTo>
                <a:lnTo>
                  <a:pt x="1" y="596"/>
                </a:lnTo>
                <a:lnTo>
                  <a:pt x="1" y="596"/>
                </a:lnTo>
                <a:close/>
                <a:moveTo>
                  <a:pt x="1" y="596"/>
                </a:moveTo>
                <a:lnTo>
                  <a:pt x="1" y="596"/>
                </a:lnTo>
                <a:lnTo>
                  <a:pt x="1" y="596"/>
                </a:lnTo>
                <a:close/>
                <a:moveTo>
                  <a:pt x="1" y="513"/>
                </a:moveTo>
                <a:lnTo>
                  <a:pt x="1" y="513"/>
                </a:lnTo>
                <a:lnTo>
                  <a:pt x="1" y="513"/>
                </a:lnTo>
                <a:close/>
                <a:moveTo>
                  <a:pt x="1" y="513"/>
                </a:moveTo>
                <a:lnTo>
                  <a:pt x="1" y="513"/>
                </a:lnTo>
                <a:lnTo>
                  <a:pt x="1" y="513"/>
                </a:lnTo>
                <a:close/>
                <a:moveTo>
                  <a:pt x="1" y="513"/>
                </a:moveTo>
                <a:lnTo>
                  <a:pt x="1" y="513"/>
                </a:lnTo>
                <a:lnTo>
                  <a:pt x="1" y="513"/>
                </a:lnTo>
                <a:close/>
                <a:moveTo>
                  <a:pt x="1" y="431"/>
                </a:moveTo>
                <a:lnTo>
                  <a:pt x="1" y="431"/>
                </a:lnTo>
                <a:lnTo>
                  <a:pt x="1" y="431"/>
                </a:lnTo>
                <a:close/>
                <a:moveTo>
                  <a:pt x="1" y="431"/>
                </a:moveTo>
                <a:lnTo>
                  <a:pt x="1" y="431"/>
                </a:lnTo>
                <a:lnTo>
                  <a:pt x="1" y="431"/>
                </a:lnTo>
                <a:close/>
                <a:moveTo>
                  <a:pt x="1" y="431"/>
                </a:moveTo>
                <a:lnTo>
                  <a:pt x="1" y="431"/>
                </a:lnTo>
                <a:lnTo>
                  <a:pt x="1" y="431"/>
                </a:lnTo>
                <a:close/>
                <a:moveTo>
                  <a:pt x="1" y="349"/>
                </a:moveTo>
                <a:lnTo>
                  <a:pt x="1" y="349"/>
                </a:lnTo>
                <a:lnTo>
                  <a:pt x="1" y="349"/>
                </a:lnTo>
                <a:close/>
                <a:moveTo>
                  <a:pt x="1" y="349"/>
                </a:moveTo>
                <a:lnTo>
                  <a:pt x="1" y="349"/>
                </a:lnTo>
                <a:lnTo>
                  <a:pt x="1" y="349"/>
                </a:lnTo>
                <a:close/>
                <a:moveTo>
                  <a:pt x="1" y="246"/>
                </a:moveTo>
                <a:lnTo>
                  <a:pt x="1" y="246"/>
                </a:lnTo>
                <a:lnTo>
                  <a:pt x="1" y="246"/>
                </a:lnTo>
                <a:close/>
                <a:moveTo>
                  <a:pt x="1" y="246"/>
                </a:moveTo>
                <a:lnTo>
                  <a:pt x="1" y="246"/>
                </a:lnTo>
                <a:lnTo>
                  <a:pt x="1" y="246"/>
                </a:lnTo>
                <a:close/>
                <a:moveTo>
                  <a:pt x="1" y="246"/>
                </a:moveTo>
                <a:lnTo>
                  <a:pt x="1" y="246"/>
                </a:lnTo>
                <a:lnTo>
                  <a:pt x="1" y="246"/>
                </a:lnTo>
                <a:close/>
                <a:moveTo>
                  <a:pt x="1" y="164"/>
                </a:moveTo>
                <a:lnTo>
                  <a:pt x="1" y="164"/>
                </a:lnTo>
                <a:lnTo>
                  <a:pt x="1" y="164"/>
                </a:lnTo>
                <a:close/>
                <a:moveTo>
                  <a:pt x="1" y="164"/>
                </a:moveTo>
                <a:lnTo>
                  <a:pt x="1" y="164"/>
                </a:lnTo>
                <a:lnTo>
                  <a:pt x="1" y="164"/>
                </a:lnTo>
                <a:close/>
                <a:moveTo>
                  <a:pt x="1" y="164"/>
                </a:moveTo>
                <a:lnTo>
                  <a:pt x="1" y="164"/>
                </a:lnTo>
                <a:lnTo>
                  <a:pt x="1" y="164"/>
                </a:lnTo>
                <a:close/>
                <a:moveTo>
                  <a:pt x="1" y="82"/>
                </a:moveTo>
                <a:lnTo>
                  <a:pt x="1" y="82"/>
                </a:lnTo>
                <a:lnTo>
                  <a:pt x="1" y="82"/>
                </a:lnTo>
                <a:close/>
                <a:moveTo>
                  <a:pt x="1" y="0"/>
                </a:moveTo>
                <a:lnTo>
                  <a:pt x="1" y="0"/>
                </a:lnTo>
                <a:lnTo>
                  <a:pt x="1" y="0"/>
                </a:lnTo>
                <a:close/>
                <a:moveTo>
                  <a:pt x="1" y="0"/>
                </a:moveTo>
                <a:lnTo>
                  <a:pt x="1" y="0"/>
                </a:ln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1"/>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1"/>
          <p:cNvSpPr/>
          <p:nvPr/>
        </p:nvSpPr>
        <p:spPr>
          <a:xfrm flipH="1">
            <a:off x="7666941" y="425650"/>
            <a:ext cx="51749" cy="228734"/>
          </a:xfrm>
          <a:custGeom>
            <a:rect b="b" l="l" r="r" t="t"/>
            <a:pathLst>
              <a:path extrusionOk="0" h="5998" w="1357">
                <a:moveTo>
                  <a:pt x="596" y="1"/>
                </a:moveTo>
                <a:cubicBezTo>
                  <a:pt x="329" y="514"/>
                  <a:pt x="165" y="1027"/>
                  <a:pt x="83" y="1459"/>
                </a:cubicBezTo>
                <a:cubicBezTo>
                  <a:pt x="1" y="1972"/>
                  <a:pt x="1" y="2485"/>
                  <a:pt x="1" y="2999"/>
                </a:cubicBezTo>
                <a:cubicBezTo>
                  <a:pt x="1" y="3512"/>
                  <a:pt x="83" y="4026"/>
                  <a:pt x="165" y="4457"/>
                </a:cubicBezTo>
                <a:cubicBezTo>
                  <a:pt x="329" y="4970"/>
                  <a:pt x="432" y="5484"/>
                  <a:pt x="761" y="5997"/>
                </a:cubicBezTo>
                <a:cubicBezTo>
                  <a:pt x="1028" y="5484"/>
                  <a:pt x="1192" y="4970"/>
                  <a:pt x="1274" y="4457"/>
                </a:cubicBezTo>
                <a:cubicBezTo>
                  <a:pt x="1356" y="3943"/>
                  <a:pt x="1356" y="3430"/>
                  <a:pt x="1356" y="2999"/>
                </a:cubicBezTo>
                <a:cubicBezTo>
                  <a:pt x="1356" y="2485"/>
                  <a:pt x="1274" y="1972"/>
                  <a:pt x="1192" y="1459"/>
                </a:cubicBezTo>
                <a:cubicBezTo>
                  <a:pt x="1028" y="945"/>
                  <a:pt x="843" y="432"/>
                  <a:pt x="59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1"/>
          <p:cNvSpPr/>
          <p:nvPr/>
        </p:nvSpPr>
        <p:spPr>
          <a:xfrm flipH="1">
            <a:off x="7941057" y="526670"/>
            <a:ext cx="120621" cy="195823"/>
          </a:xfrm>
          <a:custGeom>
            <a:rect b="b" l="l" r="r" t="t"/>
            <a:pathLst>
              <a:path extrusionOk="0" h="5135" w="3163">
                <a:moveTo>
                  <a:pt x="0" y="1"/>
                </a:moveTo>
                <a:cubicBezTo>
                  <a:pt x="82" y="596"/>
                  <a:pt x="185" y="1110"/>
                  <a:pt x="349" y="1541"/>
                </a:cubicBezTo>
                <a:cubicBezTo>
                  <a:pt x="513" y="2054"/>
                  <a:pt x="780" y="2486"/>
                  <a:pt x="1027" y="2917"/>
                </a:cubicBezTo>
                <a:cubicBezTo>
                  <a:pt x="1294" y="3348"/>
                  <a:pt x="1622" y="3759"/>
                  <a:pt x="1972" y="4108"/>
                </a:cubicBezTo>
                <a:cubicBezTo>
                  <a:pt x="2321" y="4539"/>
                  <a:pt x="2649" y="4888"/>
                  <a:pt x="3163" y="5135"/>
                </a:cubicBezTo>
                <a:cubicBezTo>
                  <a:pt x="3163" y="4539"/>
                  <a:pt x="2998" y="4026"/>
                  <a:pt x="2834" y="3595"/>
                </a:cubicBezTo>
                <a:cubicBezTo>
                  <a:pt x="2649" y="3081"/>
                  <a:pt x="2485" y="2650"/>
                  <a:pt x="2238" y="2219"/>
                </a:cubicBezTo>
                <a:cubicBezTo>
                  <a:pt x="1972" y="1808"/>
                  <a:pt x="1622" y="1377"/>
                  <a:pt x="1294" y="1028"/>
                </a:cubicBezTo>
                <a:cubicBezTo>
                  <a:pt x="945" y="596"/>
                  <a:pt x="513" y="268"/>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1"/>
          <p:cNvSpPr/>
          <p:nvPr/>
        </p:nvSpPr>
        <p:spPr>
          <a:xfrm flipH="1">
            <a:off x="8123534" y="797658"/>
            <a:ext cx="202077" cy="111240"/>
          </a:xfrm>
          <a:custGeom>
            <a:rect b="b" l="l" r="r" t="t"/>
            <a:pathLst>
              <a:path extrusionOk="0" h="2917" w="5299">
                <a:moveTo>
                  <a:pt x="0" y="0"/>
                </a:moveTo>
                <a:cubicBezTo>
                  <a:pt x="329" y="514"/>
                  <a:pt x="678" y="863"/>
                  <a:pt x="1109" y="1191"/>
                </a:cubicBezTo>
                <a:cubicBezTo>
                  <a:pt x="1541" y="1540"/>
                  <a:pt x="1869" y="1787"/>
                  <a:pt x="2383" y="2054"/>
                </a:cubicBezTo>
                <a:cubicBezTo>
                  <a:pt x="2814" y="2300"/>
                  <a:pt x="3245" y="2485"/>
                  <a:pt x="3759" y="2649"/>
                </a:cubicBezTo>
                <a:cubicBezTo>
                  <a:pt x="4272" y="2731"/>
                  <a:pt x="4703" y="2916"/>
                  <a:pt x="5299" y="2916"/>
                </a:cubicBezTo>
                <a:cubicBezTo>
                  <a:pt x="5052" y="2403"/>
                  <a:pt x="4621" y="2054"/>
                  <a:pt x="4272" y="1705"/>
                </a:cubicBezTo>
                <a:cubicBezTo>
                  <a:pt x="3841" y="1376"/>
                  <a:pt x="3409" y="1109"/>
                  <a:pt x="2999" y="863"/>
                </a:cubicBezTo>
                <a:cubicBezTo>
                  <a:pt x="2567" y="596"/>
                  <a:pt x="2136" y="431"/>
                  <a:pt x="1623" y="247"/>
                </a:cubicBezTo>
                <a:cubicBezTo>
                  <a:pt x="1109" y="82"/>
                  <a:pt x="596" y="0"/>
                  <a:pt x="0"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1"/>
          <p:cNvSpPr/>
          <p:nvPr/>
        </p:nvSpPr>
        <p:spPr>
          <a:xfrm flipH="1">
            <a:off x="8188516" y="1135460"/>
            <a:ext cx="228734" cy="53808"/>
          </a:xfrm>
          <a:custGeom>
            <a:rect b="b" l="l" r="r" t="t"/>
            <a:pathLst>
              <a:path extrusionOk="0" h="1411" w="5998">
                <a:moveTo>
                  <a:pt x="3433" y="0"/>
                </a:moveTo>
                <a:cubicBezTo>
                  <a:pt x="3293" y="0"/>
                  <a:pt x="3149" y="10"/>
                  <a:pt x="2999" y="34"/>
                </a:cubicBezTo>
                <a:cubicBezTo>
                  <a:pt x="2486" y="34"/>
                  <a:pt x="1972" y="34"/>
                  <a:pt x="1459" y="219"/>
                </a:cubicBezTo>
                <a:cubicBezTo>
                  <a:pt x="945" y="301"/>
                  <a:pt x="514" y="466"/>
                  <a:pt x="1" y="733"/>
                </a:cubicBezTo>
                <a:cubicBezTo>
                  <a:pt x="514" y="1061"/>
                  <a:pt x="1027" y="1143"/>
                  <a:pt x="1541" y="1246"/>
                </a:cubicBezTo>
                <a:cubicBezTo>
                  <a:pt x="2054" y="1328"/>
                  <a:pt x="2486" y="1410"/>
                  <a:pt x="2999" y="1410"/>
                </a:cubicBezTo>
                <a:cubicBezTo>
                  <a:pt x="3512" y="1328"/>
                  <a:pt x="4026" y="1328"/>
                  <a:pt x="4539" y="1143"/>
                </a:cubicBezTo>
                <a:cubicBezTo>
                  <a:pt x="5053" y="1061"/>
                  <a:pt x="5484" y="897"/>
                  <a:pt x="5997" y="630"/>
                </a:cubicBezTo>
                <a:cubicBezTo>
                  <a:pt x="5484" y="301"/>
                  <a:pt x="4970" y="219"/>
                  <a:pt x="4457" y="116"/>
                </a:cubicBezTo>
                <a:cubicBezTo>
                  <a:pt x="4094" y="58"/>
                  <a:pt x="3772" y="0"/>
                  <a:pt x="3433"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1"/>
          <p:cNvSpPr/>
          <p:nvPr/>
        </p:nvSpPr>
        <p:spPr>
          <a:xfrm flipH="1">
            <a:off x="8120407" y="1407707"/>
            <a:ext cx="195823" cy="120659"/>
          </a:xfrm>
          <a:custGeom>
            <a:rect b="b" l="l" r="r" t="t"/>
            <a:pathLst>
              <a:path extrusionOk="0" h="3164" w="5135">
                <a:moveTo>
                  <a:pt x="5135" y="1"/>
                </a:moveTo>
                <a:lnTo>
                  <a:pt x="5135" y="1"/>
                </a:lnTo>
                <a:cubicBezTo>
                  <a:pt x="4539" y="83"/>
                  <a:pt x="4108" y="165"/>
                  <a:pt x="3595" y="350"/>
                </a:cubicBezTo>
                <a:cubicBezTo>
                  <a:pt x="3081" y="514"/>
                  <a:pt x="2650" y="781"/>
                  <a:pt x="2239" y="1028"/>
                </a:cubicBezTo>
                <a:cubicBezTo>
                  <a:pt x="1808" y="1295"/>
                  <a:pt x="1377" y="1541"/>
                  <a:pt x="1028" y="1972"/>
                </a:cubicBezTo>
                <a:cubicBezTo>
                  <a:pt x="699" y="2321"/>
                  <a:pt x="350" y="2650"/>
                  <a:pt x="1" y="3163"/>
                </a:cubicBezTo>
                <a:cubicBezTo>
                  <a:pt x="596" y="3163"/>
                  <a:pt x="1110" y="2999"/>
                  <a:pt x="1623" y="2835"/>
                </a:cubicBezTo>
                <a:cubicBezTo>
                  <a:pt x="2054" y="2650"/>
                  <a:pt x="2486" y="2486"/>
                  <a:pt x="2917" y="2219"/>
                </a:cubicBezTo>
                <a:cubicBezTo>
                  <a:pt x="3348" y="1890"/>
                  <a:pt x="3779" y="1623"/>
                  <a:pt x="4190" y="1295"/>
                </a:cubicBezTo>
                <a:cubicBezTo>
                  <a:pt x="4539" y="945"/>
                  <a:pt x="4888" y="514"/>
                  <a:pt x="5135"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1"/>
          <p:cNvSpPr/>
          <p:nvPr/>
        </p:nvSpPr>
        <p:spPr>
          <a:xfrm flipH="1">
            <a:off x="7934002" y="1590183"/>
            <a:ext cx="111240" cy="202878"/>
          </a:xfrm>
          <a:custGeom>
            <a:rect b="b" l="l" r="r" t="t"/>
            <a:pathLst>
              <a:path extrusionOk="0" h="5320" w="2917">
                <a:moveTo>
                  <a:pt x="2916" y="1"/>
                </a:moveTo>
                <a:lnTo>
                  <a:pt x="2916" y="1"/>
                </a:lnTo>
                <a:cubicBezTo>
                  <a:pt x="2403" y="350"/>
                  <a:pt x="2054" y="699"/>
                  <a:pt x="1705" y="1130"/>
                </a:cubicBezTo>
                <a:cubicBezTo>
                  <a:pt x="1376" y="1459"/>
                  <a:pt x="1109" y="1890"/>
                  <a:pt x="863" y="2321"/>
                </a:cubicBezTo>
                <a:cubicBezTo>
                  <a:pt x="596" y="2753"/>
                  <a:pt x="432" y="3266"/>
                  <a:pt x="267" y="3779"/>
                </a:cubicBezTo>
                <a:cubicBezTo>
                  <a:pt x="165" y="4211"/>
                  <a:pt x="0" y="4724"/>
                  <a:pt x="0" y="5320"/>
                </a:cubicBezTo>
                <a:cubicBezTo>
                  <a:pt x="514" y="4970"/>
                  <a:pt x="863" y="4621"/>
                  <a:pt x="1191" y="4293"/>
                </a:cubicBezTo>
                <a:cubicBezTo>
                  <a:pt x="1541" y="3861"/>
                  <a:pt x="1807" y="3430"/>
                  <a:pt x="2054" y="2999"/>
                </a:cubicBezTo>
                <a:cubicBezTo>
                  <a:pt x="2321" y="2568"/>
                  <a:pt x="2485" y="2054"/>
                  <a:pt x="2649" y="1644"/>
                </a:cubicBezTo>
                <a:cubicBezTo>
                  <a:pt x="2834" y="1130"/>
                  <a:pt x="2916" y="617"/>
                  <a:pt x="291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1"/>
          <p:cNvSpPr/>
          <p:nvPr/>
        </p:nvSpPr>
        <p:spPr>
          <a:xfrm flipH="1">
            <a:off x="7653632" y="1655967"/>
            <a:ext cx="52512" cy="231861"/>
          </a:xfrm>
          <a:custGeom>
            <a:rect b="b" l="l" r="r" t="t"/>
            <a:pathLst>
              <a:path extrusionOk="0" h="6080" w="1377">
                <a:moveTo>
                  <a:pt x="617" y="1"/>
                </a:moveTo>
                <a:cubicBezTo>
                  <a:pt x="350" y="514"/>
                  <a:pt x="185" y="1028"/>
                  <a:pt x="103" y="1541"/>
                </a:cubicBezTo>
                <a:cubicBezTo>
                  <a:pt x="0" y="2054"/>
                  <a:pt x="0" y="2568"/>
                  <a:pt x="0" y="3081"/>
                </a:cubicBezTo>
                <a:cubicBezTo>
                  <a:pt x="0" y="3595"/>
                  <a:pt x="103" y="4026"/>
                  <a:pt x="185" y="4539"/>
                </a:cubicBezTo>
                <a:cubicBezTo>
                  <a:pt x="267" y="5053"/>
                  <a:pt x="432" y="5566"/>
                  <a:pt x="781" y="6079"/>
                </a:cubicBezTo>
                <a:cubicBezTo>
                  <a:pt x="1027" y="5566"/>
                  <a:pt x="1130" y="5053"/>
                  <a:pt x="1294" y="4539"/>
                </a:cubicBezTo>
                <a:cubicBezTo>
                  <a:pt x="1376" y="4026"/>
                  <a:pt x="1376" y="3512"/>
                  <a:pt x="1376" y="2999"/>
                </a:cubicBezTo>
                <a:cubicBezTo>
                  <a:pt x="1376" y="2486"/>
                  <a:pt x="1294" y="2054"/>
                  <a:pt x="1212" y="1541"/>
                </a:cubicBezTo>
                <a:cubicBezTo>
                  <a:pt x="1027" y="1028"/>
                  <a:pt x="863" y="514"/>
                  <a:pt x="6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1"/>
          <p:cNvSpPr/>
          <p:nvPr/>
        </p:nvSpPr>
        <p:spPr>
          <a:xfrm flipH="1">
            <a:off x="7314534" y="1587056"/>
            <a:ext cx="117494" cy="195823"/>
          </a:xfrm>
          <a:custGeom>
            <a:rect b="b" l="l" r="r" t="t"/>
            <a:pathLst>
              <a:path extrusionOk="0" h="5135" w="3081">
                <a:moveTo>
                  <a:pt x="0" y="1"/>
                </a:moveTo>
                <a:cubicBezTo>
                  <a:pt x="0" y="596"/>
                  <a:pt x="103" y="1110"/>
                  <a:pt x="267" y="1623"/>
                </a:cubicBezTo>
                <a:cubicBezTo>
                  <a:pt x="431" y="2054"/>
                  <a:pt x="698" y="2485"/>
                  <a:pt x="945" y="2917"/>
                </a:cubicBezTo>
                <a:cubicBezTo>
                  <a:pt x="1212" y="3348"/>
                  <a:pt x="1540" y="3779"/>
                  <a:pt x="1889" y="4108"/>
                </a:cubicBezTo>
                <a:cubicBezTo>
                  <a:pt x="2238" y="4539"/>
                  <a:pt x="2567" y="4888"/>
                  <a:pt x="3080" y="5135"/>
                </a:cubicBezTo>
                <a:cubicBezTo>
                  <a:pt x="3080" y="4539"/>
                  <a:pt x="2916" y="4026"/>
                  <a:pt x="2752" y="3594"/>
                </a:cubicBezTo>
                <a:cubicBezTo>
                  <a:pt x="2567" y="3081"/>
                  <a:pt x="2403" y="2650"/>
                  <a:pt x="2156" y="2239"/>
                </a:cubicBezTo>
                <a:cubicBezTo>
                  <a:pt x="1889" y="1808"/>
                  <a:pt x="1540" y="1376"/>
                  <a:pt x="1212" y="1027"/>
                </a:cubicBezTo>
                <a:cubicBezTo>
                  <a:pt x="863" y="699"/>
                  <a:pt x="431" y="350"/>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1"/>
          <p:cNvSpPr/>
          <p:nvPr/>
        </p:nvSpPr>
        <p:spPr>
          <a:xfrm flipH="1">
            <a:off x="7049838" y="1404580"/>
            <a:ext cx="202077" cy="107350"/>
          </a:xfrm>
          <a:custGeom>
            <a:rect b="b" l="l" r="r" t="t"/>
            <a:pathLst>
              <a:path extrusionOk="0" h="2815" w="5299">
                <a:moveTo>
                  <a:pt x="0" y="1"/>
                </a:moveTo>
                <a:cubicBezTo>
                  <a:pt x="329" y="432"/>
                  <a:pt x="678" y="863"/>
                  <a:pt x="1109" y="1192"/>
                </a:cubicBezTo>
                <a:cubicBezTo>
                  <a:pt x="1541" y="1459"/>
                  <a:pt x="1869" y="1787"/>
                  <a:pt x="2383" y="1972"/>
                </a:cubicBezTo>
                <a:cubicBezTo>
                  <a:pt x="2814" y="2219"/>
                  <a:pt x="3245" y="2403"/>
                  <a:pt x="3758" y="2568"/>
                </a:cubicBezTo>
                <a:cubicBezTo>
                  <a:pt x="4272" y="2732"/>
                  <a:pt x="4703" y="2814"/>
                  <a:pt x="5299" y="2814"/>
                </a:cubicBezTo>
                <a:cubicBezTo>
                  <a:pt x="5032" y="2301"/>
                  <a:pt x="4621" y="1972"/>
                  <a:pt x="4272" y="1623"/>
                </a:cubicBezTo>
                <a:cubicBezTo>
                  <a:pt x="3841" y="1274"/>
                  <a:pt x="3409" y="1027"/>
                  <a:pt x="2978" y="760"/>
                </a:cubicBezTo>
                <a:cubicBezTo>
                  <a:pt x="2567" y="596"/>
                  <a:pt x="2136" y="350"/>
                  <a:pt x="1623" y="165"/>
                </a:cubicBezTo>
                <a:cubicBezTo>
                  <a:pt x="1109" y="83"/>
                  <a:pt x="596" y="1"/>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1"/>
          <p:cNvSpPr/>
          <p:nvPr/>
        </p:nvSpPr>
        <p:spPr>
          <a:xfrm flipH="1">
            <a:off x="6955073" y="1124210"/>
            <a:ext cx="228734" cy="51749"/>
          </a:xfrm>
          <a:custGeom>
            <a:rect b="b" l="l" r="r" t="t"/>
            <a:pathLst>
              <a:path extrusionOk="0" h="1357" w="5998">
                <a:moveTo>
                  <a:pt x="2917" y="1"/>
                </a:moveTo>
                <a:cubicBezTo>
                  <a:pt x="2486" y="1"/>
                  <a:pt x="1972" y="83"/>
                  <a:pt x="1459" y="165"/>
                </a:cubicBezTo>
                <a:cubicBezTo>
                  <a:pt x="946" y="247"/>
                  <a:pt x="432" y="411"/>
                  <a:pt x="1" y="761"/>
                </a:cubicBezTo>
                <a:cubicBezTo>
                  <a:pt x="514" y="1028"/>
                  <a:pt x="946" y="1110"/>
                  <a:pt x="1459" y="1192"/>
                </a:cubicBezTo>
                <a:cubicBezTo>
                  <a:pt x="1972" y="1274"/>
                  <a:pt x="2486" y="1356"/>
                  <a:pt x="2999" y="1356"/>
                </a:cubicBezTo>
                <a:cubicBezTo>
                  <a:pt x="3513" y="1356"/>
                  <a:pt x="4026" y="1274"/>
                  <a:pt x="4457" y="1110"/>
                </a:cubicBezTo>
                <a:cubicBezTo>
                  <a:pt x="4971" y="1028"/>
                  <a:pt x="5484" y="843"/>
                  <a:pt x="5998" y="596"/>
                </a:cubicBezTo>
                <a:cubicBezTo>
                  <a:pt x="5484" y="329"/>
                  <a:pt x="4971" y="165"/>
                  <a:pt x="4457" y="83"/>
                </a:cubicBezTo>
                <a:cubicBezTo>
                  <a:pt x="3944" y="1"/>
                  <a:pt x="3430" y="1"/>
                  <a:pt x="29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1"/>
          <p:cNvSpPr/>
          <p:nvPr/>
        </p:nvSpPr>
        <p:spPr>
          <a:xfrm flipH="1">
            <a:off x="7060021" y="781184"/>
            <a:ext cx="191895" cy="120659"/>
          </a:xfrm>
          <a:custGeom>
            <a:rect b="b" l="l" r="r" t="t"/>
            <a:pathLst>
              <a:path extrusionOk="0" h="3164" w="5032">
                <a:moveTo>
                  <a:pt x="5032" y="1"/>
                </a:moveTo>
                <a:cubicBezTo>
                  <a:pt x="4518" y="1"/>
                  <a:pt x="4005" y="165"/>
                  <a:pt x="3491" y="350"/>
                </a:cubicBezTo>
                <a:cubicBezTo>
                  <a:pt x="3081" y="514"/>
                  <a:pt x="2567" y="781"/>
                  <a:pt x="2136" y="1028"/>
                </a:cubicBezTo>
                <a:cubicBezTo>
                  <a:pt x="1705" y="1295"/>
                  <a:pt x="1356" y="1541"/>
                  <a:pt x="924" y="1890"/>
                </a:cubicBezTo>
                <a:cubicBezTo>
                  <a:pt x="596" y="2219"/>
                  <a:pt x="247" y="2650"/>
                  <a:pt x="0" y="3163"/>
                </a:cubicBezTo>
                <a:cubicBezTo>
                  <a:pt x="514" y="3163"/>
                  <a:pt x="1027" y="2999"/>
                  <a:pt x="1541" y="2835"/>
                </a:cubicBezTo>
                <a:cubicBezTo>
                  <a:pt x="1951" y="2650"/>
                  <a:pt x="2465" y="2404"/>
                  <a:pt x="2896" y="2137"/>
                </a:cubicBezTo>
                <a:cubicBezTo>
                  <a:pt x="3327" y="1890"/>
                  <a:pt x="3676" y="1623"/>
                  <a:pt x="4108" y="1295"/>
                </a:cubicBezTo>
                <a:cubicBezTo>
                  <a:pt x="4436" y="946"/>
                  <a:pt x="4785" y="514"/>
                  <a:pt x="5032"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1"/>
          <p:cNvSpPr/>
          <p:nvPr/>
        </p:nvSpPr>
        <p:spPr>
          <a:xfrm flipH="1">
            <a:off x="7330208" y="517289"/>
            <a:ext cx="108113" cy="202077"/>
          </a:xfrm>
          <a:custGeom>
            <a:rect b="b" l="l" r="r" t="t"/>
            <a:pathLst>
              <a:path extrusionOk="0" h="5299" w="2835">
                <a:moveTo>
                  <a:pt x="2835" y="0"/>
                </a:moveTo>
                <a:lnTo>
                  <a:pt x="2835" y="0"/>
                </a:lnTo>
                <a:cubicBezTo>
                  <a:pt x="2403" y="329"/>
                  <a:pt x="1972" y="678"/>
                  <a:pt x="1623" y="1109"/>
                </a:cubicBezTo>
                <a:cubicBezTo>
                  <a:pt x="1377" y="1438"/>
                  <a:pt x="1028" y="1869"/>
                  <a:pt x="863" y="2300"/>
                </a:cubicBezTo>
                <a:cubicBezTo>
                  <a:pt x="596" y="2732"/>
                  <a:pt x="350" y="3245"/>
                  <a:pt x="268" y="3758"/>
                </a:cubicBezTo>
                <a:cubicBezTo>
                  <a:pt x="83" y="4190"/>
                  <a:pt x="1" y="4703"/>
                  <a:pt x="1" y="5299"/>
                </a:cubicBezTo>
                <a:cubicBezTo>
                  <a:pt x="514" y="4949"/>
                  <a:pt x="863" y="4621"/>
                  <a:pt x="1192" y="4272"/>
                </a:cubicBezTo>
                <a:cubicBezTo>
                  <a:pt x="1541" y="3841"/>
                  <a:pt x="1808" y="3409"/>
                  <a:pt x="2054" y="2978"/>
                </a:cubicBezTo>
                <a:cubicBezTo>
                  <a:pt x="2219" y="2567"/>
                  <a:pt x="2486" y="2054"/>
                  <a:pt x="2568" y="1623"/>
                </a:cubicBezTo>
                <a:cubicBezTo>
                  <a:pt x="2732" y="1109"/>
                  <a:pt x="2835" y="596"/>
                  <a:pt x="28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41"/>
          <p:cNvGrpSpPr/>
          <p:nvPr/>
        </p:nvGrpSpPr>
        <p:grpSpPr>
          <a:xfrm>
            <a:off x="7391623" y="965633"/>
            <a:ext cx="588307" cy="374490"/>
            <a:chOff x="3177054" y="2889959"/>
            <a:chExt cx="687435" cy="437590"/>
          </a:xfrm>
        </p:grpSpPr>
        <p:sp>
          <p:nvSpPr>
            <p:cNvPr id="371" name="Google Shape;371;p41"/>
            <p:cNvSpPr/>
            <p:nvPr/>
          </p:nvSpPr>
          <p:spPr>
            <a:xfrm flipH="1">
              <a:off x="3344408" y="3201592"/>
              <a:ext cx="216538" cy="125957"/>
            </a:xfrm>
            <a:custGeom>
              <a:rect b="b" l="l" r="r" t="t"/>
              <a:pathLst>
                <a:path extrusionOk="0" h="8207" w="14109">
                  <a:moveTo>
                    <a:pt x="12404" y="0"/>
                  </a:moveTo>
                  <a:lnTo>
                    <a:pt x="1" y="3943"/>
                  </a:lnTo>
                  <a:cubicBezTo>
                    <a:pt x="1" y="3943"/>
                    <a:pt x="2063" y="8207"/>
                    <a:pt x="6308" y="8207"/>
                  </a:cubicBezTo>
                  <a:cubicBezTo>
                    <a:pt x="6948" y="8207"/>
                    <a:pt x="7639" y="8109"/>
                    <a:pt x="8379" y="7886"/>
                  </a:cubicBezTo>
                  <a:cubicBezTo>
                    <a:pt x="14109" y="6161"/>
                    <a:pt x="12404" y="0"/>
                    <a:pt x="12404"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1"/>
            <p:cNvSpPr/>
            <p:nvPr/>
          </p:nvSpPr>
          <p:spPr>
            <a:xfrm flipH="1">
              <a:off x="3399553" y="3274196"/>
              <a:ext cx="136501" cy="53256"/>
            </a:xfrm>
            <a:custGeom>
              <a:rect b="b" l="l" r="r" t="t"/>
              <a:pathLst>
                <a:path extrusionOk="0" h="3470" w="8894">
                  <a:moveTo>
                    <a:pt x="4103" y="1"/>
                  </a:moveTo>
                  <a:cubicBezTo>
                    <a:pt x="3571" y="1"/>
                    <a:pt x="2999" y="69"/>
                    <a:pt x="2404" y="239"/>
                  </a:cubicBezTo>
                  <a:cubicBezTo>
                    <a:pt x="1377" y="485"/>
                    <a:pt x="596" y="917"/>
                    <a:pt x="1" y="1430"/>
                  </a:cubicBezTo>
                  <a:cubicBezTo>
                    <a:pt x="1051" y="2480"/>
                    <a:pt x="2590" y="3470"/>
                    <a:pt x="4666" y="3470"/>
                  </a:cubicBezTo>
                  <a:cubicBezTo>
                    <a:pt x="5311" y="3470"/>
                    <a:pt x="6008" y="3374"/>
                    <a:pt x="6757" y="3155"/>
                  </a:cubicBezTo>
                  <a:cubicBezTo>
                    <a:pt x="7620" y="2888"/>
                    <a:pt x="8380" y="2539"/>
                    <a:pt x="8893" y="2128"/>
                  </a:cubicBezTo>
                  <a:cubicBezTo>
                    <a:pt x="8482" y="1697"/>
                    <a:pt x="8051" y="1348"/>
                    <a:pt x="7620" y="999"/>
                  </a:cubicBezTo>
                  <a:cubicBezTo>
                    <a:pt x="7411" y="870"/>
                    <a:pt x="6010" y="1"/>
                    <a:pt x="41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1"/>
            <p:cNvSpPr/>
            <p:nvPr/>
          </p:nvSpPr>
          <p:spPr>
            <a:xfrm>
              <a:off x="3177054" y="28899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1"/>
            <p:cNvSpPr/>
            <p:nvPr/>
          </p:nvSpPr>
          <p:spPr>
            <a:xfrm>
              <a:off x="3235562" y="29484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3309319" y="29700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3615204" y="29661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3673712" y="30246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1"/>
            <p:cNvSpPr/>
            <p:nvPr/>
          </p:nvSpPr>
          <p:spPr>
            <a:xfrm>
              <a:off x="3747469" y="30462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9" name="Google Shape;379;p41"/>
          <p:cNvGrpSpPr/>
          <p:nvPr/>
        </p:nvGrpSpPr>
        <p:grpSpPr>
          <a:xfrm>
            <a:off x="124400" y="4190267"/>
            <a:ext cx="1467577" cy="813428"/>
            <a:chOff x="947725" y="3277088"/>
            <a:chExt cx="1467577" cy="813428"/>
          </a:xfrm>
        </p:grpSpPr>
        <p:sp>
          <p:nvSpPr>
            <p:cNvPr id="380" name="Google Shape;380;p41"/>
            <p:cNvSpPr/>
            <p:nvPr/>
          </p:nvSpPr>
          <p:spPr>
            <a:xfrm flipH="1">
              <a:off x="947727" y="3518686"/>
              <a:ext cx="557642" cy="302576"/>
            </a:xfrm>
            <a:custGeom>
              <a:rect b="b" l="l" r="r" t="t"/>
              <a:pathLst>
                <a:path extrusionOk="0" h="19202" w="35389">
                  <a:moveTo>
                    <a:pt x="14183" y="1"/>
                  </a:moveTo>
                  <a:cubicBezTo>
                    <a:pt x="10556" y="1"/>
                    <a:pt x="6677" y="3727"/>
                    <a:pt x="5013" y="6313"/>
                  </a:cubicBezTo>
                  <a:lnTo>
                    <a:pt x="0" y="8719"/>
                  </a:lnTo>
                  <a:cubicBezTo>
                    <a:pt x="2281" y="11226"/>
                    <a:pt x="4687" y="13832"/>
                    <a:pt x="7619" y="15712"/>
                  </a:cubicBezTo>
                  <a:cubicBezTo>
                    <a:pt x="10663" y="17837"/>
                    <a:pt x="14284" y="19202"/>
                    <a:pt x="17964" y="19202"/>
                  </a:cubicBezTo>
                  <a:cubicBezTo>
                    <a:pt x="19709" y="19202"/>
                    <a:pt x="21467" y="18895"/>
                    <a:pt x="23183" y="18218"/>
                  </a:cubicBezTo>
                  <a:cubicBezTo>
                    <a:pt x="28722" y="15938"/>
                    <a:pt x="32256" y="10699"/>
                    <a:pt x="35389" y="6013"/>
                  </a:cubicBezTo>
                  <a:lnTo>
                    <a:pt x="35389" y="6013"/>
                  </a:lnTo>
                  <a:cubicBezTo>
                    <a:pt x="33369" y="7662"/>
                    <a:pt x="31327" y="8945"/>
                    <a:pt x="28725" y="8945"/>
                  </a:cubicBezTo>
                  <a:cubicBezTo>
                    <a:pt x="28519" y="8945"/>
                    <a:pt x="28309" y="8937"/>
                    <a:pt x="28096" y="8920"/>
                  </a:cubicBezTo>
                  <a:cubicBezTo>
                    <a:pt x="25790" y="8719"/>
                    <a:pt x="23484" y="7993"/>
                    <a:pt x="21705" y="6539"/>
                  </a:cubicBezTo>
                  <a:cubicBezTo>
                    <a:pt x="19624" y="5060"/>
                    <a:pt x="18797" y="2253"/>
                    <a:pt x="16817" y="775"/>
                  </a:cubicBezTo>
                  <a:cubicBezTo>
                    <a:pt x="15981" y="233"/>
                    <a:pt x="15090" y="1"/>
                    <a:pt x="141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1"/>
            <p:cNvSpPr/>
            <p:nvPr/>
          </p:nvSpPr>
          <p:spPr>
            <a:xfrm flipH="1">
              <a:off x="950879" y="3517930"/>
              <a:ext cx="556066" cy="174719"/>
            </a:xfrm>
            <a:custGeom>
              <a:rect b="b" l="l" r="r" t="t"/>
              <a:pathLst>
                <a:path extrusionOk="0" h="11088" w="35289">
                  <a:moveTo>
                    <a:pt x="14101" y="0"/>
                  </a:moveTo>
                  <a:cubicBezTo>
                    <a:pt x="10506" y="0"/>
                    <a:pt x="6666" y="3711"/>
                    <a:pt x="5013" y="6361"/>
                  </a:cubicBezTo>
                  <a:lnTo>
                    <a:pt x="0" y="8767"/>
                  </a:lnTo>
                  <a:cubicBezTo>
                    <a:pt x="401" y="9194"/>
                    <a:pt x="827" y="9720"/>
                    <a:pt x="1353" y="10221"/>
                  </a:cubicBezTo>
                  <a:lnTo>
                    <a:pt x="5013" y="8467"/>
                  </a:lnTo>
                  <a:cubicBezTo>
                    <a:pt x="6674" y="5864"/>
                    <a:pt x="10543" y="2142"/>
                    <a:pt x="14153" y="2142"/>
                  </a:cubicBezTo>
                  <a:cubicBezTo>
                    <a:pt x="15062" y="2142"/>
                    <a:pt x="15955" y="2378"/>
                    <a:pt x="16792" y="2928"/>
                  </a:cubicBezTo>
                  <a:cubicBezTo>
                    <a:pt x="18797" y="4381"/>
                    <a:pt x="19624" y="7214"/>
                    <a:pt x="21704" y="8667"/>
                  </a:cubicBezTo>
                  <a:cubicBezTo>
                    <a:pt x="23484" y="10121"/>
                    <a:pt x="25790" y="10848"/>
                    <a:pt x="27970" y="11073"/>
                  </a:cubicBezTo>
                  <a:cubicBezTo>
                    <a:pt x="28143" y="11083"/>
                    <a:pt x="28313" y="11088"/>
                    <a:pt x="28480" y="11088"/>
                  </a:cubicBezTo>
                  <a:cubicBezTo>
                    <a:pt x="30032" y="11088"/>
                    <a:pt x="31337" y="10677"/>
                    <a:pt x="32582" y="10021"/>
                  </a:cubicBezTo>
                  <a:cubicBezTo>
                    <a:pt x="33509" y="8667"/>
                    <a:pt x="34461" y="7314"/>
                    <a:pt x="35288" y="5960"/>
                  </a:cubicBezTo>
                  <a:lnTo>
                    <a:pt x="35288" y="5960"/>
                  </a:lnTo>
                  <a:cubicBezTo>
                    <a:pt x="33359" y="7588"/>
                    <a:pt x="31235" y="8892"/>
                    <a:pt x="28597" y="8892"/>
                  </a:cubicBezTo>
                  <a:cubicBezTo>
                    <a:pt x="28391" y="8892"/>
                    <a:pt x="28182" y="8884"/>
                    <a:pt x="27970" y="8868"/>
                  </a:cubicBezTo>
                  <a:cubicBezTo>
                    <a:pt x="25790" y="8767"/>
                    <a:pt x="23484" y="7940"/>
                    <a:pt x="21704" y="6462"/>
                  </a:cubicBezTo>
                  <a:cubicBezTo>
                    <a:pt x="19624" y="5008"/>
                    <a:pt x="18797" y="2301"/>
                    <a:pt x="16792" y="823"/>
                  </a:cubicBezTo>
                  <a:cubicBezTo>
                    <a:pt x="15939" y="247"/>
                    <a:pt x="15028" y="0"/>
                    <a:pt x="141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p:nvPr/>
          </p:nvSpPr>
          <p:spPr>
            <a:xfrm flipH="1">
              <a:off x="1484043" y="3277088"/>
              <a:ext cx="531579" cy="296856"/>
            </a:xfrm>
            <a:custGeom>
              <a:rect b="b" l="l" r="r" t="t"/>
              <a:pathLst>
                <a:path extrusionOk="0" h="18839" w="33735">
                  <a:moveTo>
                    <a:pt x="18196" y="1"/>
                  </a:moveTo>
                  <a:cubicBezTo>
                    <a:pt x="16970" y="1"/>
                    <a:pt x="15765" y="111"/>
                    <a:pt x="14612" y="342"/>
                  </a:cubicBezTo>
                  <a:cubicBezTo>
                    <a:pt x="4812" y="2322"/>
                    <a:pt x="2607" y="10793"/>
                    <a:pt x="0" y="12673"/>
                  </a:cubicBezTo>
                  <a:lnTo>
                    <a:pt x="19424" y="18838"/>
                  </a:lnTo>
                  <a:cubicBezTo>
                    <a:pt x="19324" y="16533"/>
                    <a:pt x="19524" y="14653"/>
                    <a:pt x="20050" y="13099"/>
                  </a:cubicBezTo>
                  <a:lnTo>
                    <a:pt x="26116" y="17585"/>
                  </a:lnTo>
                  <a:cubicBezTo>
                    <a:pt x="27369" y="13300"/>
                    <a:pt x="30176" y="13400"/>
                    <a:pt x="33735" y="12247"/>
                  </a:cubicBezTo>
                  <a:cubicBezTo>
                    <a:pt x="32156" y="10167"/>
                    <a:pt x="29449" y="8487"/>
                    <a:pt x="26842" y="8187"/>
                  </a:cubicBezTo>
                  <a:cubicBezTo>
                    <a:pt x="26534" y="8160"/>
                    <a:pt x="26232" y="8147"/>
                    <a:pt x="25938" y="8147"/>
                  </a:cubicBezTo>
                  <a:cubicBezTo>
                    <a:pt x="25134" y="8147"/>
                    <a:pt x="24388" y="8240"/>
                    <a:pt x="23710" y="8387"/>
                  </a:cubicBezTo>
                  <a:cubicBezTo>
                    <a:pt x="25589" y="6833"/>
                    <a:pt x="27995" y="5455"/>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1"/>
            <p:cNvSpPr/>
            <p:nvPr/>
          </p:nvSpPr>
          <p:spPr>
            <a:xfrm flipH="1">
              <a:off x="1484037" y="3391143"/>
              <a:ext cx="210504" cy="87234"/>
            </a:xfrm>
            <a:custGeom>
              <a:rect b="b" l="l" r="r" t="t"/>
              <a:pathLst>
                <a:path extrusionOk="0" h="5536" w="13359">
                  <a:moveTo>
                    <a:pt x="4428" y="0"/>
                  </a:moveTo>
                  <a:cubicBezTo>
                    <a:pt x="4006" y="0"/>
                    <a:pt x="3574" y="31"/>
                    <a:pt x="3133" y="97"/>
                  </a:cubicBezTo>
                  <a:cubicBezTo>
                    <a:pt x="3133" y="97"/>
                    <a:pt x="928" y="1575"/>
                    <a:pt x="0" y="2402"/>
                  </a:cubicBezTo>
                  <a:cubicBezTo>
                    <a:pt x="112" y="2378"/>
                    <a:pt x="273" y="2368"/>
                    <a:pt x="473" y="2368"/>
                  </a:cubicBezTo>
                  <a:cubicBezTo>
                    <a:pt x="1935" y="2368"/>
                    <a:pt x="5452" y="2941"/>
                    <a:pt x="6466" y="3029"/>
                  </a:cubicBezTo>
                  <a:cubicBezTo>
                    <a:pt x="8346" y="3229"/>
                    <a:pt x="10226" y="4182"/>
                    <a:pt x="11780" y="5535"/>
                  </a:cubicBezTo>
                  <a:cubicBezTo>
                    <a:pt x="12306" y="5335"/>
                    <a:pt x="12832" y="5234"/>
                    <a:pt x="13359" y="5009"/>
                  </a:cubicBezTo>
                  <a:cubicBezTo>
                    <a:pt x="11922" y="3116"/>
                    <a:pt x="8681" y="0"/>
                    <a:pt x="4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p:nvPr/>
          </p:nvSpPr>
          <p:spPr>
            <a:xfrm flipH="1">
              <a:off x="1709543" y="3568796"/>
              <a:ext cx="16" cy="5153"/>
            </a:xfrm>
            <a:custGeom>
              <a:rect b="b" l="l" r="r" t="t"/>
              <a:pathLst>
                <a:path extrusionOk="0" h="327" w="1">
                  <a:moveTo>
                    <a:pt x="1" y="326"/>
                  </a:moveTo>
                  <a:lnTo>
                    <a:pt x="1" y="326"/>
                  </a:lnTo>
                  <a:lnTo>
                    <a:pt x="1" y="1"/>
                  </a:lnTo>
                  <a:close/>
                </a:path>
              </a:pathLst>
            </a:custGeom>
            <a:solidFill>
              <a:srgbClr val="A263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1"/>
            <p:cNvSpPr/>
            <p:nvPr/>
          </p:nvSpPr>
          <p:spPr>
            <a:xfrm flipH="1">
              <a:off x="1534987" y="3277088"/>
              <a:ext cx="480635" cy="207999"/>
            </a:xfrm>
            <a:custGeom>
              <a:rect b="b" l="l" r="r" t="t"/>
              <a:pathLst>
                <a:path extrusionOk="0" h="13200" w="30502">
                  <a:moveTo>
                    <a:pt x="18196" y="1"/>
                  </a:moveTo>
                  <a:cubicBezTo>
                    <a:pt x="16970" y="1"/>
                    <a:pt x="15765" y="111"/>
                    <a:pt x="14612" y="342"/>
                  </a:cubicBezTo>
                  <a:cubicBezTo>
                    <a:pt x="4812" y="2322"/>
                    <a:pt x="2607" y="10793"/>
                    <a:pt x="0" y="12673"/>
                  </a:cubicBezTo>
                  <a:lnTo>
                    <a:pt x="1454" y="13199"/>
                  </a:lnTo>
                  <a:cubicBezTo>
                    <a:pt x="3659" y="9966"/>
                    <a:pt x="6592" y="4101"/>
                    <a:pt x="14612" y="2447"/>
                  </a:cubicBezTo>
                  <a:cubicBezTo>
                    <a:pt x="15746" y="2208"/>
                    <a:pt x="16936" y="2095"/>
                    <a:pt x="18152" y="2095"/>
                  </a:cubicBezTo>
                  <a:cubicBezTo>
                    <a:pt x="21773" y="2095"/>
                    <a:pt x="25614" y="3096"/>
                    <a:pt x="28822" y="4728"/>
                  </a:cubicBezTo>
                  <a:cubicBezTo>
                    <a:pt x="29349" y="4427"/>
                    <a:pt x="29975" y="4001"/>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1"/>
            <p:cNvSpPr/>
            <p:nvPr/>
          </p:nvSpPr>
          <p:spPr>
            <a:xfrm flipH="1">
              <a:off x="1627403" y="3855131"/>
              <a:ext cx="312392" cy="235386"/>
            </a:xfrm>
            <a:custGeom>
              <a:rect b="b" l="l" r="r" t="t"/>
              <a:pathLst>
                <a:path extrusionOk="0" h="14938" w="19825">
                  <a:moveTo>
                    <a:pt x="12005" y="0"/>
                  </a:moveTo>
                  <a:lnTo>
                    <a:pt x="0" y="627"/>
                  </a:lnTo>
                  <a:cubicBezTo>
                    <a:pt x="3960" y="3559"/>
                    <a:pt x="4913" y="8146"/>
                    <a:pt x="9499" y="11078"/>
                  </a:cubicBezTo>
                  <a:cubicBezTo>
                    <a:pt x="12431" y="12958"/>
                    <a:pt x="16592" y="14637"/>
                    <a:pt x="19825" y="14938"/>
                  </a:cubicBezTo>
                  <a:cubicBezTo>
                    <a:pt x="14938" y="11379"/>
                    <a:pt x="13058" y="5539"/>
                    <a:pt x="120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1"/>
            <p:cNvSpPr/>
            <p:nvPr/>
          </p:nvSpPr>
          <p:spPr>
            <a:xfrm flipH="1">
              <a:off x="1138477" y="3764681"/>
              <a:ext cx="644923" cy="211670"/>
            </a:xfrm>
            <a:custGeom>
              <a:rect b="b" l="l" r="r" t="t"/>
              <a:pathLst>
                <a:path extrusionOk="0" h="13433" w="40928">
                  <a:moveTo>
                    <a:pt x="6366" y="1"/>
                  </a:moveTo>
                  <a:lnTo>
                    <a:pt x="0" y="2081"/>
                  </a:lnTo>
                  <a:cubicBezTo>
                    <a:pt x="3438" y="10506"/>
                    <a:pt x="13035" y="13433"/>
                    <a:pt x="22690" y="13433"/>
                  </a:cubicBezTo>
                  <a:cubicBezTo>
                    <a:pt x="29435" y="13433"/>
                    <a:pt x="36207" y="12005"/>
                    <a:pt x="40928" y="10026"/>
                  </a:cubicBezTo>
                  <a:lnTo>
                    <a:pt x="40928" y="10026"/>
                  </a:lnTo>
                  <a:cubicBezTo>
                    <a:pt x="36612" y="10275"/>
                    <a:pt x="33795" y="10378"/>
                    <a:pt x="31612" y="10378"/>
                  </a:cubicBezTo>
                  <a:cubicBezTo>
                    <a:pt x="28305" y="10378"/>
                    <a:pt x="26454" y="10142"/>
                    <a:pt x="23058" y="9825"/>
                  </a:cubicBezTo>
                  <a:cubicBezTo>
                    <a:pt x="14712" y="8973"/>
                    <a:pt x="11153" y="5013"/>
                    <a:pt x="6366" y="1"/>
                  </a:cubicBezTo>
                  <a:close/>
                </a:path>
              </a:pathLst>
            </a:custGeom>
            <a:solidFill>
              <a:srgbClr val="913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flipH="1">
              <a:off x="1367146" y="3461021"/>
              <a:ext cx="1046582" cy="457692"/>
            </a:xfrm>
            <a:custGeom>
              <a:rect b="b" l="l" r="r" t="t"/>
              <a:pathLst>
                <a:path extrusionOk="0" h="29046" w="66418">
                  <a:moveTo>
                    <a:pt x="34436" y="1"/>
                  </a:moveTo>
                  <a:cubicBezTo>
                    <a:pt x="24962" y="1"/>
                    <a:pt x="13515" y="2559"/>
                    <a:pt x="1" y="10154"/>
                  </a:cubicBezTo>
                  <a:cubicBezTo>
                    <a:pt x="1" y="10154"/>
                    <a:pt x="12621" y="29046"/>
                    <a:pt x="32300" y="29046"/>
                  </a:cubicBezTo>
                  <a:cubicBezTo>
                    <a:pt x="42140" y="29046"/>
                    <a:pt x="53744" y="24323"/>
                    <a:pt x="66417" y="10154"/>
                  </a:cubicBezTo>
                  <a:cubicBezTo>
                    <a:pt x="61377" y="7705"/>
                    <a:pt x="50878" y="1"/>
                    <a:pt x="34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flipH="1">
              <a:off x="1903854" y="3504819"/>
              <a:ext cx="111768" cy="350321"/>
            </a:xfrm>
            <a:custGeom>
              <a:rect b="b" l="l" r="r" t="t"/>
              <a:pathLst>
                <a:path extrusionOk="0" h="22232" w="7093">
                  <a:moveTo>
                    <a:pt x="0" y="0"/>
                  </a:moveTo>
                  <a:cubicBezTo>
                    <a:pt x="0" y="0"/>
                    <a:pt x="0" y="101"/>
                    <a:pt x="100" y="201"/>
                  </a:cubicBezTo>
                  <a:cubicBezTo>
                    <a:pt x="326" y="301"/>
                    <a:pt x="426" y="627"/>
                    <a:pt x="627" y="827"/>
                  </a:cubicBezTo>
                  <a:cubicBezTo>
                    <a:pt x="1053" y="1454"/>
                    <a:pt x="1579" y="2181"/>
                    <a:pt x="2206" y="3234"/>
                  </a:cubicBezTo>
                  <a:cubicBezTo>
                    <a:pt x="2832" y="4161"/>
                    <a:pt x="3459" y="5414"/>
                    <a:pt x="3960" y="6667"/>
                  </a:cubicBezTo>
                  <a:cubicBezTo>
                    <a:pt x="4085" y="6993"/>
                    <a:pt x="4186" y="7294"/>
                    <a:pt x="4386" y="7720"/>
                  </a:cubicBezTo>
                  <a:cubicBezTo>
                    <a:pt x="4486" y="8046"/>
                    <a:pt x="4587" y="8346"/>
                    <a:pt x="4712" y="8672"/>
                  </a:cubicBezTo>
                  <a:lnTo>
                    <a:pt x="4812" y="9173"/>
                  </a:lnTo>
                  <a:cubicBezTo>
                    <a:pt x="4812" y="9399"/>
                    <a:pt x="4912" y="9599"/>
                    <a:pt x="4912" y="9800"/>
                  </a:cubicBezTo>
                  <a:cubicBezTo>
                    <a:pt x="5013" y="10126"/>
                    <a:pt x="5013" y="10427"/>
                    <a:pt x="5113" y="10853"/>
                  </a:cubicBezTo>
                  <a:cubicBezTo>
                    <a:pt x="5213" y="11579"/>
                    <a:pt x="5213" y="12306"/>
                    <a:pt x="5213" y="13058"/>
                  </a:cubicBezTo>
                  <a:cubicBezTo>
                    <a:pt x="5113" y="13359"/>
                    <a:pt x="5113" y="13785"/>
                    <a:pt x="5113" y="14086"/>
                  </a:cubicBezTo>
                  <a:cubicBezTo>
                    <a:pt x="5113" y="14311"/>
                    <a:pt x="5113" y="14412"/>
                    <a:pt x="5013" y="14612"/>
                  </a:cubicBezTo>
                  <a:cubicBezTo>
                    <a:pt x="5013" y="14813"/>
                    <a:pt x="5013" y="14938"/>
                    <a:pt x="4912" y="15138"/>
                  </a:cubicBezTo>
                  <a:cubicBezTo>
                    <a:pt x="4912" y="15439"/>
                    <a:pt x="4812" y="15765"/>
                    <a:pt x="4712" y="16066"/>
                  </a:cubicBezTo>
                  <a:cubicBezTo>
                    <a:pt x="4712" y="16291"/>
                    <a:pt x="4712" y="16391"/>
                    <a:pt x="4587" y="16592"/>
                  </a:cubicBezTo>
                  <a:cubicBezTo>
                    <a:pt x="4587" y="16692"/>
                    <a:pt x="4486" y="16918"/>
                    <a:pt x="4486" y="17018"/>
                  </a:cubicBezTo>
                  <a:cubicBezTo>
                    <a:pt x="4386" y="17319"/>
                    <a:pt x="4286" y="17645"/>
                    <a:pt x="4186" y="17945"/>
                  </a:cubicBezTo>
                  <a:cubicBezTo>
                    <a:pt x="3960" y="18271"/>
                    <a:pt x="3960" y="18472"/>
                    <a:pt x="3760" y="18798"/>
                  </a:cubicBezTo>
                  <a:cubicBezTo>
                    <a:pt x="3559" y="19324"/>
                    <a:pt x="3334" y="19825"/>
                    <a:pt x="3133" y="20251"/>
                  </a:cubicBezTo>
                  <a:cubicBezTo>
                    <a:pt x="2933" y="20577"/>
                    <a:pt x="2707" y="20978"/>
                    <a:pt x="2506" y="21304"/>
                  </a:cubicBezTo>
                  <a:cubicBezTo>
                    <a:pt x="2206" y="21930"/>
                    <a:pt x="1980" y="22231"/>
                    <a:pt x="1980" y="22231"/>
                  </a:cubicBezTo>
                  <a:cubicBezTo>
                    <a:pt x="1980" y="22231"/>
                    <a:pt x="2306" y="22031"/>
                    <a:pt x="2832" y="21504"/>
                  </a:cubicBezTo>
                  <a:cubicBezTo>
                    <a:pt x="3133" y="21304"/>
                    <a:pt x="3459" y="20978"/>
                    <a:pt x="3760" y="20677"/>
                  </a:cubicBezTo>
                  <a:cubicBezTo>
                    <a:pt x="4085" y="20251"/>
                    <a:pt x="4386" y="19825"/>
                    <a:pt x="4812" y="19324"/>
                  </a:cubicBezTo>
                  <a:cubicBezTo>
                    <a:pt x="5013" y="19098"/>
                    <a:pt x="5113" y="18798"/>
                    <a:pt x="5339" y="18472"/>
                  </a:cubicBezTo>
                  <a:cubicBezTo>
                    <a:pt x="5539" y="18271"/>
                    <a:pt x="5639" y="17945"/>
                    <a:pt x="5840" y="17645"/>
                  </a:cubicBezTo>
                  <a:cubicBezTo>
                    <a:pt x="5965" y="17319"/>
                    <a:pt x="6166" y="17018"/>
                    <a:pt x="6266" y="16592"/>
                  </a:cubicBezTo>
                  <a:cubicBezTo>
                    <a:pt x="6366" y="16291"/>
                    <a:pt x="6466" y="15865"/>
                    <a:pt x="6592" y="15564"/>
                  </a:cubicBezTo>
                  <a:cubicBezTo>
                    <a:pt x="6692" y="15339"/>
                    <a:pt x="6692" y="15138"/>
                    <a:pt x="6792" y="14938"/>
                  </a:cubicBezTo>
                  <a:cubicBezTo>
                    <a:pt x="6792" y="14712"/>
                    <a:pt x="6892" y="14512"/>
                    <a:pt x="6892" y="14311"/>
                  </a:cubicBezTo>
                  <a:cubicBezTo>
                    <a:pt x="6892" y="14186"/>
                    <a:pt x="6993" y="13985"/>
                    <a:pt x="6993" y="13785"/>
                  </a:cubicBezTo>
                  <a:cubicBezTo>
                    <a:pt x="6993" y="13559"/>
                    <a:pt x="6993" y="13359"/>
                    <a:pt x="7093" y="13158"/>
                  </a:cubicBezTo>
                  <a:lnTo>
                    <a:pt x="7093" y="11905"/>
                  </a:lnTo>
                  <a:cubicBezTo>
                    <a:pt x="7093" y="11479"/>
                    <a:pt x="7093" y="11053"/>
                    <a:pt x="6993" y="10652"/>
                  </a:cubicBezTo>
                  <a:cubicBezTo>
                    <a:pt x="6892" y="9800"/>
                    <a:pt x="6692" y="8973"/>
                    <a:pt x="6466" y="8146"/>
                  </a:cubicBezTo>
                  <a:cubicBezTo>
                    <a:pt x="6166" y="7419"/>
                    <a:pt x="5840" y="6667"/>
                    <a:pt x="5539" y="5940"/>
                  </a:cubicBezTo>
                  <a:cubicBezTo>
                    <a:pt x="5113" y="5213"/>
                    <a:pt x="4812" y="4587"/>
                    <a:pt x="4386" y="4061"/>
                  </a:cubicBezTo>
                  <a:cubicBezTo>
                    <a:pt x="3960" y="3434"/>
                    <a:pt x="3559" y="3033"/>
                    <a:pt x="3133" y="2507"/>
                  </a:cubicBezTo>
                  <a:cubicBezTo>
                    <a:pt x="2707" y="2081"/>
                    <a:pt x="2306" y="1655"/>
                    <a:pt x="1880" y="1354"/>
                  </a:cubicBezTo>
                  <a:cubicBezTo>
                    <a:pt x="1579" y="1028"/>
                    <a:pt x="1153" y="827"/>
                    <a:pt x="953" y="627"/>
                  </a:cubicBezTo>
                  <a:cubicBezTo>
                    <a:pt x="326" y="201"/>
                    <a:pt x="0" y="0"/>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1"/>
            <p:cNvSpPr/>
            <p:nvPr/>
          </p:nvSpPr>
          <p:spPr>
            <a:xfrm flipH="1">
              <a:off x="1809858" y="3506395"/>
              <a:ext cx="59248" cy="97177"/>
            </a:xfrm>
            <a:custGeom>
              <a:rect b="b" l="l" r="r" t="t"/>
              <a:pathLst>
                <a:path extrusionOk="0" h="6167" w="3760">
                  <a:moveTo>
                    <a:pt x="727" y="1"/>
                  </a:moveTo>
                  <a:cubicBezTo>
                    <a:pt x="527" y="1"/>
                    <a:pt x="201" y="1"/>
                    <a:pt x="0" y="101"/>
                  </a:cubicBezTo>
                  <a:cubicBezTo>
                    <a:pt x="1454" y="427"/>
                    <a:pt x="2407" y="1555"/>
                    <a:pt x="2407" y="3033"/>
                  </a:cubicBezTo>
                  <a:cubicBezTo>
                    <a:pt x="2407" y="4487"/>
                    <a:pt x="1454" y="5740"/>
                    <a:pt x="0" y="6066"/>
                  </a:cubicBezTo>
                  <a:cubicBezTo>
                    <a:pt x="201" y="6166"/>
                    <a:pt x="527" y="6166"/>
                    <a:pt x="727" y="6166"/>
                  </a:cubicBezTo>
                  <a:cubicBezTo>
                    <a:pt x="2407" y="6166"/>
                    <a:pt x="3760" y="4813"/>
                    <a:pt x="3760" y="3033"/>
                  </a:cubicBezTo>
                  <a:cubicBezTo>
                    <a:pt x="3760" y="1354"/>
                    <a:pt x="2407" y="1"/>
                    <a:pt x="7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1"/>
            <p:cNvSpPr/>
            <p:nvPr/>
          </p:nvSpPr>
          <p:spPr>
            <a:xfrm flipH="1">
              <a:off x="1809858" y="3641471"/>
              <a:ext cx="59248" cy="96767"/>
            </a:xfrm>
            <a:custGeom>
              <a:rect b="b" l="l" r="r" t="t"/>
              <a:pathLst>
                <a:path extrusionOk="0" h="6141" w="3760">
                  <a:moveTo>
                    <a:pt x="0" y="0"/>
                  </a:moveTo>
                  <a:cubicBezTo>
                    <a:pt x="1454" y="301"/>
                    <a:pt x="2407" y="1554"/>
                    <a:pt x="2407" y="3008"/>
                  </a:cubicBezTo>
                  <a:cubicBezTo>
                    <a:pt x="2407" y="4486"/>
                    <a:pt x="1454" y="5740"/>
                    <a:pt x="0" y="6040"/>
                  </a:cubicBezTo>
                  <a:cubicBezTo>
                    <a:pt x="201" y="6040"/>
                    <a:pt x="527" y="6141"/>
                    <a:pt x="727" y="6141"/>
                  </a:cubicBezTo>
                  <a:cubicBezTo>
                    <a:pt x="2407" y="6141"/>
                    <a:pt x="3760" y="4687"/>
                    <a:pt x="3760" y="3008"/>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1"/>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rgbClr val="FE7D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1"/>
            <p:cNvSpPr/>
            <p:nvPr/>
          </p:nvSpPr>
          <p:spPr>
            <a:xfrm flipH="1">
              <a:off x="1561437" y="3596845"/>
              <a:ext cx="57672" cy="97161"/>
            </a:xfrm>
            <a:custGeom>
              <a:rect b="b" l="l" r="r" t="t"/>
              <a:pathLst>
                <a:path extrusionOk="0" h="6166" w="3660">
                  <a:moveTo>
                    <a:pt x="0" y="0"/>
                  </a:moveTo>
                  <a:cubicBezTo>
                    <a:pt x="1354" y="326"/>
                    <a:pt x="2406" y="1579"/>
                    <a:pt x="2406" y="3033"/>
                  </a:cubicBezTo>
                  <a:cubicBezTo>
                    <a:pt x="2406" y="4486"/>
                    <a:pt x="1354" y="5739"/>
                    <a:pt x="0" y="6065"/>
                  </a:cubicBezTo>
                  <a:cubicBezTo>
                    <a:pt x="226" y="6065"/>
                    <a:pt x="426" y="6166"/>
                    <a:pt x="627" y="6166"/>
                  </a:cubicBezTo>
                  <a:cubicBezTo>
                    <a:pt x="2306" y="6166"/>
                    <a:pt x="3659" y="4712"/>
                    <a:pt x="3659" y="3033"/>
                  </a:cubicBezTo>
                  <a:cubicBezTo>
                    <a:pt x="3659" y="1353"/>
                    <a:pt x="2306" y="0"/>
                    <a:pt x="6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1"/>
            <p:cNvSpPr/>
            <p:nvPr/>
          </p:nvSpPr>
          <p:spPr>
            <a:xfrm flipH="1">
              <a:off x="1676752" y="3557340"/>
              <a:ext cx="59264" cy="97177"/>
            </a:xfrm>
            <a:custGeom>
              <a:rect b="b" l="l" r="r" t="t"/>
              <a:pathLst>
                <a:path extrusionOk="0" h="6167" w="3761">
                  <a:moveTo>
                    <a:pt x="753" y="1"/>
                  </a:moveTo>
                  <a:cubicBezTo>
                    <a:pt x="527" y="1"/>
                    <a:pt x="326" y="1"/>
                    <a:pt x="1" y="101"/>
                  </a:cubicBezTo>
                  <a:cubicBezTo>
                    <a:pt x="1479" y="427"/>
                    <a:pt x="2507" y="1680"/>
                    <a:pt x="2507" y="3134"/>
                  </a:cubicBezTo>
                  <a:cubicBezTo>
                    <a:pt x="2507" y="4587"/>
                    <a:pt x="1479" y="5740"/>
                    <a:pt x="1" y="6066"/>
                  </a:cubicBezTo>
                  <a:cubicBezTo>
                    <a:pt x="326" y="6166"/>
                    <a:pt x="527" y="6166"/>
                    <a:pt x="753" y="6166"/>
                  </a:cubicBezTo>
                  <a:cubicBezTo>
                    <a:pt x="2407" y="6166"/>
                    <a:pt x="3760" y="4813"/>
                    <a:pt x="3760" y="3134"/>
                  </a:cubicBezTo>
                  <a:cubicBezTo>
                    <a:pt x="3760" y="1354"/>
                    <a:pt x="2407" y="1"/>
                    <a:pt x="7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1"/>
            <p:cNvSpPr/>
            <p:nvPr/>
          </p:nvSpPr>
          <p:spPr>
            <a:xfrm flipH="1">
              <a:off x="1676752" y="3680960"/>
              <a:ext cx="59264" cy="95191"/>
            </a:xfrm>
            <a:custGeom>
              <a:rect b="b" l="l" r="r" t="t"/>
              <a:pathLst>
                <a:path extrusionOk="0" h="6041" w="3761">
                  <a:moveTo>
                    <a:pt x="1" y="0"/>
                  </a:moveTo>
                  <a:cubicBezTo>
                    <a:pt x="1479" y="301"/>
                    <a:pt x="2507" y="1554"/>
                    <a:pt x="2507" y="3008"/>
                  </a:cubicBezTo>
                  <a:cubicBezTo>
                    <a:pt x="2507" y="4487"/>
                    <a:pt x="1479" y="5740"/>
                    <a:pt x="1" y="6041"/>
                  </a:cubicBezTo>
                  <a:lnTo>
                    <a:pt x="753" y="6041"/>
                  </a:lnTo>
                  <a:cubicBezTo>
                    <a:pt x="2407" y="6041"/>
                    <a:pt x="3760" y="4687"/>
                    <a:pt x="3760" y="3008"/>
                  </a:cubicBezTo>
                  <a:cubicBezTo>
                    <a:pt x="3760" y="1354"/>
                    <a:pt x="2407" y="0"/>
                    <a:pt x="75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1"/>
            <p:cNvSpPr/>
            <p:nvPr/>
          </p:nvSpPr>
          <p:spPr>
            <a:xfrm flipH="1">
              <a:off x="2015610" y="3532852"/>
              <a:ext cx="217233" cy="215263"/>
            </a:xfrm>
            <a:custGeom>
              <a:rect b="b" l="l" r="r" t="t"/>
              <a:pathLst>
                <a:path extrusionOk="0" h="13661" w="13786">
                  <a:moveTo>
                    <a:pt x="6893" y="1"/>
                  </a:moveTo>
                  <a:cubicBezTo>
                    <a:pt x="3134" y="1"/>
                    <a:pt x="1" y="3008"/>
                    <a:pt x="1" y="6893"/>
                  </a:cubicBezTo>
                  <a:cubicBezTo>
                    <a:pt x="1" y="10653"/>
                    <a:pt x="3134" y="13660"/>
                    <a:pt x="6893" y="13660"/>
                  </a:cubicBezTo>
                  <a:cubicBezTo>
                    <a:pt x="10652" y="13660"/>
                    <a:pt x="13785" y="10653"/>
                    <a:pt x="13785" y="6893"/>
                  </a:cubicBezTo>
                  <a:cubicBezTo>
                    <a:pt x="13785" y="3008"/>
                    <a:pt x="106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
            <p:cNvSpPr/>
            <p:nvPr/>
          </p:nvSpPr>
          <p:spPr>
            <a:xfrm flipH="1">
              <a:off x="2063402" y="3580252"/>
              <a:ext cx="121648" cy="122042"/>
            </a:xfrm>
            <a:custGeom>
              <a:rect b="b" l="l" r="r" t="t"/>
              <a:pathLst>
                <a:path extrusionOk="0" h="7745" w="7720">
                  <a:moveTo>
                    <a:pt x="3860" y="0"/>
                  </a:moveTo>
                  <a:cubicBezTo>
                    <a:pt x="1780" y="0"/>
                    <a:pt x="0" y="1680"/>
                    <a:pt x="0" y="3885"/>
                  </a:cubicBezTo>
                  <a:cubicBezTo>
                    <a:pt x="0" y="5965"/>
                    <a:pt x="1780" y="7745"/>
                    <a:pt x="3860" y="7745"/>
                  </a:cubicBezTo>
                  <a:cubicBezTo>
                    <a:pt x="5940" y="7745"/>
                    <a:pt x="7720" y="5965"/>
                    <a:pt x="7720" y="3885"/>
                  </a:cubicBezTo>
                  <a:cubicBezTo>
                    <a:pt x="7720" y="1680"/>
                    <a:pt x="5940" y="0"/>
                    <a:pt x="3860"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1"/>
            <p:cNvSpPr/>
            <p:nvPr/>
          </p:nvSpPr>
          <p:spPr>
            <a:xfrm flipH="1">
              <a:off x="2115921" y="3608285"/>
              <a:ext cx="41096" cy="39520"/>
            </a:xfrm>
            <a:custGeom>
              <a:rect b="b" l="l" r="r" t="t"/>
              <a:pathLst>
                <a:path extrusionOk="0" h="2508" w="2608">
                  <a:moveTo>
                    <a:pt x="1354" y="1"/>
                  </a:moveTo>
                  <a:cubicBezTo>
                    <a:pt x="627" y="1"/>
                    <a:pt x="1" y="527"/>
                    <a:pt x="1" y="1254"/>
                  </a:cubicBezTo>
                  <a:cubicBezTo>
                    <a:pt x="1" y="1981"/>
                    <a:pt x="627" y="2507"/>
                    <a:pt x="1354" y="2507"/>
                  </a:cubicBezTo>
                  <a:cubicBezTo>
                    <a:pt x="1981" y="2507"/>
                    <a:pt x="2607" y="1981"/>
                    <a:pt x="2607" y="1254"/>
                  </a:cubicBezTo>
                  <a:cubicBezTo>
                    <a:pt x="2607" y="527"/>
                    <a:pt x="1981" y="1"/>
                    <a:pt x="13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flipH="1">
              <a:off x="2259287" y="3614998"/>
              <a:ext cx="156015" cy="57688"/>
            </a:xfrm>
            <a:custGeom>
              <a:rect b="b" l="l" r="r" t="t"/>
              <a:pathLst>
                <a:path extrusionOk="0" h="3661" w="9901">
                  <a:moveTo>
                    <a:pt x="1" y="1"/>
                  </a:moveTo>
                  <a:cubicBezTo>
                    <a:pt x="1" y="1"/>
                    <a:pt x="502" y="427"/>
                    <a:pt x="1354" y="1054"/>
                  </a:cubicBezTo>
                  <a:cubicBezTo>
                    <a:pt x="1755" y="1254"/>
                    <a:pt x="2281" y="1555"/>
                    <a:pt x="2808" y="1881"/>
                  </a:cubicBezTo>
                  <a:cubicBezTo>
                    <a:pt x="3133" y="1981"/>
                    <a:pt x="3434" y="2181"/>
                    <a:pt x="3760" y="2307"/>
                  </a:cubicBezTo>
                  <a:cubicBezTo>
                    <a:pt x="3961" y="2507"/>
                    <a:pt x="4261" y="2607"/>
                    <a:pt x="4587" y="2708"/>
                  </a:cubicBezTo>
                  <a:cubicBezTo>
                    <a:pt x="4888" y="2808"/>
                    <a:pt x="5214" y="2933"/>
                    <a:pt x="5514" y="3134"/>
                  </a:cubicBezTo>
                  <a:cubicBezTo>
                    <a:pt x="5840" y="3234"/>
                    <a:pt x="6141" y="3234"/>
                    <a:pt x="6467" y="3334"/>
                  </a:cubicBezTo>
                  <a:cubicBezTo>
                    <a:pt x="7093" y="3560"/>
                    <a:pt x="7720" y="3660"/>
                    <a:pt x="8246" y="3660"/>
                  </a:cubicBezTo>
                  <a:lnTo>
                    <a:pt x="8873" y="3660"/>
                  </a:lnTo>
                  <a:cubicBezTo>
                    <a:pt x="9073" y="3660"/>
                    <a:pt x="9274" y="3560"/>
                    <a:pt x="9499" y="3560"/>
                  </a:cubicBezTo>
                  <a:cubicBezTo>
                    <a:pt x="9600" y="3435"/>
                    <a:pt x="9700" y="3435"/>
                    <a:pt x="9800" y="3435"/>
                  </a:cubicBezTo>
                  <a:cubicBezTo>
                    <a:pt x="9800" y="3334"/>
                    <a:pt x="9900" y="3334"/>
                    <a:pt x="9900" y="3334"/>
                  </a:cubicBezTo>
                  <a:lnTo>
                    <a:pt x="8973" y="3334"/>
                  </a:lnTo>
                  <a:cubicBezTo>
                    <a:pt x="8773" y="3234"/>
                    <a:pt x="8547" y="3234"/>
                    <a:pt x="8246" y="3134"/>
                  </a:cubicBezTo>
                  <a:cubicBezTo>
                    <a:pt x="7294" y="2933"/>
                    <a:pt x="6141" y="2507"/>
                    <a:pt x="4888" y="1981"/>
                  </a:cubicBezTo>
                  <a:cubicBezTo>
                    <a:pt x="4387" y="1680"/>
                    <a:pt x="3760" y="1455"/>
                    <a:pt x="3133" y="1254"/>
                  </a:cubicBezTo>
                  <a:cubicBezTo>
                    <a:pt x="2607" y="928"/>
                    <a:pt x="2081" y="728"/>
                    <a:pt x="1555" y="628"/>
                  </a:cubicBezTo>
                  <a:cubicBezTo>
                    <a:pt x="728" y="201"/>
                    <a:pt x="1" y="1"/>
                    <a:pt x="1" y="1"/>
                  </a:cubicBezTo>
                  <a:close/>
                </a:path>
              </a:pathLst>
            </a:custGeom>
            <a:solidFill>
              <a:srgbClr val="A647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p:nvPr/>
          </p:nvSpPr>
          <p:spPr>
            <a:xfrm flipH="1">
              <a:off x="1627402" y="3810131"/>
              <a:ext cx="266585" cy="204186"/>
            </a:xfrm>
            <a:custGeom>
              <a:rect b="b" l="l" r="r" t="t"/>
              <a:pathLst>
                <a:path extrusionOk="0" h="12958" w="16918">
                  <a:moveTo>
                    <a:pt x="9524" y="0"/>
                  </a:moveTo>
                  <a:cubicBezTo>
                    <a:pt x="6166" y="1053"/>
                    <a:pt x="3033" y="1579"/>
                    <a:pt x="1" y="1679"/>
                  </a:cubicBezTo>
                  <a:cubicBezTo>
                    <a:pt x="1880" y="4186"/>
                    <a:pt x="3259" y="6892"/>
                    <a:pt x="6392" y="8998"/>
                  </a:cubicBezTo>
                  <a:lnTo>
                    <a:pt x="6492" y="8998"/>
                  </a:lnTo>
                  <a:lnTo>
                    <a:pt x="6492" y="9098"/>
                  </a:lnTo>
                  <a:lnTo>
                    <a:pt x="6592" y="9098"/>
                  </a:lnTo>
                  <a:cubicBezTo>
                    <a:pt x="9524" y="10978"/>
                    <a:pt x="13685" y="12657"/>
                    <a:pt x="16918" y="12958"/>
                  </a:cubicBezTo>
                  <a:cubicBezTo>
                    <a:pt x="12657" y="9825"/>
                    <a:pt x="10552" y="4912"/>
                    <a:pt x="95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1"/>
            <p:cNvSpPr/>
            <p:nvPr/>
          </p:nvSpPr>
          <p:spPr>
            <a:xfrm flipH="1">
              <a:off x="1138476" y="3829052"/>
              <a:ext cx="589252" cy="148121"/>
            </a:xfrm>
            <a:custGeom>
              <a:rect b="b" l="l" r="r" t="t"/>
              <a:pathLst>
                <a:path extrusionOk="0" h="9400" w="37395">
                  <a:moveTo>
                    <a:pt x="6893" y="1"/>
                  </a:moveTo>
                  <a:cubicBezTo>
                    <a:pt x="4487" y="1354"/>
                    <a:pt x="2206" y="2382"/>
                    <a:pt x="1" y="3234"/>
                  </a:cubicBezTo>
                  <a:cubicBezTo>
                    <a:pt x="4613" y="7720"/>
                    <a:pt x="11906" y="9400"/>
                    <a:pt x="19124" y="9400"/>
                  </a:cubicBezTo>
                  <a:cubicBezTo>
                    <a:pt x="22031" y="9400"/>
                    <a:pt x="24863" y="9074"/>
                    <a:pt x="27570" y="8648"/>
                  </a:cubicBezTo>
                  <a:cubicBezTo>
                    <a:pt x="31229" y="8021"/>
                    <a:pt x="34688" y="7094"/>
                    <a:pt x="37395" y="5941"/>
                  </a:cubicBezTo>
                  <a:lnTo>
                    <a:pt x="37395" y="5941"/>
                  </a:lnTo>
                  <a:cubicBezTo>
                    <a:pt x="33309" y="6141"/>
                    <a:pt x="30502" y="6267"/>
                    <a:pt x="28422" y="6267"/>
                  </a:cubicBezTo>
                  <a:cubicBezTo>
                    <a:pt x="24863" y="6267"/>
                    <a:pt x="23084" y="6041"/>
                    <a:pt x="19525" y="5740"/>
                  </a:cubicBezTo>
                  <a:cubicBezTo>
                    <a:pt x="13585" y="5114"/>
                    <a:pt x="10126" y="3009"/>
                    <a:pt x="68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flipH="1">
              <a:off x="1910172" y="3743361"/>
              <a:ext cx="74249" cy="111784"/>
            </a:xfrm>
            <a:custGeom>
              <a:rect b="b" l="l" r="r" t="t"/>
              <a:pathLst>
                <a:path extrusionOk="0" h="7094" w="4712">
                  <a:moveTo>
                    <a:pt x="2932" y="0"/>
                  </a:moveTo>
                  <a:cubicBezTo>
                    <a:pt x="2932" y="301"/>
                    <a:pt x="2832" y="627"/>
                    <a:pt x="2732" y="928"/>
                  </a:cubicBezTo>
                  <a:cubicBezTo>
                    <a:pt x="2732" y="1153"/>
                    <a:pt x="2732" y="1253"/>
                    <a:pt x="2607" y="1454"/>
                  </a:cubicBezTo>
                  <a:cubicBezTo>
                    <a:pt x="2607" y="1554"/>
                    <a:pt x="2506" y="1780"/>
                    <a:pt x="2506" y="1880"/>
                  </a:cubicBezTo>
                  <a:cubicBezTo>
                    <a:pt x="2406" y="2181"/>
                    <a:pt x="2306" y="2507"/>
                    <a:pt x="2206" y="2807"/>
                  </a:cubicBezTo>
                  <a:cubicBezTo>
                    <a:pt x="1980" y="3133"/>
                    <a:pt x="1980" y="3334"/>
                    <a:pt x="1780" y="3660"/>
                  </a:cubicBezTo>
                  <a:cubicBezTo>
                    <a:pt x="1579" y="4186"/>
                    <a:pt x="1354" y="4687"/>
                    <a:pt x="1153" y="5113"/>
                  </a:cubicBezTo>
                  <a:cubicBezTo>
                    <a:pt x="953" y="5439"/>
                    <a:pt x="727" y="5840"/>
                    <a:pt x="526" y="6166"/>
                  </a:cubicBezTo>
                  <a:cubicBezTo>
                    <a:pt x="226" y="6792"/>
                    <a:pt x="0" y="7093"/>
                    <a:pt x="0" y="7093"/>
                  </a:cubicBezTo>
                  <a:cubicBezTo>
                    <a:pt x="0" y="7093"/>
                    <a:pt x="326" y="6893"/>
                    <a:pt x="852" y="6366"/>
                  </a:cubicBezTo>
                  <a:cubicBezTo>
                    <a:pt x="1153" y="6166"/>
                    <a:pt x="1479" y="5840"/>
                    <a:pt x="1780" y="5539"/>
                  </a:cubicBezTo>
                  <a:cubicBezTo>
                    <a:pt x="2105" y="5113"/>
                    <a:pt x="2406" y="4687"/>
                    <a:pt x="2832" y="4186"/>
                  </a:cubicBezTo>
                  <a:cubicBezTo>
                    <a:pt x="3033" y="3960"/>
                    <a:pt x="3133" y="3660"/>
                    <a:pt x="3359" y="3334"/>
                  </a:cubicBezTo>
                  <a:cubicBezTo>
                    <a:pt x="3559" y="3133"/>
                    <a:pt x="3659" y="2807"/>
                    <a:pt x="3860" y="2507"/>
                  </a:cubicBezTo>
                  <a:cubicBezTo>
                    <a:pt x="3985" y="2181"/>
                    <a:pt x="4186" y="1880"/>
                    <a:pt x="4286" y="1454"/>
                  </a:cubicBezTo>
                  <a:cubicBezTo>
                    <a:pt x="4386" y="1153"/>
                    <a:pt x="4486" y="727"/>
                    <a:pt x="4612" y="426"/>
                  </a:cubicBezTo>
                  <a:cubicBezTo>
                    <a:pt x="4712" y="301"/>
                    <a:pt x="4712" y="201"/>
                    <a:pt x="4712" y="201"/>
                  </a:cubicBezTo>
                  <a:cubicBezTo>
                    <a:pt x="4085" y="101"/>
                    <a:pt x="3559" y="101"/>
                    <a:pt x="29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1"/>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p:nvPr/>
          </p:nvSpPr>
          <p:spPr>
            <a:xfrm flipH="1">
              <a:off x="1683071" y="3753225"/>
              <a:ext cx="52945" cy="22927"/>
            </a:xfrm>
            <a:custGeom>
              <a:rect b="b" l="l" r="r" t="t"/>
              <a:pathLst>
                <a:path extrusionOk="0" h="1455" w="3360">
                  <a:moveTo>
                    <a:pt x="2006" y="1"/>
                  </a:moveTo>
                  <a:cubicBezTo>
                    <a:pt x="1580" y="728"/>
                    <a:pt x="853" y="1254"/>
                    <a:pt x="1" y="1455"/>
                  </a:cubicBezTo>
                  <a:lnTo>
                    <a:pt x="753" y="1455"/>
                  </a:lnTo>
                  <a:cubicBezTo>
                    <a:pt x="1880" y="1455"/>
                    <a:pt x="2833" y="928"/>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1"/>
            <p:cNvSpPr/>
            <p:nvPr/>
          </p:nvSpPr>
          <p:spPr>
            <a:xfrm flipH="1">
              <a:off x="2058265" y="3688855"/>
              <a:ext cx="163122" cy="59264"/>
            </a:xfrm>
            <a:custGeom>
              <a:rect b="b" l="l" r="r" t="t"/>
              <a:pathLst>
                <a:path extrusionOk="0" h="3761" w="10352">
                  <a:moveTo>
                    <a:pt x="0" y="1"/>
                  </a:moveTo>
                  <a:lnTo>
                    <a:pt x="0" y="1"/>
                  </a:lnTo>
                  <a:cubicBezTo>
                    <a:pt x="1153" y="2306"/>
                    <a:pt x="3459" y="3760"/>
                    <a:pt x="6166" y="3760"/>
                  </a:cubicBezTo>
                  <a:cubicBezTo>
                    <a:pt x="7745" y="3760"/>
                    <a:pt x="9199" y="3259"/>
                    <a:pt x="10351" y="2407"/>
                  </a:cubicBezTo>
                  <a:cubicBezTo>
                    <a:pt x="6692" y="1780"/>
                    <a:pt x="3234" y="953"/>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p:nvPr/>
          </p:nvSpPr>
          <p:spPr>
            <a:xfrm flipH="1">
              <a:off x="2277062" y="3616589"/>
              <a:ext cx="136665" cy="56097"/>
            </a:xfrm>
            <a:custGeom>
              <a:rect b="b" l="l" r="r" t="t"/>
              <a:pathLst>
                <a:path extrusionOk="0" h="3560" w="8673">
                  <a:moveTo>
                    <a:pt x="1" y="0"/>
                  </a:moveTo>
                  <a:lnTo>
                    <a:pt x="1" y="0"/>
                  </a:lnTo>
                  <a:cubicBezTo>
                    <a:pt x="201" y="100"/>
                    <a:pt x="627" y="527"/>
                    <a:pt x="1254" y="953"/>
                  </a:cubicBezTo>
                  <a:cubicBezTo>
                    <a:pt x="1655" y="1153"/>
                    <a:pt x="2181" y="1454"/>
                    <a:pt x="2708" y="1780"/>
                  </a:cubicBezTo>
                  <a:cubicBezTo>
                    <a:pt x="3033" y="1880"/>
                    <a:pt x="3334" y="2080"/>
                    <a:pt x="3660" y="2206"/>
                  </a:cubicBezTo>
                  <a:cubicBezTo>
                    <a:pt x="3861" y="2406"/>
                    <a:pt x="4161" y="2506"/>
                    <a:pt x="4487" y="2607"/>
                  </a:cubicBezTo>
                  <a:cubicBezTo>
                    <a:pt x="4788" y="2707"/>
                    <a:pt x="5114" y="2832"/>
                    <a:pt x="5414" y="3033"/>
                  </a:cubicBezTo>
                  <a:cubicBezTo>
                    <a:pt x="5740" y="3133"/>
                    <a:pt x="6041" y="3133"/>
                    <a:pt x="6367" y="3233"/>
                  </a:cubicBezTo>
                  <a:cubicBezTo>
                    <a:pt x="6993" y="3459"/>
                    <a:pt x="7620" y="3559"/>
                    <a:pt x="8146" y="3559"/>
                  </a:cubicBezTo>
                  <a:lnTo>
                    <a:pt x="8673" y="3559"/>
                  </a:lnTo>
                  <a:cubicBezTo>
                    <a:pt x="5540" y="2506"/>
                    <a:pt x="2607" y="125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1"/>
            <p:cNvSpPr/>
            <p:nvPr/>
          </p:nvSpPr>
          <p:spPr>
            <a:xfrm flipH="1">
              <a:off x="947725" y="3611846"/>
              <a:ext cx="437586" cy="208929"/>
            </a:xfrm>
            <a:custGeom>
              <a:rect b="b" l="l" r="r" t="t"/>
              <a:pathLst>
                <a:path extrusionOk="0" h="13259" w="27770">
                  <a:moveTo>
                    <a:pt x="10326" y="13259"/>
                  </a:moveTo>
                  <a:lnTo>
                    <a:pt x="10326" y="13259"/>
                  </a:lnTo>
                  <a:lnTo>
                    <a:pt x="10326" y="13259"/>
                  </a:lnTo>
                  <a:lnTo>
                    <a:pt x="10326" y="13259"/>
                  </a:lnTo>
                  <a:close/>
                  <a:moveTo>
                    <a:pt x="15564" y="12306"/>
                  </a:moveTo>
                  <a:cubicBezTo>
                    <a:pt x="13785" y="12933"/>
                    <a:pt x="12005" y="13259"/>
                    <a:pt x="10326" y="13259"/>
                  </a:cubicBezTo>
                  <a:cubicBezTo>
                    <a:pt x="12005" y="13259"/>
                    <a:pt x="13785" y="12933"/>
                    <a:pt x="15564" y="12306"/>
                  </a:cubicBezTo>
                  <a:close/>
                  <a:moveTo>
                    <a:pt x="0" y="9900"/>
                  </a:moveTo>
                  <a:lnTo>
                    <a:pt x="0" y="9900"/>
                  </a:lnTo>
                  <a:lnTo>
                    <a:pt x="0" y="9900"/>
                  </a:lnTo>
                  <a:close/>
                  <a:moveTo>
                    <a:pt x="0" y="9800"/>
                  </a:moveTo>
                  <a:lnTo>
                    <a:pt x="0" y="9800"/>
                  </a:lnTo>
                  <a:lnTo>
                    <a:pt x="0" y="9800"/>
                  </a:lnTo>
                  <a:close/>
                  <a:moveTo>
                    <a:pt x="27770" y="101"/>
                  </a:moveTo>
                  <a:cubicBezTo>
                    <a:pt x="27569" y="201"/>
                    <a:pt x="27469" y="301"/>
                    <a:pt x="27369" y="401"/>
                  </a:cubicBezTo>
                  <a:lnTo>
                    <a:pt x="27369" y="401"/>
                  </a:lnTo>
                  <a:cubicBezTo>
                    <a:pt x="27469" y="301"/>
                    <a:pt x="27569" y="201"/>
                    <a:pt x="27770" y="101"/>
                  </a:cubicBezTo>
                  <a:lnTo>
                    <a:pt x="27770" y="101"/>
                  </a:lnTo>
                  <a:close/>
                  <a:moveTo>
                    <a:pt x="27569" y="0"/>
                  </a:moveTo>
                  <a:cubicBezTo>
                    <a:pt x="25590" y="1755"/>
                    <a:pt x="23484" y="3008"/>
                    <a:pt x="20777" y="3008"/>
                  </a:cubicBezTo>
                  <a:cubicBezTo>
                    <a:pt x="20577" y="3008"/>
                    <a:pt x="20477" y="2908"/>
                    <a:pt x="20251" y="2908"/>
                  </a:cubicBezTo>
                  <a:cubicBezTo>
                    <a:pt x="19098" y="2908"/>
                    <a:pt x="17970" y="2607"/>
                    <a:pt x="16918" y="2181"/>
                  </a:cubicBezTo>
                  <a:lnTo>
                    <a:pt x="16918" y="2181"/>
                  </a:lnTo>
                  <a:cubicBezTo>
                    <a:pt x="17970" y="2607"/>
                    <a:pt x="19098" y="2908"/>
                    <a:pt x="20251" y="2908"/>
                  </a:cubicBezTo>
                  <a:cubicBezTo>
                    <a:pt x="20477" y="2908"/>
                    <a:pt x="20577" y="3008"/>
                    <a:pt x="20777" y="3008"/>
                  </a:cubicBezTo>
                  <a:cubicBezTo>
                    <a:pt x="23484" y="3008"/>
                    <a:pt x="25590" y="1755"/>
                    <a:pt x="2756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1"/>
            <p:cNvSpPr/>
            <p:nvPr/>
          </p:nvSpPr>
          <p:spPr>
            <a:xfrm flipH="1">
              <a:off x="950872" y="3611846"/>
              <a:ext cx="205777" cy="80584"/>
            </a:xfrm>
            <a:custGeom>
              <a:rect b="b" l="l" r="r" t="t"/>
              <a:pathLst>
                <a:path extrusionOk="0" h="5114" w="13059">
                  <a:moveTo>
                    <a:pt x="13058" y="0"/>
                  </a:moveTo>
                  <a:cubicBezTo>
                    <a:pt x="11079" y="1755"/>
                    <a:pt x="8973" y="3008"/>
                    <a:pt x="6266" y="3008"/>
                  </a:cubicBezTo>
                  <a:cubicBezTo>
                    <a:pt x="6066" y="3008"/>
                    <a:pt x="5966" y="2908"/>
                    <a:pt x="5740" y="2908"/>
                  </a:cubicBezTo>
                  <a:cubicBezTo>
                    <a:pt x="4587" y="2908"/>
                    <a:pt x="3459" y="2607"/>
                    <a:pt x="2407" y="2181"/>
                  </a:cubicBezTo>
                  <a:cubicBezTo>
                    <a:pt x="1680" y="2507"/>
                    <a:pt x="828" y="2807"/>
                    <a:pt x="1" y="3133"/>
                  </a:cubicBezTo>
                  <a:cubicBezTo>
                    <a:pt x="1780" y="4261"/>
                    <a:pt x="3760" y="4888"/>
                    <a:pt x="5740" y="5113"/>
                  </a:cubicBezTo>
                  <a:lnTo>
                    <a:pt x="6266" y="5113"/>
                  </a:lnTo>
                  <a:cubicBezTo>
                    <a:pt x="7720" y="5113"/>
                    <a:pt x="9099" y="4687"/>
                    <a:pt x="10352" y="4061"/>
                  </a:cubicBezTo>
                  <a:cubicBezTo>
                    <a:pt x="11179" y="2908"/>
                    <a:pt x="12006" y="1655"/>
                    <a:pt x="12858" y="401"/>
                  </a:cubicBezTo>
                  <a:cubicBezTo>
                    <a:pt x="12958" y="301"/>
                    <a:pt x="12958" y="201"/>
                    <a:pt x="130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A tribute to Dr. Seuss on his birthday.&#10;&#10;Music and Words by Caleb Dirnberger &#10;© 2015&#10;&#10;Recorded for &quot;Dr. Seuss Week&quot;" id="409" name="Google Shape;409;p41" title="&quot;Read Across America&quot; - Lyric Video">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
        <p:nvSpPr>
          <p:cNvPr id="410" name="Google Shape;410;p41"/>
          <p:cNvSpPr txBox="1"/>
          <p:nvPr/>
        </p:nvSpPr>
        <p:spPr>
          <a:xfrm>
            <a:off x="906000" y="270613"/>
            <a:ext cx="5952000" cy="5388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2300">
                <a:solidFill>
                  <a:srgbClr val="CC0000"/>
                </a:solidFill>
                <a:latin typeface="Kalam"/>
                <a:ea typeface="Kalam"/>
                <a:cs typeface="Kalam"/>
                <a:sym typeface="Kalam"/>
              </a:rPr>
              <a:t>Read Across America Day Song</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2"/>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2"/>
          <p:cNvSpPr/>
          <p:nvPr/>
        </p:nvSpPr>
        <p:spPr>
          <a:xfrm flipH="1">
            <a:off x="7236208" y="719329"/>
            <a:ext cx="881109" cy="877944"/>
          </a:xfrm>
          <a:custGeom>
            <a:rect b="b" l="l" r="r" t="t"/>
            <a:pathLst>
              <a:path extrusionOk="0" h="23022" w="23105">
                <a:moveTo>
                  <a:pt x="11563" y="1"/>
                </a:moveTo>
                <a:cubicBezTo>
                  <a:pt x="5238" y="1"/>
                  <a:pt x="1" y="5135"/>
                  <a:pt x="1" y="11460"/>
                </a:cubicBezTo>
                <a:cubicBezTo>
                  <a:pt x="1" y="17888"/>
                  <a:pt x="5238" y="23022"/>
                  <a:pt x="11563" y="23022"/>
                </a:cubicBezTo>
                <a:cubicBezTo>
                  <a:pt x="17888" y="23022"/>
                  <a:pt x="23104" y="17888"/>
                  <a:pt x="23104" y="11460"/>
                </a:cubicBezTo>
                <a:cubicBezTo>
                  <a:pt x="23104" y="5135"/>
                  <a:pt x="17888" y="1"/>
                  <a:pt x="11563"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flipH="1">
            <a:off x="7659888" y="1130502"/>
            <a:ext cx="457429" cy="466772"/>
          </a:xfrm>
          <a:custGeom>
            <a:rect b="b" l="l" r="r" t="t"/>
            <a:pathLst>
              <a:path extrusionOk="0" h="12240" w="11995">
                <a:moveTo>
                  <a:pt x="11563" y="12240"/>
                </a:moveTo>
                <a:lnTo>
                  <a:pt x="11563" y="12240"/>
                </a:lnTo>
                <a:lnTo>
                  <a:pt x="11563" y="12240"/>
                </a:lnTo>
                <a:close/>
                <a:moveTo>
                  <a:pt x="11563" y="12240"/>
                </a:moveTo>
                <a:lnTo>
                  <a:pt x="11563" y="12240"/>
                </a:lnTo>
                <a:lnTo>
                  <a:pt x="11563"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809" y="12240"/>
                </a:moveTo>
                <a:lnTo>
                  <a:pt x="11809" y="12240"/>
                </a:lnTo>
                <a:lnTo>
                  <a:pt x="11809" y="12240"/>
                </a:lnTo>
                <a:close/>
                <a:moveTo>
                  <a:pt x="11809" y="12240"/>
                </a:moveTo>
                <a:lnTo>
                  <a:pt x="11809" y="12240"/>
                </a:lnTo>
                <a:lnTo>
                  <a:pt x="11809" y="12240"/>
                </a:lnTo>
                <a:close/>
                <a:moveTo>
                  <a:pt x="11809" y="12240"/>
                </a:moveTo>
                <a:lnTo>
                  <a:pt x="11809" y="12240"/>
                </a:lnTo>
                <a:lnTo>
                  <a:pt x="11809" y="12240"/>
                </a:lnTo>
                <a:close/>
                <a:moveTo>
                  <a:pt x="11912" y="12240"/>
                </a:moveTo>
                <a:lnTo>
                  <a:pt x="11809" y="12240"/>
                </a:lnTo>
                <a:lnTo>
                  <a:pt x="11912" y="12240"/>
                </a:lnTo>
                <a:close/>
                <a:moveTo>
                  <a:pt x="11912" y="12240"/>
                </a:moveTo>
                <a:lnTo>
                  <a:pt x="11912" y="12240"/>
                </a:lnTo>
                <a:lnTo>
                  <a:pt x="11912" y="12240"/>
                </a:lnTo>
                <a:close/>
                <a:moveTo>
                  <a:pt x="11994" y="12240"/>
                </a:moveTo>
                <a:lnTo>
                  <a:pt x="11994" y="12240"/>
                </a:lnTo>
                <a:lnTo>
                  <a:pt x="11994" y="12240"/>
                </a:lnTo>
                <a:close/>
                <a:moveTo>
                  <a:pt x="11994" y="12240"/>
                </a:moveTo>
                <a:lnTo>
                  <a:pt x="11994" y="12240"/>
                </a:lnTo>
                <a:lnTo>
                  <a:pt x="11994" y="12240"/>
                </a:lnTo>
                <a:close/>
                <a:moveTo>
                  <a:pt x="1" y="678"/>
                </a:moveTo>
                <a:lnTo>
                  <a:pt x="1" y="678"/>
                </a:lnTo>
                <a:lnTo>
                  <a:pt x="1" y="678"/>
                </a:lnTo>
                <a:close/>
                <a:moveTo>
                  <a:pt x="1" y="678"/>
                </a:moveTo>
                <a:lnTo>
                  <a:pt x="1" y="678"/>
                </a:lnTo>
                <a:lnTo>
                  <a:pt x="1" y="678"/>
                </a:lnTo>
                <a:close/>
                <a:moveTo>
                  <a:pt x="1" y="596"/>
                </a:moveTo>
                <a:lnTo>
                  <a:pt x="1" y="678"/>
                </a:lnTo>
                <a:lnTo>
                  <a:pt x="1" y="596"/>
                </a:lnTo>
                <a:close/>
                <a:moveTo>
                  <a:pt x="1" y="596"/>
                </a:moveTo>
                <a:lnTo>
                  <a:pt x="1" y="596"/>
                </a:lnTo>
                <a:lnTo>
                  <a:pt x="1" y="596"/>
                </a:lnTo>
                <a:close/>
                <a:moveTo>
                  <a:pt x="1" y="596"/>
                </a:moveTo>
                <a:lnTo>
                  <a:pt x="1" y="596"/>
                </a:lnTo>
                <a:lnTo>
                  <a:pt x="1" y="596"/>
                </a:lnTo>
                <a:close/>
                <a:moveTo>
                  <a:pt x="1" y="513"/>
                </a:moveTo>
                <a:lnTo>
                  <a:pt x="1" y="513"/>
                </a:lnTo>
                <a:lnTo>
                  <a:pt x="1" y="513"/>
                </a:lnTo>
                <a:close/>
                <a:moveTo>
                  <a:pt x="1" y="513"/>
                </a:moveTo>
                <a:lnTo>
                  <a:pt x="1" y="513"/>
                </a:lnTo>
                <a:lnTo>
                  <a:pt x="1" y="513"/>
                </a:lnTo>
                <a:close/>
                <a:moveTo>
                  <a:pt x="1" y="513"/>
                </a:moveTo>
                <a:lnTo>
                  <a:pt x="1" y="513"/>
                </a:lnTo>
                <a:lnTo>
                  <a:pt x="1" y="513"/>
                </a:lnTo>
                <a:close/>
                <a:moveTo>
                  <a:pt x="1" y="431"/>
                </a:moveTo>
                <a:lnTo>
                  <a:pt x="1" y="431"/>
                </a:lnTo>
                <a:lnTo>
                  <a:pt x="1" y="431"/>
                </a:lnTo>
                <a:close/>
                <a:moveTo>
                  <a:pt x="1" y="431"/>
                </a:moveTo>
                <a:lnTo>
                  <a:pt x="1" y="431"/>
                </a:lnTo>
                <a:lnTo>
                  <a:pt x="1" y="431"/>
                </a:lnTo>
                <a:close/>
                <a:moveTo>
                  <a:pt x="1" y="431"/>
                </a:moveTo>
                <a:lnTo>
                  <a:pt x="1" y="431"/>
                </a:lnTo>
                <a:lnTo>
                  <a:pt x="1" y="431"/>
                </a:lnTo>
                <a:close/>
                <a:moveTo>
                  <a:pt x="1" y="349"/>
                </a:moveTo>
                <a:lnTo>
                  <a:pt x="1" y="349"/>
                </a:lnTo>
                <a:lnTo>
                  <a:pt x="1" y="349"/>
                </a:lnTo>
                <a:close/>
                <a:moveTo>
                  <a:pt x="1" y="349"/>
                </a:moveTo>
                <a:lnTo>
                  <a:pt x="1" y="349"/>
                </a:lnTo>
                <a:lnTo>
                  <a:pt x="1" y="349"/>
                </a:lnTo>
                <a:close/>
                <a:moveTo>
                  <a:pt x="1" y="246"/>
                </a:moveTo>
                <a:lnTo>
                  <a:pt x="1" y="246"/>
                </a:lnTo>
                <a:lnTo>
                  <a:pt x="1" y="246"/>
                </a:lnTo>
                <a:close/>
                <a:moveTo>
                  <a:pt x="1" y="246"/>
                </a:moveTo>
                <a:lnTo>
                  <a:pt x="1" y="246"/>
                </a:lnTo>
                <a:lnTo>
                  <a:pt x="1" y="246"/>
                </a:lnTo>
                <a:close/>
                <a:moveTo>
                  <a:pt x="1" y="246"/>
                </a:moveTo>
                <a:lnTo>
                  <a:pt x="1" y="246"/>
                </a:lnTo>
                <a:lnTo>
                  <a:pt x="1" y="246"/>
                </a:lnTo>
                <a:close/>
                <a:moveTo>
                  <a:pt x="1" y="164"/>
                </a:moveTo>
                <a:lnTo>
                  <a:pt x="1" y="164"/>
                </a:lnTo>
                <a:lnTo>
                  <a:pt x="1" y="164"/>
                </a:lnTo>
                <a:close/>
                <a:moveTo>
                  <a:pt x="1" y="164"/>
                </a:moveTo>
                <a:lnTo>
                  <a:pt x="1" y="164"/>
                </a:lnTo>
                <a:lnTo>
                  <a:pt x="1" y="164"/>
                </a:lnTo>
                <a:close/>
                <a:moveTo>
                  <a:pt x="1" y="164"/>
                </a:moveTo>
                <a:lnTo>
                  <a:pt x="1" y="164"/>
                </a:lnTo>
                <a:lnTo>
                  <a:pt x="1" y="164"/>
                </a:lnTo>
                <a:close/>
                <a:moveTo>
                  <a:pt x="1" y="82"/>
                </a:moveTo>
                <a:lnTo>
                  <a:pt x="1" y="82"/>
                </a:lnTo>
                <a:lnTo>
                  <a:pt x="1" y="82"/>
                </a:lnTo>
                <a:close/>
                <a:moveTo>
                  <a:pt x="1" y="0"/>
                </a:moveTo>
                <a:lnTo>
                  <a:pt x="1" y="0"/>
                </a:lnTo>
                <a:lnTo>
                  <a:pt x="1" y="0"/>
                </a:lnTo>
                <a:close/>
                <a:moveTo>
                  <a:pt x="1" y="0"/>
                </a:moveTo>
                <a:lnTo>
                  <a:pt x="1" y="0"/>
                </a:ln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2"/>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2"/>
          <p:cNvSpPr/>
          <p:nvPr/>
        </p:nvSpPr>
        <p:spPr>
          <a:xfrm flipH="1">
            <a:off x="7666941" y="425650"/>
            <a:ext cx="51749" cy="228734"/>
          </a:xfrm>
          <a:custGeom>
            <a:rect b="b" l="l" r="r" t="t"/>
            <a:pathLst>
              <a:path extrusionOk="0" h="5998" w="1357">
                <a:moveTo>
                  <a:pt x="596" y="1"/>
                </a:moveTo>
                <a:cubicBezTo>
                  <a:pt x="329" y="514"/>
                  <a:pt x="165" y="1027"/>
                  <a:pt x="83" y="1459"/>
                </a:cubicBezTo>
                <a:cubicBezTo>
                  <a:pt x="1" y="1972"/>
                  <a:pt x="1" y="2485"/>
                  <a:pt x="1" y="2999"/>
                </a:cubicBezTo>
                <a:cubicBezTo>
                  <a:pt x="1" y="3512"/>
                  <a:pt x="83" y="4026"/>
                  <a:pt x="165" y="4457"/>
                </a:cubicBezTo>
                <a:cubicBezTo>
                  <a:pt x="329" y="4970"/>
                  <a:pt x="432" y="5484"/>
                  <a:pt x="761" y="5997"/>
                </a:cubicBezTo>
                <a:cubicBezTo>
                  <a:pt x="1028" y="5484"/>
                  <a:pt x="1192" y="4970"/>
                  <a:pt x="1274" y="4457"/>
                </a:cubicBezTo>
                <a:cubicBezTo>
                  <a:pt x="1356" y="3943"/>
                  <a:pt x="1356" y="3430"/>
                  <a:pt x="1356" y="2999"/>
                </a:cubicBezTo>
                <a:cubicBezTo>
                  <a:pt x="1356" y="2485"/>
                  <a:pt x="1274" y="1972"/>
                  <a:pt x="1192" y="1459"/>
                </a:cubicBezTo>
                <a:cubicBezTo>
                  <a:pt x="1028" y="945"/>
                  <a:pt x="843" y="432"/>
                  <a:pt x="59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2"/>
          <p:cNvSpPr/>
          <p:nvPr/>
        </p:nvSpPr>
        <p:spPr>
          <a:xfrm flipH="1">
            <a:off x="7941057" y="526670"/>
            <a:ext cx="120621" cy="195823"/>
          </a:xfrm>
          <a:custGeom>
            <a:rect b="b" l="l" r="r" t="t"/>
            <a:pathLst>
              <a:path extrusionOk="0" h="5135" w="3163">
                <a:moveTo>
                  <a:pt x="0" y="1"/>
                </a:moveTo>
                <a:cubicBezTo>
                  <a:pt x="82" y="596"/>
                  <a:pt x="185" y="1110"/>
                  <a:pt x="349" y="1541"/>
                </a:cubicBezTo>
                <a:cubicBezTo>
                  <a:pt x="513" y="2054"/>
                  <a:pt x="780" y="2486"/>
                  <a:pt x="1027" y="2917"/>
                </a:cubicBezTo>
                <a:cubicBezTo>
                  <a:pt x="1294" y="3348"/>
                  <a:pt x="1622" y="3759"/>
                  <a:pt x="1972" y="4108"/>
                </a:cubicBezTo>
                <a:cubicBezTo>
                  <a:pt x="2321" y="4539"/>
                  <a:pt x="2649" y="4888"/>
                  <a:pt x="3163" y="5135"/>
                </a:cubicBezTo>
                <a:cubicBezTo>
                  <a:pt x="3163" y="4539"/>
                  <a:pt x="2998" y="4026"/>
                  <a:pt x="2834" y="3595"/>
                </a:cubicBezTo>
                <a:cubicBezTo>
                  <a:pt x="2649" y="3081"/>
                  <a:pt x="2485" y="2650"/>
                  <a:pt x="2238" y="2219"/>
                </a:cubicBezTo>
                <a:cubicBezTo>
                  <a:pt x="1972" y="1808"/>
                  <a:pt x="1622" y="1377"/>
                  <a:pt x="1294" y="1028"/>
                </a:cubicBezTo>
                <a:cubicBezTo>
                  <a:pt x="945" y="596"/>
                  <a:pt x="513" y="268"/>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2"/>
          <p:cNvSpPr/>
          <p:nvPr/>
        </p:nvSpPr>
        <p:spPr>
          <a:xfrm flipH="1">
            <a:off x="8123534" y="797658"/>
            <a:ext cx="202077" cy="111240"/>
          </a:xfrm>
          <a:custGeom>
            <a:rect b="b" l="l" r="r" t="t"/>
            <a:pathLst>
              <a:path extrusionOk="0" h="2917" w="5299">
                <a:moveTo>
                  <a:pt x="0" y="0"/>
                </a:moveTo>
                <a:cubicBezTo>
                  <a:pt x="329" y="514"/>
                  <a:pt x="678" y="863"/>
                  <a:pt x="1109" y="1191"/>
                </a:cubicBezTo>
                <a:cubicBezTo>
                  <a:pt x="1541" y="1540"/>
                  <a:pt x="1869" y="1787"/>
                  <a:pt x="2383" y="2054"/>
                </a:cubicBezTo>
                <a:cubicBezTo>
                  <a:pt x="2814" y="2300"/>
                  <a:pt x="3245" y="2485"/>
                  <a:pt x="3759" y="2649"/>
                </a:cubicBezTo>
                <a:cubicBezTo>
                  <a:pt x="4272" y="2731"/>
                  <a:pt x="4703" y="2916"/>
                  <a:pt x="5299" y="2916"/>
                </a:cubicBezTo>
                <a:cubicBezTo>
                  <a:pt x="5052" y="2403"/>
                  <a:pt x="4621" y="2054"/>
                  <a:pt x="4272" y="1705"/>
                </a:cubicBezTo>
                <a:cubicBezTo>
                  <a:pt x="3841" y="1376"/>
                  <a:pt x="3409" y="1109"/>
                  <a:pt x="2999" y="863"/>
                </a:cubicBezTo>
                <a:cubicBezTo>
                  <a:pt x="2567" y="596"/>
                  <a:pt x="2136" y="431"/>
                  <a:pt x="1623" y="247"/>
                </a:cubicBezTo>
                <a:cubicBezTo>
                  <a:pt x="1109" y="82"/>
                  <a:pt x="596" y="0"/>
                  <a:pt x="0"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2"/>
          <p:cNvSpPr/>
          <p:nvPr/>
        </p:nvSpPr>
        <p:spPr>
          <a:xfrm flipH="1">
            <a:off x="8188516" y="1135460"/>
            <a:ext cx="228734" cy="53808"/>
          </a:xfrm>
          <a:custGeom>
            <a:rect b="b" l="l" r="r" t="t"/>
            <a:pathLst>
              <a:path extrusionOk="0" h="1411" w="5998">
                <a:moveTo>
                  <a:pt x="3433" y="0"/>
                </a:moveTo>
                <a:cubicBezTo>
                  <a:pt x="3293" y="0"/>
                  <a:pt x="3149" y="10"/>
                  <a:pt x="2999" y="34"/>
                </a:cubicBezTo>
                <a:cubicBezTo>
                  <a:pt x="2486" y="34"/>
                  <a:pt x="1972" y="34"/>
                  <a:pt x="1459" y="219"/>
                </a:cubicBezTo>
                <a:cubicBezTo>
                  <a:pt x="945" y="301"/>
                  <a:pt x="514" y="466"/>
                  <a:pt x="1" y="733"/>
                </a:cubicBezTo>
                <a:cubicBezTo>
                  <a:pt x="514" y="1061"/>
                  <a:pt x="1027" y="1143"/>
                  <a:pt x="1541" y="1246"/>
                </a:cubicBezTo>
                <a:cubicBezTo>
                  <a:pt x="2054" y="1328"/>
                  <a:pt x="2486" y="1410"/>
                  <a:pt x="2999" y="1410"/>
                </a:cubicBezTo>
                <a:cubicBezTo>
                  <a:pt x="3512" y="1328"/>
                  <a:pt x="4026" y="1328"/>
                  <a:pt x="4539" y="1143"/>
                </a:cubicBezTo>
                <a:cubicBezTo>
                  <a:pt x="5053" y="1061"/>
                  <a:pt x="5484" y="897"/>
                  <a:pt x="5997" y="630"/>
                </a:cubicBezTo>
                <a:cubicBezTo>
                  <a:pt x="5484" y="301"/>
                  <a:pt x="4970" y="219"/>
                  <a:pt x="4457" y="116"/>
                </a:cubicBezTo>
                <a:cubicBezTo>
                  <a:pt x="4094" y="58"/>
                  <a:pt x="3772" y="0"/>
                  <a:pt x="3433"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2"/>
          <p:cNvSpPr/>
          <p:nvPr/>
        </p:nvSpPr>
        <p:spPr>
          <a:xfrm flipH="1">
            <a:off x="8120407" y="1407707"/>
            <a:ext cx="195823" cy="120659"/>
          </a:xfrm>
          <a:custGeom>
            <a:rect b="b" l="l" r="r" t="t"/>
            <a:pathLst>
              <a:path extrusionOk="0" h="3164" w="5135">
                <a:moveTo>
                  <a:pt x="5135" y="1"/>
                </a:moveTo>
                <a:lnTo>
                  <a:pt x="5135" y="1"/>
                </a:lnTo>
                <a:cubicBezTo>
                  <a:pt x="4539" y="83"/>
                  <a:pt x="4108" y="165"/>
                  <a:pt x="3595" y="350"/>
                </a:cubicBezTo>
                <a:cubicBezTo>
                  <a:pt x="3081" y="514"/>
                  <a:pt x="2650" y="781"/>
                  <a:pt x="2239" y="1028"/>
                </a:cubicBezTo>
                <a:cubicBezTo>
                  <a:pt x="1808" y="1295"/>
                  <a:pt x="1377" y="1541"/>
                  <a:pt x="1028" y="1972"/>
                </a:cubicBezTo>
                <a:cubicBezTo>
                  <a:pt x="699" y="2321"/>
                  <a:pt x="350" y="2650"/>
                  <a:pt x="1" y="3163"/>
                </a:cubicBezTo>
                <a:cubicBezTo>
                  <a:pt x="596" y="3163"/>
                  <a:pt x="1110" y="2999"/>
                  <a:pt x="1623" y="2835"/>
                </a:cubicBezTo>
                <a:cubicBezTo>
                  <a:pt x="2054" y="2650"/>
                  <a:pt x="2486" y="2486"/>
                  <a:pt x="2917" y="2219"/>
                </a:cubicBezTo>
                <a:cubicBezTo>
                  <a:pt x="3348" y="1890"/>
                  <a:pt x="3779" y="1623"/>
                  <a:pt x="4190" y="1295"/>
                </a:cubicBezTo>
                <a:cubicBezTo>
                  <a:pt x="4539" y="945"/>
                  <a:pt x="4888" y="514"/>
                  <a:pt x="5135"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2"/>
          <p:cNvSpPr/>
          <p:nvPr/>
        </p:nvSpPr>
        <p:spPr>
          <a:xfrm flipH="1">
            <a:off x="7934002" y="1590183"/>
            <a:ext cx="111240" cy="202878"/>
          </a:xfrm>
          <a:custGeom>
            <a:rect b="b" l="l" r="r" t="t"/>
            <a:pathLst>
              <a:path extrusionOk="0" h="5320" w="2917">
                <a:moveTo>
                  <a:pt x="2916" y="1"/>
                </a:moveTo>
                <a:lnTo>
                  <a:pt x="2916" y="1"/>
                </a:lnTo>
                <a:cubicBezTo>
                  <a:pt x="2403" y="350"/>
                  <a:pt x="2054" y="699"/>
                  <a:pt x="1705" y="1130"/>
                </a:cubicBezTo>
                <a:cubicBezTo>
                  <a:pt x="1376" y="1459"/>
                  <a:pt x="1109" y="1890"/>
                  <a:pt x="863" y="2321"/>
                </a:cubicBezTo>
                <a:cubicBezTo>
                  <a:pt x="596" y="2753"/>
                  <a:pt x="432" y="3266"/>
                  <a:pt x="267" y="3779"/>
                </a:cubicBezTo>
                <a:cubicBezTo>
                  <a:pt x="165" y="4211"/>
                  <a:pt x="0" y="4724"/>
                  <a:pt x="0" y="5320"/>
                </a:cubicBezTo>
                <a:cubicBezTo>
                  <a:pt x="514" y="4970"/>
                  <a:pt x="863" y="4621"/>
                  <a:pt x="1191" y="4293"/>
                </a:cubicBezTo>
                <a:cubicBezTo>
                  <a:pt x="1541" y="3861"/>
                  <a:pt x="1807" y="3430"/>
                  <a:pt x="2054" y="2999"/>
                </a:cubicBezTo>
                <a:cubicBezTo>
                  <a:pt x="2321" y="2568"/>
                  <a:pt x="2485" y="2054"/>
                  <a:pt x="2649" y="1644"/>
                </a:cubicBezTo>
                <a:cubicBezTo>
                  <a:pt x="2834" y="1130"/>
                  <a:pt x="2916" y="617"/>
                  <a:pt x="291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2"/>
          <p:cNvSpPr/>
          <p:nvPr/>
        </p:nvSpPr>
        <p:spPr>
          <a:xfrm flipH="1">
            <a:off x="7653632" y="1655967"/>
            <a:ext cx="52512" cy="231861"/>
          </a:xfrm>
          <a:custGeom>
            <a:rect b="b" l="l" r="r" t="t"/>
            <a:pathLst>
              <a:path extrusionOk="0" h="6080" w="1377">
                <a:moveTo>
                  <a:pt x="617" y="1"/>
                </a:moveTo>
                <a:cubicBezTo>
                  <a:pt x="350" y="514"/>
                  <a:pt x="185" y="1028"/>
                  <a:pt x="103" y="1541"/>
                </a:cubicBezTo>
                <a:cubicBezTo>
                  <a:pt x="0" y="2054"/>
                  <a:pt x="0" y="2568"/>
                  <a:pt x="0" y="3081"/>
                </a:cubicBezTo>
                <a:cubicBezTo>
                  <a:pt x="0" y="3595"/>
                  <a:pt x="103" y="4026"/>
                  <a:pt x="185" y="4539"/>
                </a:cubicBezTo>
                <a:cubicBezTo>
                  <a:pt x="267" y="5053"/>
                  <a:pt x="432" y="5566"/>
                  <a:pt x="781" y="6079"/>
                </a:cubicBezTo>
                <a:cubicBezTo>
                  <a:pt x="1027" y="5566"/>
                  <a:pt x="1130" y="5053"/>
                  <a:pt x="1294" y="4539"/>
                </a:cubicBezTo>
                <a:cubicBezTo>
                  <a:pt x="1376" y="4026"/>
                  <a:pt x="1376" y="3512"/>
                  <a:pt x="1376" y="2999"/>
                </a:cubicBezTo>
                <a:cubicBezTo>
                  <a:pt x="1376" y="2486"/>
                  <a:pt x="1294" y="2054"/>
                  <a:pt x="1212" y="1541"/>
                </a:cubicBezTo>
                <a:cubicBezTo>
                  <a:pt x="1027" y="1028"/>
                  <a:pt x="863" y="514"/>
                  <a:pt x="6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2"/>
          <p:cNvSpPr/>
          <p:nvPr/>
        </p:nvSpPr>
        <p:spPr>
          <a:xfrm flipH="1">
            <a:off x="7314534" y="1587056"/>
            <a:ext cx="117494" cy="195823"/>
          </a:xfrm>
          <a:custGeom>
            <a:rect b="b" l="l" r="r" t="t"/>
            <a:pathLst>
              <a:path extrusionOk="0" h="5135" w="3081">
                <a:moveTo>
                  <a:pt x="0" y="1"/>
                </a:moveTo>
                <a:cubicBezTo>
                  <a:pt x="0" y="596"/>
                  <a:pt x="103" y="1110"/>
                  <a:pt x="267" y="1623"/>
                </a:cubicBezTo>
                <a:cubicBezTo>
                  <a:pt x="431" y="2054"/>
                  <a:pt x="698" y="2485"/>
                  <a:pt x="945" y="2917"/>
                </a:cubicBezTo>
                <a:cubicBezTo>
                  <a:pt x="1212" y="3348"/>
                  <a:pt x="1540" y="3779"/>
                  <a:pt x="1889" y="4108"/>
                </a:cubicBezTo>
                <a:cubicBezTo>
                  <a:pt x="2238" y="4539"/>
                  <a:pt x="2567" y="4888"/>
                  <a:pt x="3080" y="5135"/>
                </a:cubicBezTo>
                <a:cubicBezTo>
                  <a:pt x="3080" y="4539"/>
                  <a:pt x="2916" y="4026"/>
                  <a:pt x="2752" y="3594"/>
                </a:cubicBezTo>
                <a:cubicBezTo>
                  <a:pt x="2567" y="3081"/>
                  <a:pt x="2403" y="2650"/>
                  <a:pt x="2156" y="2239"/>
                </a:cubicBezTo>
                <a:cubicBezTo>
                  <a:pt x="1889" y="1808"/>
                  <a:pt x="1540" y="1376"/>
                  <a:pt x="1212" y="1027"/>
                </a:cubicBezTo>
                <a:cubicBezTo>
                  <a:pt x="863" y="699"/>
                  <a:pt x="431" y="350"/>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2"/>
          <p:cNvSpPr/>
          <p:nvPr/>
        </p:nvSpPr>
        <p:spPr>
          <a:xfrm flipH="1">
            <a:off x="7049838" y="1404580"/>
            <a:ext cx="202077" cy="107350"/>
          </a:xfrm>
          <a:custGeom>
            <a:rect b="b" l="l" r="r" t="t"/>
            <a:pathLst>
              <a:path extrusionOk="0" h="2815" w="5299">
                <a:moveTo>
                  <a:pt x="0" y="1"/>
                </a:moveTo>
                <a:cubicBezTo>
                  <a:pt x="329" y="432"/>
                  <a:pt x="678" y="863"/>
                  <a:pt x="1109" y="1192"/>
                </a:cubicBezTo>
                <a:cubicBezTo>
                  <a:pt x="1541" y="1459"/>
                  <a:pt x="1869" y="1787"/>
                  <a:pt x="2383" y="1972"/>
                </a:cubicBezTo>
                <a:cubicBezTo>
                  <a:pt x="2814" y="2219"/>
                  <a:pt x="3245" y="2403"/>
                  <a:pt x="3758" y="2568"/>
                </a:cubicBezTo>
                <a:cubicBezTo>
                  <a:pt x="4272" y="2732"/>
                  <a:pt x="4703" y="2814"/>
                  <a:pt x="5299" y="2814"/>
                </a:cubicBezTo>
                <a:cubicBezTo>
                  <a:pt x="5032" y="2301"/>
                  <a:pt x="4621" y="1972"/>
                  <a:pt x="4272" y="1623"/>
                </a:cubicBezTo>
                <a:cubicBezTo>
                  <a:pt x="3841" y="1274"/>
                  <a:pt x="3409" y="1027"/>
                  <a:pt x="2978" y="760"/>
                </a:cubicBezTo>
                <a:cubicBezTo>
                  <a:pt x="2567" y="596"/>
                  <a:pt x="2136" y="350"/>
                  <a:pt x="1623" y="165"/>
                </a:cubicBezTo>
                <a:cubicBezTo>
                  <a:pt x="1109" y="83"/>
                  <a:pt x="596" y="1"/>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2"/>
          <p:cNvSpPr/>
          <p:nvPr/>
        </p:nvSpPr>
        <p:spPr>
          <a:xfrm flipH="1">
            <a:off x="6955073" y="1124210"/>
            <a:ext cx="228734" cy="51749"/>
          </a:xfrm>
          <a:custGeom>
            <a:rect b="b" l="l" r="r" t="t"/>
            <a:pathLst>
              <a:path extrusionOk="0" h="1357" w="5998">
                <a:moveTo>
                  <a:pt x="2917" y="1"/>
                </a:moveTo>
                <a:cubicBezTo>
                  <a:pt x="2486" y="1"/>
                  <a:pt x="1972" y="83"/>
                  <a:pt x="1459" y="165"/>
                </a:cubicBezTo>
                <a:cubicBezTo>
                  <a:pt x="946" y="247"/>
                  <a:pt x="432" y="411"/>
                  <a:pt x="1" y="761"/>
                </a:cubicBezTo>
                <a:cubicBezTo>
                  <a:pt x="514" y="1028"/>
                  <a:pt x="946" y="1110"/>
                  <a:pt x="1459" y="1192"/>
                </a:cubicBezTo>
                <a:cubicBezTo>
                  <a:pt x="1972" y="1274"/>
                  <a:pt x="2486" y="1356"/>
                  <a:pt x="2999" y="1356"/>
                </a:cubicBezTo>
                <a:cubicBezTo>
                  <a:pt x="3513" y="1356"/>
                  <a:pt x="4026" y="1274"/>
                  <a:pt x="4457" y="1110"/>
                </a:cubicBezTo>
                <a:cubicBezTo>
                  <a:pt x="4971" y="1028"/>
                  <a:pt x="5484" y="843"/>
                  <a:pt x="5998" y="596"/>
                </a:cubicBezTo>
                <a:cubicBezTo>
                  <a:pt x="5484" y="329"/>
                  <a:pt x="4971" y="165"/>
                  <a:pt x="4457" y="83"/>
                </a:cubicBezTo>
                <a:cubicBezTo>
                  <a:pt x="3944" y="1"/>
                  <a:pt x="3430" y="1"/>
                  <a:pt x="29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2"/>
          <p:cNvSpPr/>
          <p:nvPr/>
        </p:nvSpPr>
        <p:spPr>
          <a:xfrm flipH="1">
            <a:off x="7060021" y="781184"/>
            <a:ext cx="191895" cy="120659"/>
          </a:xfrm>
          <a:custGeom>
            <a:rect b="b" l="l" r="r" t="t"/>
            <a:pathLst>
              <a:path extrusionOk="0" h="3164" w="5032">
                <a:moveTo>
                  <a:pt x="5032" y="1"/>
                </a:moveTo>
                <a:cubicBezTo>
                  <a:pt x="4518" y="1"/>
                  <a:pt x="4005" y="165"/>
                  <a:pt x="3491" y="350"/>
                </a:cubicBezTo>
                <a:cubicBezTo>
                  <a:pt x="3081" y="514"/>
                  <a:pt x="2567" y="781"/>
                  <a:pt x="2136" y="1028"/>
                </a:cubicBezTo>
                <a:cubicBezTo>
                  <a:pt x="1705" y="1295"/>
                  <a:pt x="1356" y="1541"/>
                  <a:pt x="924" y="1890"/>
                </a:cubicBezTo>
                <a:cubicBezTo>
                  <a:pt x="596" y="2219"/>
                  <a:pt x="247" y="2650"/>
                  <a:pt x="0" y="3163"/>
                </a:cubicBezTo>
                <a:cubicBezTo>
                  <a:pt x="514" y="3163"/>
                  <a:pt x="1027" y="2999"/>
                  <a:pt x="1541" y="2835"/>
                </a:cubicBezTo>
                <a:cubicBezTo>
                  <a:pt x="1951" y="2650"/>
                  <a:pt x="2465" y="2404"/>
                  <a:pt x="2896" y="2137"/>
                </a:cubicBezTo>
                <a:cubicBezTo>
                  <a:pt x="3327" y="1890"/>
                  <a:pt x="3676" y="1623"/>
                  <a:pt x="4108" y="1295"/>
                </a:cubicBezTo>
                <a:cubicBezTo>
                  <a:pt x="4436" y="946"/>
                  <a:pt x="4785" y="514"/>
                  <a:pt x="5032"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2"/>
          <p:cNvSpPr/>
          <p:nvPr/>
        </p:nvSpPr>
        <p:spPr>
          <a:xfrm flipH="1">
            <a:off x="7330208" y="517289"/>
            <a:ext cx="108113" cy="202077"/>
          </a:xfrm>
          <a:custGeom>
            <a:rect b="b" l="l" r="r" t="t"/>
            <a:pathLst>
              <a:path extrusionOk="0" h="5299" w="2835">
                <a:moveTo>
                  <a:pt x="2835" y="0"/>
                </a:moveTo>
                <a:lnTo>
                  <a:pt x="2835" y="0"/>
                </a:lnTo>
                <a:cubicBezTo>
                  <a:pt x="2403" y="329"/>
                  <a:pt x="1972" y="678"/>
                  <a:pt x="1623" y="1109"/>
                </a:cubicBezTo>
                <a:cubicBezTo>
                  <a:pt x="1377" y="1438"/>
                  <a:pt x="1028" y="1869"/>
                  <a:pt x="863" y="2300"/>
                </a:cubicBezTo>
                <a:cubicBezTo>
                  <a:pt x="596" y="2732"/>
                  <a:pt x="350" y="3245"/>
                  <a:pt x="268" y="3758"/>
                </a:cubicBezTo>
                <a:cubicBezTo>
                  <a:pt x="83" y="4190"/>
                  <a:pt x="1" y="4703"/>
                  <a:pt x="1" y="5299"/>
                </a:cubicBezTo>
                <a:cubicBezTo>
                  <a:pt x="514" y="4949"/>
                  <a:pt x="863" y="4621"/>
                  <a:pt x="1192" y="4272"/>
                </a:cubicBezTo>
                <a:cubicBezTo>
                  <a:pt x="1541" y="3841"/>
                  <a:pt x="1808" y="3409"/>
                  <a:pt x="2054" y="2978"/>
                </a:cubicBezTo>
                <a:cubicBezTo>
                  <a:pt x="2219" y="2567"/>
                  <a:pt x="2486" y="2054"/>
                  <a:pt x="2568" y="1623"/>
                </a:cubicBezTo>
                <a:cubicBezTo>
                  <a:pt x="2732" y="1109"/>
                  <a:pt x="2835" y="596"/>
                  <a:pt x="28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 name="Google Shape;431;p42"/>
          <p:cNvGrpSpPr/>
          <p:nvPr/>
        </p:nvGrpSpPr>
        <p:grpSpPr>
          <a:xfrm>
            <a:off x="7391623" y="965633"/>
            <a:ext cx="588307" cy="374490"/>
            <a:chOff x="3177054" y="2889959"/>
            <a:chExt cx="687435" cy="437590"/>
          </a:xfrm>
        </p:grpSpPr>
        <p:sp>
          <p:nvSpPr>
            <p:cNvPr id="432" name="Google Shape;432;p42"/>
            <p:cNvSpPr/>
            <p:nvPr/>
          </p:nvSpPr>
          <p:spPr>
            <a:xfrm flipH="1">
              <a:off x="3344408" y="3201592"/>
              <a:ext cx="216538" cy="125957"/>
            </a:xfrm>
            <a:custGeom>
              <a:rect b="b" l="l" r="r" t="t"/>
              <a:pathLst>
                <a:path extrusionOk="0" h="8207" w="14109">
                  <a:moveTo>
                    <a:pt x="12404" y="0"/>
                  </a:moveTo>
                  <a:lnTo>
                    <a:pt x="1" y="3943"/>
                  </a:lnTo>
                  <a:cubicBezTo>
                    <a:pt x="1" y="3943"/>
                    <a:pt x="2063" y="8207"/>
                    <a:pt x="6308" y="8207"/>
                  </a:cubicBezTo>
                  <a:cubicBezTo>
                    <a:pt x="6948" y="8207"/>
                    <a:pt x="7639" y="8109"/>
                    <a:pt x="8379" y="7886"/>
                  </a:cubicBezTo>
                  <a:cubicBezTo>
                    <a:pt x="14109" y="6161"/>
                    <a:pt x="12404" y="0"/>
                    <a:pt x="12404"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2"/>
            <p:cNvSpPr/>
            <p:nvPr/>
          </p:nvSpPr>
          <p:spPr>
            <a:xfrm flipH="1">
              <a:off x="3399553" y="3274196"/>
              <a:ext cx="136501" cy="53256"/>
            </a:xfrm>
            <a:custGeom>
              <a:rect b="b" l="l" r="r" t="t"/>
              <a:pathLst>
                <a:path extrusionOk="0" h="3470" w="8894">
                  <a:moveTo>
                    <a:pt x="4103" y="1"/>
                  </a:moveTo>
                  <a:cubicBezTo>
                    <a:pt x="3571" y="1"/>
                    <a:pt x="2999" y="69"/>
                    <a:pt x="2404" y="239"/>
                  </a:cubicBezTo>
                  <a:cubicBezTo>
                    <a:pt x="1377" y="485"/>
                    <a:pt x="596" y="917"/>
                    <a:pt x="1" y="1430"/>
                  </a:cubicBezTo>
                  <a:cubicBezTo>
                    <a:pt x="1051" y="2480"/>
                    <a:pt x="2590" y="3470"/>
                    <a:pt x="4666" y="3470"/>
                  </a:cubicBezTo>
                  <a:cubicBezTo>
                    <a:pt x="5311" y="3470"/>
                    <a:pt x="6008" y="3374"/>
                    <a:pt x="6757" y="3155"/>
                  </a:cubicBezTo>
                  <a:cubicBezTo>
                    <a:pt x="7620" y="2888"/>
                    <a:pt x="8380" y="2539"/>
                    <a:pt x="8893" y="2128"/>
                  </a:cubicBezTo>
                  <a:cubicBezTo>
                    <a:pt x="8482" y="1697"/>
                    <a:pt x="8051" y="1348"/>
                    <a:pt x="7620" y="999"/>
                  </a:cubicBezTo>
                  <a:cubicBezTo>
                    <a:pt x="7411" y="870"/>
                    <a:pt x="6010" y="1"/>
                    <a:pt x="41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2"/>
            <p:cNvSpPr/>
            <p:nvPr/>
          </p:nvSpPr>
          <p:spPr>
            <a:xfrm>
              <a:off x="3177054" y="28899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2"/>
            <p:cNvSpPr/>
            <p:nvPr/>
          </p:nvSpPr>
          <p:spPr>
            <a:xfrm>
              <a:off x="3235562" y="29484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2"/>
            <p:cNvSpPr/>
            <p:nvPr/>
          </p:nvSpPr>
          <p:spPr>
            <a:xfrm>
              <a:off x="3309319" y="29700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2"/>
            <p:cNvSpPr/>
            <p:nvPr/>
          </p:nvSpPr>
          <p:spPr>
            <a:xfrm>
              <a:off x="3615204" y="29661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2"/>
            <p:cNvSpPr/>
            <p:nvPr/>
          </p:nvSpPr>
          <p:spPr>
            <a:xfrm>
              <a:off x="3673712" y="30246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2"/>
            <p:cNvSpPr/>
            <p:nvPr/>
          </p:nvSpPr>
          <p:spPr>
            <a:xfrm>
              <a:off x="3747469" y="30462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 name="Google Shape;440;p42"/>
          <p:cNvGrpSpPr/>
          <p:nvPr/>
        </p:nvGrpSpPr>
        <p:grpSpPr>
          <a:xfrm rot="-767394">
            <a:off x="89392" y="3777457"/>
            <a:ext cx="1868806" cy="1017129"/>
            <a:chOff x="947725" y="3277088"/>
            <a:chExt cx="1467577" cy="813428"/>
          </a:xfrm>
        </p:grpSpPr>
        <p:sp>
          <p:nvSpPr>
            <p:cNvPr id="441" name="Google Shape;441;p42"/>
            <p:cNvSpPr/>
            <p:nvPr/>
          </p:nvSpPr>
          <p:spPr>
            <a:xfrm flipH="1">
              <a:off x="947727" y="3518686"/>
              <a:ext cx="557642" cy="302576"/>
            </a:xfrm>
            <a:custGeom>
              <a:rect b="b" l="l" r="r" t="t"/>
              <a:pathLst>
                <a:path extrusionOk="0" h="19202" w="35389">
                  <a:moveTo>
                    <a:pt x="14183" y="1"/>
                  </a:moveTo>
                  <a:cubicBezTo>
                    <a:pt x="10556" y="1"/>
                    <a:pt x="6677" y="3727"/>
                    <a:pt x="5013" y="6313"/>
                  </a:cubicBezTo>
                  <a:lnTo>
                    <a:pt x="0" y="8719"/>
                  </a:lnTo>
                  <a:cubicBezTo>
                    <a:pt x="2281" y="11226"/>
                    <a:pt x="4687" y="13832"/>
                    <a:pt x="7619" y="15712"/>
                  </a:cubicBezTo>
                  <a:cubicBezTo>
                    <a:pt x="10663" y="17837"/>
                    <a:pt x="14284" y="19202"/>
                    <a:pt x="17964" y="19202"/>
                  </a:cubicBezTo>
                  <a:cubicBezTo>
                    <a:pt x="19709" y="19202"/>
                    <a:pt x="21467" y="18895"/>
                    <a:pt x="23183" y="18218"/>
                  </a:cubicBezTo>
                  <a:cubicBezTo>
                    <a:pt x="28722" y="15938"/>
                    <a:pt x="32256" y="10699"/>
                    <a:pt x="35389" y="6013"/>
                  </a:cubicBezTo>
                  <a:lnTo>
                    <a:pt x="35389" y="6013"/>
                  </a:lnTo>
                  <a:cubicBezTo>
                    <a:pt x="33369" y="7662"/>
                    <a:pt x="31327" y="8945"/>
                    <a:pt x="28725" y="8945"/>
                  </a:cubicBezTo>
                  <a:cubicBezTo>
                    <a:pt x="28519" y="8945"/>
                    <a:pt x="28309" y="8937"/>
                    <a:pt x="28096" y="8920"/>
                  </a:cubicBezTo>
                  <a:cubicBezTo>
                    <a:pt x="25790" y="8719"/>
                    <a:pt x="23484" y="7993"/>
                    <a:pt x="21705" y="6539"/>
                  </a:cubicBezTo>
                  <a:cubicBezTo>
                    <a:pt x="19624" y="5060"/>
                    <a:pt x="18797" y="2253"/>
                    <a:pt x="16817" y="775"/>
                  </a:cubicBezTo>
                  <a:cubicBezTo>
                    <a:pt x="15981" y="233"/>
                    <a:pt x="15090" y="1"/>
                    <a:pt x="141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2"/>
            <p:cNvSpPr/>
            <p:nvPr/>
          </p:nvSpPr>
          <p:spPr>
            <a:xfrm flipH="1">
              <a:off x="950879" y="3517930"/>
              <a:ext cx="556066" cy="174719"/>
            </a:xfrm>
            <a:custGeom>
              <a:rect b="b" l="l" r="r" t="t"/>
              <a:pathLst>
                <a:path extrusionOk="0" h="11088" w="35289">
                  <a:moveTo>
                    <a:pt x="14101" y="0"/>
                  </a:moveTo>
                  <a:cubicBezTo>
                    <a:pt x="10506" y="0"/>
                    <a:pt x="6666" y="3711"/>
                    <a:pt x="5013" y="6361"/>
                  </a:cubicBezTo>
                  <a:lnTo>
                    <a:pt x="0" y="8767"/>
                  </a:lnTo>
                  <a:cubicBezTo>
                    <a:pt x="401" y="9194"/>
                    <a:pt x="827" y="9720"/>
                    <a:pt x="1353" y="10221"/>
                  </a:cubicBezTo>
                  <a:lnTo>
                    <a:pt x="5013" y="8467"/>
                  </a:lnTo>
                  <a:cubicBezTo>
                    <a:pt x="6674" y="5864"/>
                    <a:pt x="10543" y="2142"/>
                    <a:pt x="14153" y="2142"/>
                  </a:cubicBezTo>
                  <a:cubicBezTo>
                    <a:pt x="15062" y="2142"/>
                    <a:pt x="15955" y="2378"/>
                    <a:pt x="16792" y="2928"/>
                  </a:cubicBezTo>
                  <a:cubicBezTo>
                    <a:pt x="18797" y="4381"/>
                    <a:pt x="19624" y="7214"/>
                    <a:pt x="21704" y="8667"/>
                  </a:cubicBezTo>
                  <a:cubicBezTo>
                    <a:pt x="23484" y="10121"/>
                    <a:pt x="25790" y="10848"/>
                    <a:pt x="27970" y="11073"/>
                  </a:cubicBezTo>
                  <a:cubicBezTo>
                    <a:pt x="28143" y="11083"/>
                    <a:pt x="28313" y="11088"/>
                    <a:pt x="28480" y="11088"/>
                  </a:cubicBezTo>
                  <a:cubicBezTo>
                    <a:pt x="30032" y="11088"/>
                    <a:pt x="31337" y="10677"/>
                    <a:pt x="32582" y="10021"/>
                  </a:cubicBezTo>
                  <a:cubicBezTo>
                    <a:pt x="33509" y="8667"/>
                    <a:pt x="34461" y="7314"/>
                    <a:pt x="35288" y="5960"/>
                  </a:cubicBezTo>
                  <a:lnTo>
                    <a:pt x="35288" y="5960"/>
                  </a:lnTo>
                  <a:cubicBezTo>
                    <a:pt x="33359" y="7588"/>
                    <a:pt x="31235" y="8892"/>
                    <a:pt x="28597" y="8892"/>
                  </a:cubicBezTo>
                  <a:cubicBezTo>
                    <a:pt x="28391" y="8892"/>
                    <a:pt x="28182" y="8884"/>
                    <a:pt x="27970" y="8868"/>
                  </a:cubicBezTo>
                  <a:cubicBezTo>
                    <a:pt x="25790" y="8767"/>
                    <a:pt x="23484" y="7940"/>
                    <a:pt x="21704" y="6462"/>
                  </a:cubicBezTo>
                  <a:cubicBezTo>
                    <a:pt x="19624" y="5008"/>
                    <a:pt x="18797" y="2301"/>
                    <a:pt x="16792" y="823"/>
                  </a:cubicBezTo>
                  <a:cubicBezTo>
                    <a:pt x="15939" y="247"/>
                    <a:pt x="15028" y="0"/>
                    <a:pt x="141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2"/>
            <p:cNvSpPr/>
            <p:nvPr/>
          </p:nvSpPr>
          <p:spPr>
            <a:xfrm flipH="1">
              <a:off x="1484043" y="3277088"/>
              <a:ext cx="531579" cy="296856"/>
            </a:xfrm>
            <a:custGeom>
              <a:rect b="b" l="l" r="r" t="t"/>
              <a:pathLst>
                <a:path extrusionOk="0" h="18839" w="33735">
                  <a:moveTo>
                    <a:pt x="18196" y="1"/>
                  </a:moveTo>
                  <a:cubicBezTo>
                    <a:pt x="16970" y="1"/>
                    <a:pt x="15765" y="111"/>
                    <a:pt x="14612" y="342"/>
                  </a:cubicBezTo>
                  <a:cubicBezTo>
                    <a:pt x="4812" y="2322"/>
                    <a:pt x="2607" y="10793"/>
                    <a:pt x="0" y="12673"/>
                  </a:cubicBezTo>
                  <a:lnTo>
                    <a:pt x="19424" y="18838"/>
                  </a:lnTo>
                  <a:cubicBezTo>
                    <a:pt x="19324" y="16533"/>
                    <a:pt x="19524" y="14653"/>
                    <a:pt x="20050" y="13099"/>
                  </a:cubicBezTo>
                  <a:lnTo>
                    <a:pt x="26116" y="17585"/>
                  </a:lnTo>
                  <a:cubicBezTo>
                    <a:pt x="27369" y="13300"/>
                    <a:pt x="30176" y="13400"/>
                    <a:pt x="33735" y="12247"/>
                  </a:cubicBezTo>
                  <a:cubicBezTo>
                    <a:pt x="32156" y="10167"/>
                    <a:pt x="29449" y="8487"/>
                    <a:pt x="26842" y="8187"/>
                  </a:cubicBezTo>
                  <a:cubicBezTo>
                    <a:pt x="26534" y="8160"/>
                    <a:pt x="26232" y="8147"/>
                    <a:pt x="25938" y="8147"/>
                  </a:cubicBezTo>
                  <a:cubicBezTo>
                    <a:pt x="25134" y="8147"/>
                    <a:pt x="24388" y="8240"/>
                    <a:pt x="23710" y="8387"/>
                  </a:cubicBezTo>
                  <a:cubicBezTo>
                    <a:pt x="25589" y="6833"/>
                    <a:pt x="27995" y="5455"/>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2"/>
            <p:cNvSpPr/>
            <p:nvPr/>
          </p:nvSpPr>
          <p:spPr>
            <a:xfrm flipH="1">
              <a:off x="1484037" y="3391143"/>
              <a:ext cx="210504" cy="87234"/>
            </a:xfrm>
            <a:custGeom>
              <a:rect b="b" l="l" r="r" t="t"/>
              <a:pathLst>
                <a:path extrusionOk="0" h="5536" w="13359">
                  <a:moveTo>
                    <a:pt x="4428" y="0"/>
                  </a:moveTo>
                  <a:cubicBezTo>
                    <a:pt x="4006" y="0"/>
                    <a:pt x="3574" y="31"/>
                    <a:pt x="3133" y="97"/>
                  </a:cubicBezTo>
                  <a:cubicBezTo>
                    <a:pt x="3133" y="97"/>
                    <a:pt x="928" y="1575"/>
                    <a:pt x="0" y="2402"/>
                  </a:cubicBezTo>
                  <a:cubicBezTo>
                    <a:pt x="112" y="2378"/>
                    <a:pt x="273" y="2368"/>
                    <a:pt x="473" y="2368"/>
                  </a:cubicBezTo>
                  <a:cubicBezTo>
                    <a:pt x="1935" y="2368"/>
                    <a:pt x="5452" y="2941"/>
                    <a:pt x="6466" y="3029"/>
                  </a:cubicBezTo>
                  <a:cubicBezTo>
                    <a:pt x="8346" y="3229"/>
                    <a:pt x="10226" y="4182"/>
                    <a:pt x="11780" y="5535"/>
                  </a:cubicBezTo>
                  <a:cubicBezTo>
                    <a:pt x="12306" y="5335"/>
                    <a:pt x="12832" y="5234"/>
                    <a:pt x="13359" y="5009"/>
                  </a:cubicBezTo>
                  <a:cubicBezTo>
                    <a:pt x="11922" y="3116"/>
                    <a:pt x="8681" y="0"/>
                    <a:pt x="4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2"/>
            <p:cNvSpPr/>
            <p:nvPr/>
          </p:nvSpPr>
          <p:spPr>
            <a:xfrm flipH="1">
              <a:off x="1709543" y="3568796"/>
              <a:ext cx="16" cy="5153"/>
            </a:xfrm>
            <a:custGeom>
              <a:rect b="b" l="l" r="r" t="t"/>
              <a:pathLst>
                <a:path extrusionOk="0" h="327" w="1">
                  <a:moveTo>
                    <a:pt x="1" y="326"/>
                  </a:moveTo>
                  <a:lnTo>
                    <a:pt x="1" y="326"/>
                  </a:lnTo>
                  <a:lnTo>
                    <a:pt x="1" y="1"/>
                  </a:lnTo>
                  <a:close/>
                </a:path>
              </a:pathLst>
            </a:custGeom>
            <a:solidFill>
              <a:srgbClr val="A263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2"/>
            <p:cNvSpPr/>
            <p:nvPr/>
          </p:nvSpPr>
          <p:spPr>
            <a:xfrm flipH="1">
              <a:off x="1534987" y="3277088"/>
              <a:ext cx="480635" cy="207999"/>
            </a:xfrm>
            <a:custGeom>
              <a:rect b="b" l="l" r="r" t="t"/>
              <a:pathLst>
                <a:path extrusionOk="0" h="13200" w="30502">
                  <a:moveTo>
                    <a:pt x="18196" y="1"/>
                  </a:moveTo>
                  <a:cubicBezTo>
                    <a:pt x="16970" y="1"/>
                    <a:pt x="15765" y="111"/>
                    <a:pt x="14612" y="342"/>
                  </a:cubicBezTo>
                  <a:cubicBezTo>
                    <a:pt x="4812" y="2322"/>
                    <a:pt x="2607" y="10793"/>
                    <a:pt x="0" y="12673"/>
                  </a:cubicBezTo>
                  <a:lnTo>
                    <a:pt x="1454" y="13199"/>
                  </a:lnTo>
                  <a:cubicBezTo>
                    <a:pt x="3659" y="9966"/>
                    <a:pt x="6592" y="4101"/>
                    <a:pt x="14612" y="2447"/>
                  </a:cubicBezTo>
                  <a:cubicBezTo>
                    <a:pt x="15746" y="2208"/>
                    <a:pt x="16936" y="2095"/>
                    <a:pt x="18152" y="2095"/>
                  </a:cubicBezTo>
                  <a:cubicBezTo>
                    <a:pt x="21773" y="2095"/>
                    <a:pt x="25614" y="3096"/>
                    <a:pt x="28822" y="4728"/>
                  </a:cubicBezTo>
                  <a:cubicBezTo>
                    <a:pt x="29349" y="4427"/>
                    <a:pt x="29975" y="4001"/>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2"/>
            <p:cNvSpPr/>
            <p:nvPr/>
          </p:nvSpPr>
          <p:spPr>
            <a:xfrm flipH="1">
              <a:off x="1627403" y="3855131"/>
              <a:ext cx="312392" cy="235386"/>
            </a:xfrm>
            <a:custGeom>
              <a:rect b="b" l="l" r="r" t="t"/>
              <a:pathLst>
                <a:path extrusionOk="0" h="14938" w="19825">
                  <a:moveTo>
                    <a:pt x="12005" y="0"/>
                  </a:moveTo>
                  <a:lnTo>
                    <a:pt x="0" y="627"/>
                  </a:lnTo>
                  <a:cubicBezTo>
                    <a:pt x="3960" y="3559"/>
                    <a:pt x="4913" y="8146"/>
                    <a:pt x="9499" y="11078"/>
                  </a:cubicBezTo>
                  <a:cubicBezTo>
                    <a:pt x="12431" y="12958"/>
                    <a:pt x="16592" y="14637"/>
                    <a:pt x="19825" y="14938"/>
                  </a:cubicBezTo>
                  <a:cubicBezTo>
                    <a:pt x="14938" y="11379"/>
                    <a:pt x="13058" y="5539"/>
                    <a:pt x="120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2"/>
            <p:cNvSpPr/>
            <p:nvPr/>
          </p:nvSpPr>
          <p:spPr>
            <a:xfrm flipH="1">
              <a:off x="1138477" y="3764681"/>
              <a:ext cx="644923" cy="211670"/>
            </a:xfrm>
            <a:custGeom>
              <a:rect b="b" l="l" r="r" t="t"/>
              <a:pathLst>
                <a:path extrusionOk="0" h="13433" w="40928">
                  <a:moveTo>
                    <a:pt x="6366" y="1"/>
                  </a:moveTo>
                  <a:lnTo>
                    <a:pt x="0" y="2081"/>
                  </a:lnTo>
                  <a:cubicBezTo>
                    <a:pt x="3438" y="10506"/>
                    <a:pt x="13035" y="13433"/>
                    <a:pt x="22690" y="13433"/>
                  </a:cubicBezTo>
                  <a:cubicBezTo>
                    <a:pt x="29435" y="13433"/>
                    <a:pt x="36207" y="12005"/>
                    <a:pt x="40928" y="10026"/>
                  </a:cubicBezTo>
                  <a:lnTo>
                    <a:pt x="40928" y="10026"/>
                  </a:lnTo>
                  <a:cubicBezTo>
                    <a:pt x="36612" y="10275"/>
                    <a:pt x="33795" y="10378"/>
                    <a:pt x="31612" y="10378"/>
                  </a:cubicBezTo>
                  <a:cubicBezTo>
                    <a:pt x="28305" y="10378"/>
                    <a:pt x="26454" y="10142"/>
                    <a:pt x="23058" y="9825"/>
                  </a:cubicBezTo>
                  <a:cubicBezTo>
                    <a:pt x="14712" y="8973"/>
                    <a:pt x="11153" y="5013"/>
                    <a:pt x="6366" y="1"/>
                  </a:cubicBezTo>
                  <a:close/>
                </a:path>
              </a:pathLst>
            </a:custGeom>
            <a:solidFill>
              <a:srgbClr val="913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2"/>
            <p:cNvSpPr/>
            <p:nvPr/>
          </p:nvSpPr>
          <p:spPr>
            <a:xfrm flipH="1">
              <a:off x="1367146" y="3461021"/>
              <a:ext cx="1046582" cy="457692"/>
            </a:xfrm>
            <a:custGeom>
              <a:rect b="b" l="l" r="r" t="t"/>
              <a:pathLst>
                <a:path extrusionOk="0" h="29046" w="66418">
                  <a:moveTo>
                    <a:pt x="34436" y="1"/>
                  </a:moveTo>
                  <a:cubicBezTo>
                    <a:pt x="24962" y="1"/>
                    <a:pt x="13515" y="2559"/>
                    <a:pt x="1" y="10154"/>
                  </a:cubicBezTo>
                  <a:cubicBezTo>
                    <a:pt x="1" y="10154"/>
                    <a:pt x="12621" y="29046"/>
                    <a:pt x="32300" y="29046"/>
                  </a:cubicBezTo>
                  <a:cubicBezTo>
                    <a:pt x="42140" y="29046"/>
                    <a:pt x="53744" y="24323"/>
                    <a:pt x="66417" y="10154"/>
                  </a:cubicBezTo>
                  <a:cubicBezTo>
                    <a:pt x="61377" y="7705"/>
                    <a:pt x="50878" y="1"/>
                    <a:pt x="34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2"/>
            <p:cNvSpPr/>
            <p:nvPr/>
          </p:nvSpPr>
          <p:spPr>
            <a:xfrm flipH="1">
              <a:off x="1903854" y="3504819"/>
              <a:ext cx="111768" cy="350321"/>
            </a:xfrm>
            <a:custGeom>
              <a:rect b="b" l="l" r="r" t="t"/>
              <a:pathLst>
                <a:path extrusionOk="0" h="22232" w="7093">
                  <a:moveTo>
                    <a:pt x="0" y="0"/>
                  </a:moveTo>
                  <a:cubicBezTo>
                    <a:pt x="0" y="0"/>
                    <a:pt x="0" y="101"/>
                    <a:pt x="100" y="201"/>
                  </a:cubicBezTo>
                  <a:cubicBezTo>
                    <a:pt x="326" y="301"/>
                    <a:pt x="426" y="627"/>
                    <a:pt x="627" y="827"/>
                  </a:cubicBezTo>
                  <a:cubicBezTo>
                    <a:pt x="1053" y="1454"/>
                    <a:pt x="1579" y="2181"/>
                    <a:pt x="2206" y="3234"/>
                  </a:cubicBezTo>
                  <a:cubicBezTo>
                    <a:pt x="2832" y="4161"/>
                    <a:pt x="3459" y="5414"/>
                    <a:pt x="3960" y="6667"/>
                  </a:cubicBezTo>
                  <a:cubicBezTo>
                    <a:pt x="4085" y="6993"/>
                    <a:pt x="4186" y="7294"/>
                    <a:pt x="4386" y="7720"/>
                  </a:cubicBezTo>
                  <a:cubicBezTo>
                    <a:pt x="4486" y="8046"/>
                    <a:pt x="4587" y="8346"/>
                    <a:pt x="4712" y="8672"/>
                  </a:cubicBezTo>
                  <a:lnTo>
                    <a:pt x="4812" y="9173"/>
                  </a:lnTo>
                  <a:cubicBezTo>
                    <a:pt x="4812" y="9399"/>
                    <a:pt x="4912" y="9599"/>
                    <a:pt x="4912" y="9800"/>
                  </a:cubicBezTo>
                  <a:cubicBezTo>
                    <a:pt x="5013" y="10126"/>
                    <a:pt x="5013" y="10427"/>
                    <a:pt x="5113" y="10853"/>
                  </a:cubicBezTo>
                  <a:cubicBezTo>
                    <a:pt x="5213" y="11579"/>
                    <a:pt x="5213" y="12306"/>
                    <a:pt x="5213" y="13058"/>
                  </a:cubicBezTo>
                  <a:cubicBezTo>
                    <a:pt x="5113" y="13359"/>
                    <a:pt x="5113" y="13785"/>
                    <a:pt x="5113" y="14086"/>
                  </a:cubicBezTo>
                  <a:cubicBezTo>
                    <a:pt x="5113" y="14311"/>
                    <a:pt x="5113" y="14412"/>
                    <a:pt x="5013" y="14612"/>
                  </a:cubicBezTo>
                  <a:cubicBezTo>
                    <a:pt x="5013" y="14813"/>
                    <a:pt x="5013" y="14938"/>
                    <a:pt x="4912" y="15138"/>
                  </a:cubicBezTo>
                  <a:cubicBezTo>
                    <a:pt x="4912" y="15439"/>
                    <a:pt x="4812" y="15765"/>
                    <a:pt x="4712" y="16066"/>
                  </a:cubicBezTo>
                  <a:cubicBezTo>
                    <a:pt x="4712" y="16291"/>
                    <a:pt x="4712" y="16391"/>
                    <a:pt x="4587" y="16592"/>
                  </a:cubicBezTo>
                  <a:cubicBezTo>
                    <a:pt x="4587" y="16692"/>
                    <a:pt x="4486" y="16918"/>
                    <a:pt x="4486" y="17018"/>
                  </a:cubicBezTo>
                  <a:cubicBezTo>
                    <a:pt x="4386" y="17319"/>
                    <a:pt x="4286" y="17645"/>
                    <a:pt x="4186" y="17945"/>
                  </a:cubicBezTo>
                  <a:cubicBezTo>
                    <a:pt x="3960" y="18271"/>
                    <a:pt x="3960" y="18472"/>
                    <a:pt x="3760" y="18798"/>
                  </a:cubicBezTo>
                  <a:cubicBezTo>
                    <a:pt x="3559" y="19324"/>
                    <a:pt x="3334" y="19825"/>
                    <a:pt x="3133" y="20251"/>
                  </a:cubicBezTo>
                  <a:cubicBezTo>
                    <a:pt x="2933" y="20577"/>
                    <a:pt x="2707" y="20978"/>
                    <a:pt x="2506" y="21304"/>
                  </a:cubicBezTo>
                  <a:cubicBezTo>
                    <a:pt x="2206" y="21930"/>
                    <a:pt x="1980" y="22231"/>
                    <a:pt x="1980" y="22231"/>
                  </a:cubicBezTo>
                  <a:cubicBezTo>
                    <a:pt x="1980" y="22231"/>
                    <a:pt x="2306" y="22031"/>
                    <a:pt x="2832" y="21504"/>
                  </a:cubicBezTo>
                  <a:cubicBezTo>
                    <a:pt x="3133" y="21304"/>
                    <a:pt x="3459" y="20978"/>
                    <a:pt x="3760" y="20677"/>
                  </a:cubicBezTo>
                  <a:cubicBezTo>
                    <a:pt x="4085" y="20251"/>
                    <a:pt x="4386" y="19825"/>
                    <a:pt x="4812" y="19324"/>
                  </a:cubicBezTo>
                  <a:cubicBezTo>
                    <a:pt x="5013" y="19098"/>
                    <a:pt x="5113" y="18798"/>
                    <a:pt x="5339" y="18472"/>
                  </a:cubicBezTo>
                  <a:cubicBezTo>
                    <a:pt x="5539" y="18271"/>
                    <a:pt x="5639" y="17945"/>
                    <a:pt x="5840" y="17645"/>
                  </a:cubicBezTo>
                  <a:cubicBezTo>
                    <a:pt x="5965" y="17319"/>
                    <a:pt x="6166" y="17018"/>
                    <a:pt x="6266" y="16592"/>
                  </a:cubicBezTo>
                  <a:cubicBezTo>
                    <a:pt x="6366" y="16291"/>
                    <a:pt x="6466" y="15865"/>
                    <a:pt x="6592" y="15564"/>
                  </a:cubicBezTo>
                  <a:cubicBezTo>
                    <a:pt x="6692" y="15339"/>
                    <a:pt x="6692" y="15138"/>
                    <a:pt x="6792" y="14938"/>
                  </a:cubicBezTo>
                  <a:cubicBezTo>
                    <a:pt x="6792" y="14712"/>
                    <a:pt x="6892" y="14512"/>
                    <a:pt x="6892" y="14311"/>
                  </a:cubicBezTo>
                  <a:cubicBezTo>
                    <a:pt x="6892" y="14186"/>
                    <a:pt x="6993" y="13985"/>
                    <a:pt x="6993" y="13785"/>
                  </a:cubicBezTo>
                  <a:cubicBezTo>
                    <a:pt x="6993" y="13559"/>
                    <a:pt x="6993" y="13359"/>
                    <a:pt x="7093" y="13158"/>
                  </a:cubicBezTo>
                  <a:lnTo>
                    <a:pt x="7093" y="11905"/>
                  </a:lnTo>
                  <a:cubicBezTo>
                    <a:pt x="7093" y="11479"/>
                    <a:pt x="7093" y="11053"/>
                    <a:pt x="6993" y="10652"/>
                  </a:cubicBezTo>
                  <a:cubicBezTo>
                    <a:pt x="6892" y="9800"/>
                    <a:pt x="6692" y="8973"/>
                    <a:pt x="6466" y="8146"/>
                  </a:cubicBezTo>
                  <a:cubicBezTo>
                    <a:pt x="6166" y="7419"/>
                    <a:pt x="5840" y="6667"/>
                    <a:pt x="5539" y="5940"/>
                  </a:cubicBezTo>
                  <a:cubicBezTo>
                    <a:pt x="5113" y="5213"/>
                    <a:pt x="4812" y="4587"/>
                    <a:pt x="4386" y="4061"/>
                  </a:cubicBezTo>
                  <a:cubicBezTo>
                    <a:pt x="3960" y="3434"/>
                    <a:pt x="3559" y="3033"/>
                    <a:pt x="3133" y="2507"/>
                  </a:cubicBezTo>
                  <a:cubicBezTo>
                    <a:pt x="2707" y="2081"/>
                    <a:pt x="2306" y="1655"/>
                    <a:pt x="1880" y="1354"/>
                  </a:cubicBezTo>
                  <a:cubicBezTo>
                    <a:pt x="1579" y="1028"/>
                    <a:pt x="1153" y="827"/>
                    <a:pt x="953" y="627"/>
                  </a:cubicBezTo>
                  <a:cubicBezTo>
                    <a:pt x="326" y="201"/>
                    <a:pt x="0" y="0"/>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2"/>
            <p:cNvSpPr/>
            <p:nvPr/>
          </p:nvSpPr>
          <p:spPr>
            <a:xfrm flipH="1">
              <a:off x="1809858" y="3506395"/>
              <a:ext cx="59248" cy="97177"/>
            </a:xfrm>
            <a:custGeom>
              <a:rect b="b" l="l" r="r" t="t"/>
              <a:pathLst>
                <a:path extrusionOk="0" h="6167" w="3760">
                  <a:moveTo>
                    <a:pt x="727" y="1"/>
                  </a:moveTo>
                  <a:cubicBezTo>
                    <a:pt x="527" y="1"/>
                    <a:pt x="201" y="1"/>
                    <a:pt x="0" y="101"/>
                  </a:cubicBezTo>
                  <a:cubicBezTo>
                    <a:pt x="1454" y="427"/>
                    <a:pt x="2407" y="1555"/>
                    <a:pt x="2407" y="3033"/>
                  </a:cubicBezTo>
                  <a:cubicBezTo>
                    <a:pt x="2407" y="4487"/>
                    <a:pt x="1454" y="5740"/>
                    <a:pt x="0" y="6066"/>
                  </a:cubicBezTo>
                  <a:cubicBezTo>
                    <a:pt x="201" y="6166"/>
                    <a:pt x="527" y="6166"/>
                    <a:pt x="727" y="6166"/>
                  </a:cubicBezTo>
                  <a:cubicBezTo>
                    <a:pt x="2407" y="6166"/>
                    <a:pt x="3760" y="4813"/>
                    <a:pt x="3760" y="3033"/>
                  </a:cubicBezTo>
                  <a:cubicBezTo>
                    <a:pt x="3760" y="1354"/>
                    <a:pt x="2407" y="1"/>
                    <a:pt x="7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2"/>
            <p:cNvSpPr/>
            <p:nvPr/>
          </p:nvSpPr>
          <p:spPr>
            <a:xfrm flipH="1">
              <a:off x="1809858" y="3641471"/>
              <a:ext cx="59248" cy="96767"/>
            </a:xfrm>
            <a:custGeom>
              <a:rect b="b" l="l" r="r" t="t"/>
              <a:pathLst>
                <a:path extrusionOk="0" h="6141" w="3760">
                  <a:moveTo>
                    <a:pt x="0" y="0"/>
                  </a:moveTo>
                  <a:cubicBezTo>
                    <a:pt x="1454" y="301"/>
                    <a:pt x="2407" y="1554"/>
                    <a:pt x="2407" y="3008"/>
                  </a:cubicBezTo>
                  <a:cubicBezTo>
                    <a:pt x="2407" y="4486"/>
                    <a:pt x="1454" y="5740"/>
                    <a:pt x="0" y="6040"/>
                  </a:cubicBezTo>
                  <a:cubicBezTo>
                    <a:pt x="201" y="6040"/>
                    <a:pt x="527" y="6141"/>
                    <a:pt x="727" y="6141"/>
                  </a:cubicBezTo>
                  <a:cubicBezTo>
                    <a:pt x="2407" y="6141"/>
                    <a:pt x="3760" y="4687"/>
                    <a:pt x="3760" y="3008"/>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2"/>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rgbClr val="FE7D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2"/>
            <p:cNvSpPr/>
            <p:nvPr/>
          </p:nvSpPr>
          <p:spPr>
            <a:xfrm flipH="1">
              <a:off x="1561437" y="3596845"/>
              <a:ext cx="57672" cy="97161"/>
            </a:xfrm>
            <a:custGeom>
              <a:rect b="b" l="l" r="r" t="t"/>
              <a:pathLst>
                <a:path extrusionOk="0" h="6166" w="3660">
                  <a:moveTo>
                    <a:pt x="0" y="0"/>
                  </a:moveTo>
                  <a:cubicBezTo>
                    <a:pt x="1354" y="326"/>
                    <a:pt x="2406" y="1579"/>
                    <a:pt x="2406" y="3033"/>
                  </a:cubicBezTo>
                  <a:cubicBezTo>
                    <a:pt x="2406" y="4486"/>
                    <a:pt x="1354" y="5739"/>
                    <a:pt x="0" y="6065"/>
                  </a:cubicBezTo>
                  <a:cubicBezTo>
                    <a:pt x="226" y="6065"/>
                    <a:pt x="426" y="6166"/>
                    <a:pt x="627" y="6166"/>
                  </a:cubicBezTo>
                  <a:cubicBezTo>
                    <a:pt x="2306" y="6166"/>
                    <a:pt x="3659" y="4712"/>
                    <a:pt x="3659" y="3033"/>
                  </a:cubicBezTo>
                  <a:cubicBezTo>
                    <a:pt x="3659" y="1353"/>
                    <a:pt x="2306" y="0"/>
                    <a:pt x="6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2"/>
            <p:cNvSpPr/>
            <p:nvPr/>
          </p:nvSpPr>
          <p:spPr>
            <a:xfrm flipH="1">
              <a:off x="1676752" y="3557340"/>
              <a:ext cx="59264" cy="97177"/>
            </a:xfrm>
            <a:custGeom>
              <a:rect b="b" l="l" r="r" t="t"/>
              <a:pathLst>
                <a:path extrusionOk="0" h="6167" w="3761">
                  <a:moveTo>
                    <a:pt x="753" y="1"/>
                  </a:moveTo>
                  <a:cubicBezTo>
                    <a:pt x="527" y="1"/>
                    <a:pt x="326" y="1"/>
                    <a:pt x="1" y="101"/>
                  </a:cubicBezTo>
                  <a:cubicBezTo>
                    <a:pt x="1479" y="427"/>
                    <a:pt x="2507" y="1680"/>
                    <a:pt x="2507" y="3134"/>
                  </a:cubicBezTo>
                  <a:cubicBezTo>
                    <a:pt x="2507" y="4587"/>
                    <a:pt x="1479" y="5740"/>
                    <a:pt x="1" y="6066"/>
                  </a:cubicBezTo>
                  <a:cubicBezTo>
                    <a:pt x="326" y="6166"/>
                    <a:pt x="527" y="6166"/>
                    <a:pt x="753" y="6166"/>
                  </a:cubicBezTo>
                  <a:cubicBezTo>
                    <a:pt x="2407" y="6166"/>
                    <a:pt x="3760" y="4813"/>
                    <a:pt x="3760" y="3134"/>
                  </a:cubicBezTo>
                  <a:cubicBezTo>
                    <a:pt x="3760" y="1354"/>
                    <a:pt x="2407" y="1"/>
                    <a:pt x="7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2"/>
            <p:cNvSpPr/>
            <p:nvPr/>
          </p:nvSpPr>
          <p:spPr>
            <a:xfrm flipH="1">
              <a:off x="1676752" y="3680960"/>
              <a:ext cx="59264" cy="95191"/>
            </a:xfrm>
            <a:custGeom>
              <a:rect b="b" l="l" r="r" t="t"/>
              <a:pathLst>
                <a:path extrusionOk="0" h="6041" w="3761">
                  <a:moveTo>
                    <a:pt x="1" y="0"/>
                  </a:moveTo>
                  <a:cubicBezTo>
                    <a:pt x="1479" y="301"/>
                    <a:pt x="2507" y="1554"/>
                    <a:pt x="2507" y="3008"/>
                  </a:cubicBezTo>
                  <a:cubicBezTo>
                    <a:pt x="2507" y="4487"/>
                    <a:pt x="1479" y="5740"/>
                    <a:pt x="1" y="6041"/>
                  </a:cubicBezTo>
                  <a:lnTo>
                    <a:pt x="753" y="6041"/>
                  </a:lnTo>
                  <a:cubicBezTo>
                    <a:pt x="2407" y="6041"/>
                    <a:pt x="3760" y="4687"/>
                    <a:pt x="3760" y="3008"/>
                  </a:cubicBezTo>
                  <a:cubicBezTo>
                    <a:pt x="3760" y="1354"/>
                    <a:pt x="2407" y="0"/>
                    <a:pt x="75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2"/>
            <p:cNvSpPr/>
            <p:nvPr/>
          </p:nvSpPr>
          <p:spPr>
            <a:xfrm flipH="1">
              <a:off x="2015610" y="3532852"/>
              <a:ext cx="217233" cy="215263"/>
            </a:xfrm>
            <a:custGeom>
              <a:rect b="b" l="l" r="r" t="t"/>
              <a:pathLst>
                <a:path extrusionOk="0" h="13661" w="13786">
                  <a:moveTo>
                    <a:pt x="6893" y="1"/>
                  </a:moveTo>
                  <a:cubicBezTo>
                    <a:pt x="3134" y="1"/>
                    <a:pt x="1" y="3008"/>
                    <a:pt x="1" y="6893"/>
                  </a:cubicBezTo>
                  <a:cubicBezTo>
                    <a:pt x="1" y="10653"/>
                    <a:pt x="3134" y="13660"/>
                    <a:pt x="6893" y="13660"/>
                  </a:cubicBezTo>
                  <a:cubicBezTo>
                    <a:pt x="10652" y="13660"/>
                    <a:pt x="13785" y="10653"/>
                    <a:pt x="13785" y="6893"/>
                  </a:cubicBezTo>
                  <a:cubicBezTo>
                    <a:pt x="13785" y="3008"/>
                    <a:pt x="106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2"/>
            <p:cNvSpPr/>
            <p:nvPr/>
          </p:nvSpPr>
          <p:spPr>
            <a:xfrm flipH="1">
              <a:off x="2063402" y="3580252"/>
              <a:ext cx="121648" cy="122042"/>
            </a:xfrm>
            <a:custGeom>
              <a:rect b="b" l="l" r="r" t="t"/>
              <a:pathLst>
                <a:path extrusionOk="0" h="7745" w="7720">
                  <a:moveTo>
                    <a:pt x="3860" y="0"/>
                  </a:moveTo>
                  <a:cubicBezTo>
                    <a:pt x="1780" y="0"/>
                    <a:pt x="0" y="1680"/>
                    <a:pt x="0" y="3885"/>
                  </a:cubicBezTo>
                  <a:cubicBezTo>
                    <a:pt x="0" y="5965"/>
                    <a:pt x="1780" y="7745"/>
                    <a:pt x="3860" y="7745"/>
                  </a:cubicBezTo>
                  <a:cubicBezTo>
                    <a:pt x="5940" y="7745"/>
                    <a:pt x="7720" y="5965"/>
                    <a:pt x="7720" y="3885"/>
                  </a:cubicBezTo>
                  <a:cubicBezTo>
                    <a:pt x="7720" y="1680"/>
                    <a:pt x="5940" y="0"/>
                    <a:pt x="3860"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2"/>
            <p:cNvSpPr/>
            <p:nvPr/>
          </p:nvSpPr>
          <p:spPr>
            <a:xfrm flipH="1">
              <a:off x="2115921" y="3608285"/>
              <a:ext cx="41096" cy="39520"/>
            </a:xfrm>
            <a:custGeom>
              <a:rect b="b" l="l" r="r" t="t"/>
              <a:pathLst>
                <a:path extrusionOk="0" h="2508" w="2608">
                  <a:moveTo>
                    <a:pt x="1354" y="1"/>
                  </a:moveTo>
                  <a:cubicBezTo>
                    <a:pt x="627" y="1"/>
                    <a:pt x="1" y="527"/>
                    <a:pt x="1" y="1254"/>
                  </a:cubicBezTo>
                  <a:cubicBezTo>
                    <a:pt x="1" y="1981"/>
                    <a:pt x="627" y="2507"/>
                    <a:pt x="1354" y="2507"/>
                  </a:cubicBezTo>
                  <a:cubicBezTo>
                    <a:pt x="1981" y="2507"/>
                    <a:pt x="2607" y="1981"/>
                    <a:pt x="2607" y="1254"/>
                  </a:cubicBezTo>
                  <a:cubicBezTo>
                    <a:pt x="2607" y="527"/>
                    <a:pt x="1981" y="1"/>
                    <a:pt x="13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2"/>
            <p:cNvSpPr/>
            <p:nvPr/>
          </p:nvSpPr>
          <p:spPr>
            <a:xfrm flipH="1">
              <a:off x="2259287" y="3614998"/>
              <a:ext cx="156015" cy="57688"/>
            </a:xfrm>
            <a:custGeom>
              <a:rect b="b" l="l" r="r" t="t"/>
              <a:pathLst>
                <a:path extrusionOk="0" h="3661" w="9901">
                  <a:moveTo>
                    <a:pt x="1" y="1"/>
                  </a:moveTo>
                  <a:cubicBezTo>
                    <a:pt x="1" y="1"/>
                    <a:pt x="502" y="427"/>
                    <a:pt x="1354" y="1054"/>
                  </a:cubicBezTo>
                  <a:cubicBezTo>
                    <a:pt x="1755" y="1254"/>
                    <a:pt x="2281" y="1555"/>
                    <a:pt x="2808" y="1881"/>
                  </a:cubicBezTo>
                  <a:cubicBezTo>
                    <a:pt x="3133" y="1981"/>
                    <a:pt x="3434" y="2181"/>
                    <a:pt x="3760" y="2307"/>
                  </a:cubicBezTo>
                  <a:cubicBezTo>
                    <a:pt x="3961" y="2507"/>
                    <a:pt x="4261" y="2607"/>
                    <a:pt x="4587" y="2708"/>
                  </a:cubicBezTo>
                  <a:cubicBezTo>
                    <a:pt x="4888" y="2808"/>
                    <a:pt x="5214" y="2933"/>
                    <a:pt x="5514" y="3134"/>
                  </a:cubicBezTo>
                  <a:cubicBezTo>
                    <a:pt x="5840" y="3234"/>
                    <a:pt x="6141" y="3234"/>
                    <a:pt x="6467" y="3334"/>
                  </a:cubicBezTo>
                  <a:cubicBezTo>
                    <a:pt x="7093" y="3560"/>
                    <a:pt x="7720" y="3660"/>
                    <a:pt x="8246" y="3660"/>
                  </a:cubicBezTo>
                  <a:lnTo>
                    <a:pt x="8873" y="3660"/>
                  </a:lnTo>
                  <a:cubicBezTo>
                    <a:pt x="9073" y="3660"/>
                    <a:pt x="9274" y="3560"/>
                    <a:pt x="9499" y="3560"/>
                  </a:cubicBezTo>
                  <a:cubicBezTo>
                    <a:pt x="9600" y="3435"/>
                    <a:pt x="9700" y="3435"/>
                    <a:pt x="9800" y="3435"/>
                  </a:cubicBezTo>
                  <a:cubicBezTo>
                    <a:pt x="9800" y="3334"/>
                    <a:pt x="9900" y="3334"/>
                    <a:pt x="9900" y="3334"/>
                  </a:cubicBezTo>
                  <a:lnTo>
                    <a:pt x="8973" y="3334"/>
                  </a:lnTo>
                  <a:cubicBezTo>
                    <a:pt x="8773" y="3234"/>
                    <a:pt x="8547" y="3234"/>
                    <a:pt x="8246" y="3134"/>
                  </a:cubicBezTo>
                  <a:cubicBezTo>
                    <a:pt x="7294" y="2933"/>
                    <a:pt x="6141" y="2507"/>
                    <a:pt x="4888" y="1981"/>
                  </a:cubicBezTo>
                  <a:cubicBezTo>
                    <a:pt x="4387" y="1680"/>
                    <a:pt x="3760" y="1455"/>
                    <a:pt x="3133" y="1254"/>
                  </a:cubicBezTo>
                  <a:cubicBezTo>
                    <a:pt x="2607" y="928"/>
                    <a:pt x="2081" y="728"/>
                    <a:pt x="1555" y="628"/>
                  </a:cubicBezTo>
                  <a:cubicBezTo>
                    <a:pt x="728" y="201"/>
                    <a:pt x="1" y="1"/>
                    <a:pt x="1" y="1"/>
                  </a:cubicBezTo>
                  <a:close/>
                </a:path>
              </a:pathLst>
            </a:custGeom>
            <a:solidFill>
              <a:srgbClr val="A647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2"/>
            <p:cNvSpPr/>
            <p:nvPr/>
          </p:nvSpPr>
          <p:spPr>
            <a:xfrm flipH="1">
              <a:off x="1627402" y="3810131"/>
              <a:ext cx="266585" cy="204186"/>
            </a:xfrm>
            <a:custGeom>
              <a:rect b="b" l="l" r="r" t="t"/>
              <a:pathLst>
                <a:path extrusionOk="0" h="12958" w="16918">
                  <a:moveTo>
                    <a:pt x="9524" y="0"/>
                  </a:moveTo>
                  <a:cubicBezTo>
                    <a:pt x="6166" y="1053"/>
                    <a:pt x="3033" y="1579"/>
                    <a:pt x="1" y="1679"/>
                  </a:cubicBezTo>
                  <a:cubicBezTo>
                    <a:pt x="1880" y="4186"/>
                    <a:pt x="3259" y="6892"/>
                    <a:pt x="6392" y="8998"/>
                  </a:cubicBezTo>
                  <a:lnTo>
                    <a:pt x="6492" y="8998"/>
                  </a:lnTo>
                  <a:lnTo>
                    <a:pt x="6492" y="9098"/>
                  </a:lnTo>
                  <a:lnTo>
                    <a:pt x="6592" y="9098"/>
                  </a:lnTo>
                  <a:cubicBezTo>
                    <a:pt x="9524" y="10978"/>
                    <a:pt x="13685" y="12657"/>
                    <a:pt x="16918" y="12958"/>
                  </a:cubicBezTo>
                  <a:cubicBezTo>
                    <a:pt x="12657" y="9825"/>
                    <a:pt x="10552" y="4912"/>
                    <a:pt x="95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2"/>
            <p:cNvSpPr/>
            <p:nvPr/>
          </p:nvSpPr>
          <p:spPr>
            <a:xfrm flipH="1">
              <a:off x="1138476" y="3829052"/>
              <a:ext cx="589252" cy="148121"/>
            </a:xfrm>
            <a:custGeom>
              <a:rect b="b" l="l" r="r" t="t"/>
              <a:pathLst>
                <a:path extrusionOk="0" h="9400" w="37395">
                  <a:moveTo>
                    <a:pt x="6893" y="1"/>
                  </a:moveTo>
                  <a:cubicBezTo>
                    <a:pt x="4487" y="1354"/>
                    <a:pt x="2206" y="2382"/>
                    <a:pt x="1" y="3234"/>
                  </a:cubicBezTo>
                  <a:cubicBezTo>
                    <a:pt x="4613" y="7720"/>
                    <a:pt x="11906" y="9400"/>
                    <a:pt x="19124" y="9400"/>
                  </a:cubicBezTo>
                  <a:cubicBezTo>
                    <a:pt x="22031" y="9400"/>
                    <a:pt x="24863" y="9074"/>
                    <a:pt x="27570" y="8648"/>
                  </a:cubicBezTo>
                  <a:cubicBezTo>
                    <a:pt x="31229" y="8021"/>
                    <a:pt x="34688" y="7094"/>
                    <a:pt x="37395" y="5941"/>
                  </a:cubicBezTo>
                  <a:lnTo>
                    <a:pt x="37395" y="5941"/>
                  </a:lnTo>
                  <a:cubicBezTo>
                    <a:pt x="33309" y="6141"/>
                    <a:pt x="30502" y="6267"/>
                    <a:pt x="28422" y="6267"/>
                  </a:cubicBezTo>
                  <a:cubicBezTo>
                    <a:pt x="24863" y="6267"/>
                    <a:pt x="23084" y="6041"/>
                    <a:pt x="19525" y="5740"/>
                  </a:cubicBezTo>
                  <a:cubicBezTo>
                    <a:pt x="13585" y="5114"/>
                    <a:pt x="10126" y="3009"/>
                    <a:pt x="68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2"/>
            <p:cNvSpPr/>
            <p:nvPr/>
          </p:nvSpPr>
          <p:spPr>
            <a:xfrm flipH="1">
              <a:off x="1910172" y="3743361"/>
              <a:ext cx="74249" cy="111784"/>
            </a:xfrm>
            <a:custGeom>
              <a:rect b="b" l="l" r="r" t="t"/>
              <a:pathLst>
                <a:path extrusionOk="0" h="7094" w="4712">
                  <a:moveTo>
                    <a:pt x="2932" y="0"/>
                  </a:moveTo>
                  <a:cubicBezTo>
                    <a:pt x="2932" y="301"/>
                    <a:pt x="2832" y="627"/>
                    <a:pt x="2732" y="928"/>
                  </a:cubicBezTo>
                  <a:cubicBezTo>
                    <a:pt x="2732" y="1153"/>
                    <a:pt x="2732" y="1253"/>
                    <a:pt x="2607" y="1454"/>
                  </a:cubicBezTo>
                  <a:cubicBezTo>
                    <a:pt x="2607" y="1554"/>
                    <a:pt x="2506" y="1780"/>
                    <a:pt x="2506" y="1880"/>
                  </a:cubicBezTo>
                  <a:cubicBezTo>
                    <a:pt x="2406" y="2181"/>
                    <a:pt x="2306" y="2507"/>
                    <a:pt x="2206" y="2807"/>
                  </a:cubicBezTo>
                  <a:cubicBezTo>
                    <a:pt x="1980" y="3133"/>
                    <a:pt x="1980" y="3334"/>
                    <a:pt x="1780" y="3660"/>
                  </a:cubicBezTo>
                  <a:cubicBezTo>
                    <a:pt x="1579" y="4186"/>
                    <a:pt x="1354" y="4687"/>
                    <a:pt x="1153" y="5113"/>
                  </a:cubicBezTo>
                  <a:cubicBezTo>
                    <a:pt x="953" y="5439"/>
                    <a:pt x="727" y="5840"/>
                    <a:pt x="526" y="6166"/>
                  </a:cubicBezTo>
                  <a:cubicBezTo>
                    <a:pt x="226" y="6792"/>
                    <a:pt x="0" y="7093"/>
                    <a:pt x="0" y="7093"/>
                  </a:cubicBezTo>
                  <a:cubicBezTo>
                    <a:pt x="0" y="7093"/>
                    <a:pt x="326" y="6893"/>
                    <a:pt x="852" y="6366"/>
                  </a:cubicBezTo>
                  <a:cubicBezTo>
                    <a:pt x="1153" y="6166"/>
                    <a:pt x="1479" y="5840"/>
                    <a:pt x="1780" y="5539"/>
                  </a:cubicBezTo>
                  <a:cubicBezTo>
                    <a:pt x="2105" y="5113"/>
                    <a:pt x="2406" y="4687"/>
                    <a:pt x="2832" y="4186"/>
                  </a:cubicBezTo>
                  <a:cubicBezTo>
                    <a:pt x="3033" y="3960"/>
                    <a:pt x="3133" y="3660"/>
                    <a:pt x="3359" y="3334"/>
                  </a:cubicBezTo>
                  <a:cubicBezTo>
                    <a:pt x="3559" y="3133"/>
                    <a:pt x="3659" y="2807"/>
                    <a:pt x="3860" y="2507"/>
                  </a:cubicBezTo>
                  <a:cubicBezTo>
                    <a:pt x="3985" y="2181"/>
                    <a:pt x="4186" y="1880"/>
                    <a:pt x="4286" y="1454"/>
                  </a:cubicBezTo>
                  <a:cubicBezTo>
                    <a:pt x="4386" y="1153"/>
                    <a:pt x="4486" y="727"/>
                    <a:pt x="4612" y="426"/>
                  </a:cubicBezTo>
                  <a:cubicBezTo>
                    <a:pt x="4712" y="301"/>
                    <a:pt x="4712" y="201"/>
                    <a:pt x="4712" y="201"/>
                  </a:cubicBezTo>
                  <a:cubicBezTo>
                    <a:pt x="4085" y="101"/>
                    <a:pt x="3559" y="101"/>
                    <a:pt x="29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2"/>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2"/>
            <p:cNvSpPr/>
            <p:nvPr/>
          </p:nvSpPr>
          <p:spPr>
            <a:xfrm flipH="1">
              <a:off x="1683071" y="3753225"/>
              <a:ext cx="52945" cy="22927"/>
            </a:xfrm>
            <a:custGeom>
              <a:rect b="b" l="l" r="r" t="t"/>
              <a:pathLst>
                <a:path extrusionOk="0" h="1455" w="3360">
                  <a:moveTo>
                    <a:pt x="2006" y="1"/>
                  </a:moveTo>
                  <a:cubicBezTo>
                    <a:pt x="1580" y="728"/>
                    <a:pt x="853" y="1254"/>
                    <a:pt x="1" y="1455"/>
                  </a:cubicBezTo>
                  <a:lnTo>
                    <a:pt x="753" y="1455"/>
                  </a:lnTo>
                  <a:cubicBezTo>
                    <a:pt x="1880" y="1455"/>
                    <a:pt x="2833" y="928"/>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2"/>
            <p:cNvSpPr/>
            <p:nvPr/>
          </p:nvSpPr>
          <p:spPr>
            <a:xfrm flipH="1">
              <a:off x="2058265" y="3688855"/>
              <a:ext cx="163122" cy="59264"/>
            </a:xfrm>
            <a:custGeom>
              <a:rect b="b" l="l" r="r" t="t"/>
              <a:pathLst>
                <a:path extrusionOk="0" h="3761" w="10352">
                  <a:moveTo>
                    <a:pt x="0" y="1"/>
                  </a:moveTo>
                  <a:lnTo>
                    <a:pt x="0" y="1"/>
                  </a:lnTo>
                  <a:cubicBezTo>
                    <a:pt x="1153" y="2306"/>
                    <a:pt x="3459" y="3760"/>
                    <a:pt x="6166" y="3760"/>
                  </a:cubicBezTo>
                  <a:cubicBezTo>
                    <a:pt x="7745" y="3760"/>
                    <a:pt x="9199" y="3259"/>
                    <a:pt x="10351" y="2407"/>
                  </a:cubicBezTo>
                  <a:cubicBezTo>
                    <a:pt x="6692" y="1780"/>
                    <a:pt x="3234" y="953"/>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2"/>
            <p:cNvSpPr/>
            <p:nvPr/>
          </p:nvSpPr>
          <p:spPr>
            <a:xfrm flipH="1">
              <a:off x="2277062" y="3616589"/>
              <a:ext cx="136665" cy="56097"/>
            </a:xfrm>
            <a:custGeom>
              <a:rect b="b" l="l" r="r" t="t"/>
              <a:pathLst>
                <a:path extrusionOk="0" h="3560" w="8673">
                  <a:moveTo>
                    <a:pt x="1" y="0"/>
                  </a:moveTo>
                  <a:lnTo>
                    <a:pt x="1" y="0"/>
                  </a:lnTo>
                  <a:cubicBezTo>
                    <a:pt x="201" y="100"/>
                    <a:pt x="627" y="527"/>
                    <a:pt x="1254" y="953"/>
                  </a:cubicBezTo>
                  <a:cubicBezTo>
                    <a:pt x="1655" y="1153"/>
                    <a:pt x="2181" y="1454"/>
                    <a:pt x="2708" y="1780"/>
                  </a:cubicBezTo>
                  <a:cubicBezTo>
                    <a:pt x="3033" y="1880"/>
                    <a:pt x="3334" y="2080"/>
                    <a:pt x="3660" y="2206"/>
                  </a:cubicBezTo>
                  <a:cubicBezTo>
                    <a:pt x="3861" y="2406"/>
                    <a:pt x="4161" y="2506"/>
                    <a:pt x="4487" y="2607"/>
                  </a:cubicBezTo>
                  <a:cubicBezTo>
                    <a:pt x="4788" y="2707"/>
                    <a:pt x="5114" y="2832"/>
                    <a:pt x="5414" y="3033"/>
                  </a:cubicBezTo>
                  <a:cubicBezTo>
                    <a:pt x="5740" y="3133"/>
                    <a:pt x="6041" y="3133"/>
                    <a:pt x="6367" y="3233"/>
                  </a:cubicBezTo>
                  <a:cubicBezTo>
                    <a:pt x="6993" y="3459"/>
                    <a:pt x="7620" y="3559"/>
                    <a:pt x="8146" y="3559"/>
                  </a:cubicBezTo>
                  <a:lnTo>
                    <a:pt x="8673" y="3559"/>
                  </a:lnTo>
                  <a:cubicBezTo>
                    <a:pt x="5540" y="2506"/>
                    <a:pt x="2607" y="125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2"/>
            <p:cNvSpPr/>
            <p:nvPr/>
          </p:nvSpPr>
          <p:spPr>
            <a:xfrm flipH="1">
              <a:off x="947725" y="3611846"/>
              <a:ext cx="437586" cy="208929"/>
            </a:xfrm>
            <a:custGeom>
              <a:rect b="b" l="l" r="r" t="t"/>
              <a:pathLst>
                <a:path extrusionOk="0" h="13259" w="27770">
                  <a:moveTo>
                    <a:pt x="10326" y="13259"/>
                  </a:moveTo>
                  <a:lnTo>
                    <a:pt x="10326" y="13259"/>
                  </a:lnTo>
                  <a:lnTo>
                    <a:pt x="10326" y="13259"/>
                  </a:lnTo>
                  <a:lnTo>
                    <a:pt x="10326" y="13259"/>
                  </a:lnTo>
                  <a:close/>
                  <a:moveTo>
                    <a:pt x="15564" y="12306"/>
                  </a:moveTo>
                  <a:cubicBezTo>
                    <a:pt x="13785" y="12933"/>
                    <a:pt x="12005" y="13259"/>
                    <a:pt x="10326" y="13259"/>
                  </a:cubicBezTo>
                  <a:cubicBezTo>
                    <a:pt x="12005" y="13259"/>
                    <a:pt x="13785" y="12933"/>
                    <a:pt x="15564" y="12306"/>
                  </a:cubicBezTo>
                  <a:close/>
                  <a:moveTo>
                    <a:pt x="0" y="9900"/>
                  </a:moveTo>
                  <a:lnTo>
                    <a:pt x="0" y="9900"/>
                  </a:lnTo>
                  <a:lnTo>
                    <a:pt x="0" y="9900"/>
                  </a:lnTo>
                  <a:close/>
                  <a:moveTo>
                    <a:pt x="0" y="9800"/>
                  </a:moveTo>
                  <a:lnTo>
                    <a:pt x="0" y="9800"/>
                  </a:lnTo>
                  <a:lnTo>
                    <a:pt x="0" y="9800"/>
                  </a:lnTo>
                  <a:close/>
                  <a:moveTo>
                    <a:pt x="27770" y="101"/>
                  </a:moveTo>
                  <a:cubicBezTo>
                    <a:pt x="27569" y="201"/>
                    <a:pt x="27469" y="301"/>
                    <a:pt x="27369" y="401"/>
                  </a:cubicBezTo>
                  <a:lnTo>
                    <a:pt x="27369" y="401"/>
                  </a:lnTo>
                  <a:cubicBezTo>
                    <a:pt x="27469" y="301"/>
                    <a:pt x="27569" y="201"/>
                    <a:pt x="27770" y="101"/>
                  </a:cubicBezTo>
                  <a:lnTo>
                    <a:pt x="27770" y="101"/>
                  </a:lnTo>
                  <a:close/>
                  <a:moveTo>
                    <a:pt x="27569" y="0"/>
                  </a:moveTo>
                  <a:cubicBezTo>
                    <a:pt x="25590" y="1755"/>
                    <a:pt x="23484" y="3008"/>
                    <a:pt x="20777" y="3008"/>
                  </a:cubicBezTo>
                  <a:cubicBezTo>
                    <a:pt x="20577" y="3008"/>
                    <a:pt x="20477" y="2908"/>
                    <a:pt x="20251" y="2908"/>
                  </a:cubicBezTo>
                  <a:cubicBezTo>
                    <a:pt x="19098" y="2908"/>
                    <a:pt x="17970" y="2607"/>
                    <a:pt x="16918" y="2181"/>
                  </a:cubicBezTo>
                  <a:lnTo>
                    <a:pt x="16918" y="2181"/>
                  </a:lnTo>
                  <a:cubicBezTo>
                    <a:pt x="17970" y="2607"/>
                    <a:pt x="19098" y="2908"/>
                    <a:pt x="20251" y="2908"/>
                  </a:cubicBezTo>
                  <a:cubicBezTo>
                    <a:pt x="20477" y="2908"/>
                    <a:pt x="20577" y="3008"/>
                    <a:pt x="20777" y="3008"/>
                  </a:cubicBezTo>
                  <a:cubicBezTo>
                    <a:pt x="23484" y="3008"/>
                    <a:pt x="25590" y="1755"/>
                    <a:pt x="2756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2"/>
            <p:cNvSpPr/>
            <p:nvPr/>
          </p:nvSpPr>
          <p:spPr>
            <a:xfrm flipH="1">
              <a:off x="950872" y="3611846"/>
              <a:ext cx="205777" cy="80584"/>
            </a:xfrm>
            <a:custGeom>
              <a:rect b="b" l="l" r="r" t="t"/>
              <a:pathLst>
                <a:path extrusionOk="0" h="5114" w="13059">
                  <a:moveTo>
                    <a:pt x="13058" y="0"/>
                  </a:moveTo>
                  <a:cubicBezTo>
                    <a:pt x="11079" y="1755"/>
                    <a:pt x="8973" y="3008"/>
                    <a:pt x="6266" y="3008"/>
                  </a:cubicBezTo>
                  <a:cubicBezTo>
                    <a:pt x="6066" y="3008"/>
                    <a:pt x="5966" y="2908"/>
                    <a:pt x="5740" y="2908"/>
                  </a:cubicBezTo>
                  <a:cubicBezTo>
                    <a:pt x="4587" y="2908"/>
                    <a:pt x="3459" y="2607"/>
                    <a:pt x="2407" y="2181"/>
                  </a:cubicBezTo>
                  <a:cubicBezTo>
                    <a:pt x="1680" y="2507"/>
                    <a:pt x="828" y="2807"/>
                    <a:pt x="1" y="3133"/>
                  </a:cubicBezTo>
                  <a:cubicBezTo>
                    <a:pt x="1780" y="4261"/>
                    <a:pt x="3760" y="4888"/>
                    <a:pt x="5740" y="5113"/>
                  </a:cubicBezTo>
                  <a:lnTo>
                    <a:pt x="6266" y="5113"/>
                  </a:lnTo>
                  <a:cubicBezTo>
                    <a:pt x="7720" y="5113"/>
                    <a:pt x="9099" y="4687"/>
                    <a:pt x="10352" y="4061"/>
                  </a:cubicBezTo>
                  <a:cubicBezTo>
                    <a:pt x="11179" y="2908"/>
                    <a:pt x="12006" y="1655"/>
                    <a:pt x="12858" y="401"/>
                  </a:cubicBezTo>
                  <a:cubicBezTo>
                    <a:pt x="12958" y="301"/>
                    <a:pt x="12958" y="201"/>
                    <a:pt x="130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Follow Us!&#10;http://selfpublishingrelief.com/&#10;http://writersrelief.com/&#10;https://www.facebook.com/writersrelief&#10;https://twitter.com/writersrelief&#10;https://plus.google.com/+Writersrelief/&#10;https://www.linkedin.com/in/writersre...&#10;https://www.pinterest.com/writersrelief&#10;http://writersrelief.tumblr.com/&#10;http://www.goodreads.com/user/show/74...&#10;&#10;5 Fun-tastical Facts About Dr. Seuss!&#10;&#10;Writer and illustrator Theodor Seuss Geisel, better known by his pen name Dr. Seuss, is one of the best-selling children’s authors in the world and a favorite of everyone here at Writer’s Relief (WritersRelief.com). His impact on children’s literature is honored every year on Seuss’s birthday, March 2nd, with Read Across America events to promote literacy. To “sort of” quote Seuss’s good friend, Sam-I-Am…would you, could you…like to know more? Great! Here are 5 fun-tastical facts about Dr. Seuss!&#10;&#10;One&#10;Dr. Seuss never had children of his own, but he had been quoted saying, “You have ‘em. I’ll amuse ‘em.” &#10;&#10;Two &#10;Seuss’ first book, And To Think That I Saw It On Mulberry Street, was rejected by twenty-seven publishers. This is another example of why Writer’s Relief always advises our clients to keep submitting their work—don’t give up! It wasn’t until 1937 that Seuss found a publisher in Vanguard Press. Vanguard also published The 500 Hats Of Bartholomew Cubbins, Seuss’s second book before he moved to Random House. Random House published Seuss’s books for the duration of his career. &#10;&#10;Three&#10;Green Eggs and Ham was written as the result of a bet. Seuss’s editor, Bennett Cerf, bet Seuss that he couldn’t write a book using only fifty words. Would he, could he, win that bet? Yes! Seuss took up that challenge and created the classic Green Eggs and Ham. &#10;&#10;Four&#10;Many of Seuss’s stories have social and political undertones. The Lorax is about the importance of conservation and using resources wisely. And Seuss admitted that the main character in Yertle The Turtle was a direct representation of Adolf Hitler. Seuss’s book, The Butter Battle Book, was pulled from shelves for months due to its underlying references to the Cold War, which was taking place at the time of its publication. &#10;&#10;Five&#10;Dr. Seuss was not actually a doctor! Seuss wanted to write under a pen name, just as some of our clients  here at Writer’s Relief do. His father had always wanted him to go into medicine—so Seuss gave himself the title of “doctor” and the rest is literary history! However, in 1956, Seuss received an honorary doctorate from his alma mater, Dartmouth College. &#10;&#10;And Big Bonus Fact for the Word Nerds here at Writer’s Relief and everywhere in the world: Dr. Seuss is credited with coining the word “nerd” found in his book If I Ran The Zoo. &#10;&#10;To see more our favorite children’s books, check out this Writer’s Relief blog article: http://writersrelief.com/blog/2014/08/power-childrens-literature/ &#10;&#10;Visit the Writer’s Relief website for many free writer resources. Writer’s Relief helps writers of short stories, poems, and personal essays submit to literary magazines. Writer’s Relief also helps novelists, memoirists, and other book authors submit to literary agencies for representation. &#10;&#10;We also help writers self-publish their books. Self-Publishing Relief can help guide you from completed manuscript to finished book. Self-Publishing Relief also offers marketing support for writers. Learn more here: http://selfpublishingrelief.com/   &#10;&#10;Call Writer's Relief today! (866) 405-3003 (toll-free)&#10;&#10;https://youtu.be/iQH_lz7s_7E" id="470" name="Google Shape;470;p42" title="5 FUN-tastical Facts About Dr. Seuss!">
            <a:hlinkClick r:id="rId3"/>
          </p:cNvPr>
          <p:cNvPicPr preferRelativeResize="0"/>
          <p:nvPr/>
        </p:nvPicPr>
        <p:blipFill>
          <a:blip r:embed="rId4">
            <a:alphaModFix/>
          </a:blip>
          <a:stretch>
            <a:fillRect/>
          </a:stretch>
        </p:blipFill>
        <p:spPr>
          <a:xfrm>
            <a:off x="429450" y="240800"/>
            <a:ext cx="4572000" cy="3429000"/>
          </a:xfrm>
          <a:prstGeom prst="rect">
            <a:avLst/>
          </a:prstGeom>
          <a:noFill/>
          <a:ln>
            <a:noFill/>
          </a:ln>
        </p:spPr>
      </p:pic>
      <p:sp>
        <p:nvSpPr>
          <p:cNvPr id="471" name="Google Shape;471;p42"/>
          <p:cNvSpPr txBox="1"/>
          <p:nvPr/>
        </p:nvSpPr>
        <p:spPr>
          <a:xfrm>
            <a:off x="1982000" y="3950513"/>
            <a:ext cx="5952000" cy="5388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2300">
                <a:solidFill>
                  <a:srgbClr val="CC0000"/>
                </a:solidFill>
                <a:latin typeface="Kalam"/>
                <a:ea typeface="Kalam"/>
                <a:cs typeface="Kalam"/>
                <a:sym typeface="Kalam"/>
              </a:rPr>
              <a:t>Who is Dr. Seuss?</a:t>
            </a:r>
            <a:endParaRPr sz="1900"/>
          </a:p>
        </p:txBody>
      </p:sp>
      <p:pic>
        <p:nvPicPr>
          <p:cNvPr descr="Happy Birthday, Dr. Seuss! | Author Spotlight" id="472" name="Google Shape;472;p42"/>
          <p:cNvPicPr preferRelativeResize="0"/>
          <p:nvPr/>
        </p:nvPicPr>
        <p:blipFill>
          <a:blip r:embed="rId5">
            <a:alphaModFix/>
          </a:blip>
          <a:stretch>
            <a:fillRect/>
          </a:stretch>
        </p:blipFill>
        <p:spPr>
          <a:xfrm>
            <a:off x="5553975" y="1946525"/>
            <a:ext cx="2762250" cy="276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3"/>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3"/>
          <p:cNvSpPr/>
          <p:nvPr/>
        </p:nvSpPr>
        <p:spPr>
          <a:xfrm flipH="1">
            <a:off x="7236208" y="719329"/>
            <a:ext cx="881109" cy="877944"/>
          </a:xfrm>
          <a:custGeom>
            <a:rect b="b" l="l" r="r" t="t"/>
            <a:pathLst>
              <a:path extrusionOk="0" h="23022" w="23105">
                <a:moveTo>
                  <a:pt x="11563" y="1"/>
                </a:moveTo>
                <a:cubicBezTo>
                  <a:pt x="5238" y="1"/>
                  <a:pt x="1" y="5135"/>
                  <a:pt x="1" y="11460"/>
                </a:cubicBezTo>
                <a:cubicBezTo>
                  <a:pt x="1" y="17888"/>
                  <a:pt x="5238" y="23022"/>
                  <a:pt x="11563" y="23022"/>
                </a:cubicBezTo>
                <a:cubicBezTo>
                  <a:pt x="17888" y="23022"/>
                  <a:pt x="23104" y="17888"/>
                  <a:pt x="23104" y="11460"/>
                </a:cubicBezTo>
                <a:cubicBezTo>
                  <a:pt x="23104" y="5135"/>
                  <a:pt x="17888" y="1"/>
                  <a:pt x="11563"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3"/>
          <p:cNvSpPr/>
          <p:nvPr/>
        </p:nvSpPr>
        <p:spPr>
          <a:xfrm flipH="1">
            <a:off x="7659888" y="1130502"/>
            <a:ext cx="457429" cy="466772"/>
          </a:xfrm>
          <a:custGeom>
            <a:rect b="b" l="l" r="r" t="t"/>
            <a:pathLst>
              <a:path extrusionOk="0" h="12240" w="11995">
                <a:moveTo>
                  <a:pt x="11563" y="12240"/>
                </a:moveTo>
                <a:lnTo>
                  <a:pt x="11563" y="12240"/>
                </a:lnTo>
                <a:lnTo>
                  <a:pt x="11563" y="12240"/>
                </a:lnTo>
                <a:close/>
                <a:moveTo>
                  <a:pt x="11563" y="12240"/>
                </a:moveTo>
                <a:lnTo>
                  <a:pt x="11563" y="12240"/>
                </a:lnTo>
                <a:lnTo>
                  <a:pt x="11563"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645" y="12240"/>
                </a:moveTo>
                <a:lnTo>
                  <a:pt x="11645" y="12240"/>
                </a:lnTo>
                <a:lnTo>
                  <a:pt x="11645"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727" y="12240"/>
                </a:moveTo>
                <a:lnTo>
                  <a:pt x="11727" y="12240"/>
                </a:lnTo>
                <a:lnTo>
                  <a:pt x="11727" y="12240"/>
                </a:lnTo>
                <a:close/>
                <a:moveTo>
                  <a:pt x="11809" y="12240"/>
                </a:moveTo>
                <a:lnTo>
                  <a:pt x="11809" y="12240"/>
                </a:lnTo>
                <a:lnTo>
                  <a:pt x="11809" y="12240"/>
                </a:lnTo>
                <a:close/>
                <a:moveTo>
                  <a:pt x="11809" y="12240"/>
                </a:moveTo>
                <a:lnTo>
                  <a:pt x="11809" y="12240"/>
                </a:lnTo>
                <a:lnTo>
                  <a:pt x="11809" y="12240"/>
                </a:lnTo>
                <a:close/>
                <a:moveTo>
                  <a:pt x="11809" y="12240"/>
                </a:moveTo>
                <a:lnTo>
                  <a:pt x="11809" y="12240"/>
                </a:lnTo>
                <a:lnTo>
                  <a:pt x="11809" y="12240"/>
                </a:lnTo>
                <a:close/>
                <a:moveTo>
                  <a:pt x="11912" y="12240"/>
                </a:moveTo>
                <a:lnTo>
                  <a:pt x="11809" y="12240"/>
                </a:lnTo>
                <a:lnTo>
                  <a:pt x="11912" y="12240"/>
                </a:lnTo>
                <a:close/>
                <a:moveTo>
                  <a:pt x="11912" y="12240"/>
                </a:moveTo>
                <a:lnTo>
                  <a:pt x="11912" y="12240"/>
                </a:lnTo>
                <a:lnTo>
                  <a:pt x="11912" y="12240"/>
                </a:lnTo>
                <a:close/>
                <a:moveTo>
                  <a:pt x="11994" y="12240"/>
                </a:moveTo>
                <a:lnTo>
                  <a:pt x="11994" y="12240"/>
                </a:lnTo>
                <a:lnTo>
                  <a:pt x="11994" y="12240"/>
                </a:lnTo>
                <a:close/>
                <a:moveTo>
                  <a:pt x="11994" y="12240"/>
                </a:moveTo>
                <a:lnTo>
                  <a:pt x="11994" y="12240"/>
                </a:lnTo>
                <a:lnTo>
                  <a:pt x="11994" y="12240"/>
                </a:lnTo>
                <a:close/>
                <a:moveTo>
                  <a:pt x="1" y="678"/>
                </a:moveTo>
                <a:lnTo>
                  <a:pt x="1" y="678"/>
                </a:lnTo>
                <a:lnTo>
                  <a:pt x="1" y="678"/>
                </a:lnTo>
                <a:close/>
                <a:moveTo>
                  <a:pt x="1" y="678"/>
                </a:moveTo>
                <a:lnTo>
                  <a:pt x="1" y="678"/>
                </a:lnTo>
                <a:lnTo>
                  <a:pt x="1" y="678"/>
                </a:lnTo>
                <a:close/>
                <a:moveTo>
                  <a:pt x="1" y="596"/>
                </a:moveTo>
                <a:lnTo>
                  <a:pt x="1" y="678"/>
                </a:lnTo>
                <a:lnTo>
                  <a:pt x="1" y="596"/>
                </a:lnTo>
                <a:close/>
                <a:moveTo>
                  <a:pt x="1" y="596"/>
                </a:moveTo>
                <a:lnTo>
                  <a:pt x="1" y="596"/>
                </a:lnTo>
                <a:lnTo>
                  <a:pt x="1" y="596"/>
                </a:lnTo>
                <a:close/>
                <a:moveTo>
                  <a:pt x="1" y="596"/>
                </a:moveTo>
                <a:lnTo>
                  <a:pt x="1" y="596"/>
                </a:lnTo>
                <a:lnTo>
                  <a:pt x="1" y="596"/>
                </a:lnTo>
                <a:close/>
                <a:moveTo>
                  <a:pt x="1" y="513"/>
                </a:moveTo>
                <a:lnTo>
                  <a:pt x="1" y="513"/>
                </a:lnTo>
                <a:lnTo>
                  <a:pt x="1" y="513"/>
                </a:lnTo>
                <a:close/>
                <a:moveTo>
                  <a:pt x="1" y="513"/>
                </a:moveTo>
                <a:lnTo>
                  <a:pt x="1" y="513"/>
                </a:lnTo>
                <a:lnTo>
                  <a:pt x="1" y="513"/>
                </a:lnTo>
                <a:close/>
                <a:moveTo>
                  <a:pt x="1" y="513"/>
                </a:moveTo>
                <a:lnTo>
                  <a:pt x="1" y="513"/>
                </a:lnTo>
                <a:lnTo>
                  <a:pt x="1" y="513"/>
                </a:lnTo>
                <a:close/>
                <a:moveTo>
                  <a:pt x="1" y="431"/>
                </a:moveTo>
                <a:lnTo>
                  <a:pt x="1" y="431"/>
                </a:lnTo>
                <a:lnTo>
                  <a:pt x="1" y="431"/>
                </a:lnTo>
                <a:close/>
                <a:moveTo>
                  <a:pt x="1" y="431"/>
                </a:moveTo>
                <a:lnTo>
                  <a:pt x="1" y="431"/>
                </a:lnTo>
                <a:lnTo>
                  <a:pt x="1" y="431"/>
                </a:lnTo>
                <a:close/>
                <a:moveTo>
                  <a:pt x="1" y="431"/>
                </a:moveTo>
                <a:lnTo>
                  <a:pt x="1" y="431"/>
                </a:lnTo>
                <a:lnTo>
                  <a:pt x="1" y="431"/>
                </a:lnTo>
                <a:close/>
                <a:moveTo>
                  <a:pt x="1" y="349"/>
                </a:moveTo>
                <a:lnTo>
                  <a:pt x="1" y="349"/>
                </a:lnTo>
                <a:lnTo>
                  <a:pt x="1" y="349"/>
                </a:lnTo>
                <a:close/>
                <a:moveTo>
                  <a:pt x="1" y="349"/>
                </a:moveTo>
                <a:lnTo>
                  <a:pt x="1" y="349"/>
                </a:lnTo>
                <a:lnTo>
                  <a:pt x="1" y="349"/>
                </a:lnTo>
                <a:close/>
                <a:moveTo>
                  <a:pt x="1" y="246"/>
                </a:moveTo>
                <a:lnTo>
                  <a:pt x="1" y="246"/>
                </a:lnTo>
                <a:lnTo>
                  <a:pt x="1" y="246"/>
                </a:lnTo>
                <a:close/>
                <a:moveTo>
                  <a:pt x="1" y="246"/>
                </a:moveTo>
                <a:lnTo>
                  <a:pt x="1" y="246"/>
                </a:lnTo>
                <a:lnTo>
                  <a:pt x="1" y="246"/>
                </a:lnTo>
                <a:close/>
                <a:moveTo>
                  <a:pt x="1" y="246"/>
                </a:moveTo>
                <a:lnTo>
                  <a:pt x="1" y="246"/>
                </a:lnTo>
                <a:lnTo>
                  <a:pt x="1" y="246"/>
                </a:lnTo>
                <a:close/>
                <a:moveTo>
                  <a:pt x="1" y="164"/>
                </a:moveTo>
                <a:lnTo>
                  <a:pt x="1" y="164"/>
                </a:lnTo>
                <a:lnTo>
                  <a:pt x="1" y="164"/>
                </a:lnTo>
                <a:close/>
                <a:moveTo>
                  <a:pt x="1" y="164"/>
                </a:moveTo>
                <a:lnTo>
                  <a:pt x="1" y="164"/>
                </a:lnTo>
                <a:lnTo>
                  <a:pt x="1" y="164"/>
                </a:lnTo>
                <a:close/>
                <a:moveTo>
                  <a:pt x="1" y="164"/>
                </a:moveTo>
                <a:lnTo>
                  <a:pt x="1" y="164"/>
                </a:lnTo>
                <a:lnTo>
                  <a:pt x="1" y="164"/>
                </a:lnTo>
                <a:close/>
                <a:moveTo>
                  <a:pt x="1" y="82"/>
                </a:moveTo>
                <a:lnTo>
                  <a:pt x="1" y="82"/>
                </a:lnTo>
                <a:lnTo>
                  <a:pt x="1" y="82"/>
                </a:lnTo>
                <a:close/>
                <a:moveTo>
                  <a:pt x="1" y="0"/>
                </a:moveTo>
                <a:lnTo>
                  <a:pt x="1" y="0"/>
                </a:lnTo>
                <a:lnTo>
                  <a:pt x="1" y="0"/>
                </a:lnTo>
                <a:close/>
                <a:moveTo>
                  <a:pt x="1" y="0"/>
                </a:moveTo>
                <a:lnTo>
                  <a:pt x="1" y="0"/>
                </a:ln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3"/>
          <p:cNvSpPr/>
          <p:nvPr/>
        </p:nvSpPr>
        <p:spPr>
          <a:xfrm flipH="1">
            <a:off x="7323918" y="794531"/>
            <a:ext cx="793399" cy="802742"/>
          </a:xfrm>
          <a:custGeom>
            <a:rect b="b" l="l" r="r" t="t"/>
            <a:pathLst>
              <a:path extrusionOk="0" h="21050" w="20805">
                <a:moveTo>
                  <a:pt x="5135" y="0"/>
                </a:moveTo>
                <a:cubicBezTo>
                  <a:pt x="2239" y="1869"/>
                  <a:pt x="268" y="5134"/>
                  <a:pt x="1" y="8810"/>
                </a:cubicBezTo>
                <a:lnTo>
                  <a:pt x="1" y="8892"/>
                </a:lnTo>
                <a:lnTo>
                  <a:pt x="1" y="8974"/>
                </a:lnTo>
                <a:lnTo>
                  <a:pt x="1" y="9056"/>
                </a:lnTo>
                <a:lnTo>
                  <a:pt x="1" y="9159"/>
                </a:lnTo>
                <a:lnTo>
                  <a:pt x="1" y="9241"/>
                </a:lnTo>
                <a:lnTo>
                  <a:pt x="1" y="9323"/>
                </a:lnTo>
                <a:lnTo>
                  <a:pt x="1" y="9406"/>
                </a:lnTo>
                <a:lnTo>
                  <a:pt x="1" y="9488"/>
                </a:lnTo>
                <a:cubicBezTo>
                  <a:pt x="1" y="15916"/>
                  <a:pt x="5238" y="21050"/>
                  <a:pt x="11563" y="21050"/>
                </a:cubicBezTo>
                <a:lnTo>
                  <a:pt x="11994" y="21050"/>
                </a:lnTo>
                <a:cubicBezTo>
                  <a:pt x="15588" y="20865"/>
                  <a:pt x="18833" y="19078"/>
                  <a:pt x="20804" y="16347"/>
                </a:cubicBezTo>
                <a:lnTo>
                  <a:pt x="20804" y="16347"/>
                </a:lnTo>
                <a:cubicBezTo>
                  <a:pt x="18997" y="17620"/>
                  <a:pt x="16779" y="18298"/>
                  <a:pt x="14376" y="18298"/>
                </a:cubicBezTo>
                <a:cubicBezTo>
                  <a:pt x="8051" y="18298"/>
                  <a:pt x="2835" y="13164"/>
                  <a:pt x="2835" y="6839"/>
                </a:cubicBezTo>
                <a:cubicBezTo>
                  <a:pt x="2835" y="4272"/>
                  <a:pt x="3697" y="1869"/>
                  <a:pt x="51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3"/>
          <p:cNvSpPr/>
          <p:nvPr/>
        </p:nvSpPr>
        <p:spPr>
          <a:xfrm flipH="1">
            <a:off x="7666941" y="425650"/>
            <a:ext cx="51749" cy="228734"/>
          </a:xfrm>
          <a:custGeom>
            <a:rect b="b" l="l" r="r" t="t"/>
            <a:pathLst>
              <a:path extrusionOk="0" h="5998" w="1357">
                <a:moveTo>
                  <a:pt x="596" y="1"/>
                </a:moveTo>
                <a:cubicBezTo>
                  <a:pt x="329" y="514"/>
                  <a:pt x="165" y="1027"/>
                  <a:pt x="83" y="1459"/>
                </a:cubicBezTo>
                <a:cubicBezTo>
                  <a:pt x="1" y="1972"/>
                  <a:pt x="1" y="2485"/>
                  <a:pt x="1" y="2999"/>
                </a:cubicBezTo>
                <a:cubicBezTo>
                  <a:pt x="1" y="3512"/>
                  <a:pt x="83" y="4026"/>
                  <a:pt x="165" y="4457"/>
                </a:cubicBezTo>
                <a:cubicBezTo>
                  <a:pt x="329" y="4970"/>
                  <a:pt x="432" y="5484"/>
                  <a:pt x="761" y="5997"/>
                </a:cubicBezTo>
                <a:cubicBezTo>
                  <a:pt x="1028" y="5484"/>
                  <a:pt x="1192" y="4970"/>
                  <a:pt x="1274" y="4457"/>
                </a:cubicBezTo>
                <a:cubicBezTo>
                  <a:pt x="1356" y="3943"/>
                  <a:pt x="1356" y="3430"/>
                  <a:pt x="1356" y="2999"/>
                </a:cubicBezTo>
                <a:cubicBezTo>
                  <a:pt x="1356" y="2485"/>
                  <a:pt x="1274" y="1972"/>
                  <a:pt x="1192" y="1459"/>
                </a:cubicBezTo>
                <a:cubicBezTo>
                  <a:pt x="1028" y="945"/>
                  <a:pt x="843" y="432"/>
                  <a:pt x="59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3"/>
          <p:cNvSpPr/>
          <p:nvPr/>
        </p:nvSpPr>
        <p:spPr>
          <a:xfrm flipH="1">
            <a:off x="7941057" y="526670"/>
            <a:ext cx="120621" cy="195823"/>
          </a:xfrm>
          <a:custGeom>
            <a:rect b="b" l="l" r="r" t="t"/>
            <a:pathLst>
              <a:path extrusionOk="0" h="5135" w="3163">
                <a:moveTo>
                  <a:pt x="0" y="1"/>
                </a:moveTo>
                <a:cubicBezTo>
                  <a:pt x="82" y="596"/>
                  <a:pt x="185" y="1110"/>
                  <a:pt x="349" y="1541"/>
                </a:cubicBezTo>
                <a:cubicBezTo>
                  <a:pt x="513" y="2054"/>
                  <a:pt x="780" y="2486"/>
                  <a:pt x="1027" y="2917"/>
                </a:cubicBezTo>
                <a:cubicBezTo>
                  <a:pt x="1294" y="3348"/>
                  <a:pt x="1622" y="3759"/>
                  <a:pt x="1972" y="4108"/>
                </a:cubicBezTo>
                <a:cubicBezTo>
                  <a:pt x="2321" y="4539"/>
                  <a:pt x="2649" y="4888"/>
                  <a:pt x="3163" y="5135"/>
                </a:cubicBezTo>
                <a:cubicBezTo>
                  <a:pt x="3163" y="4539"/>
                  <a:pt x="2998" y="4026"/>
                  <a:pt x="2834" y="3595"/>
                </a:cubicBezTo>
                <a:cubicBezTo>
                  <a:pt x="2649" y="3081"/>
                  <a:pt x="2485" y="2650"/>
                  <a:pt x="2238" y="2219"/>
                </a:cubicBezTo>
                <a:cubicBezTo>
                  <a:pt x="1972" y="1808"/>
                  <a:pt x="1622" y="1377"/>
                  <a:pt x="1294" y="1028"/>
                </a:cubicBezTo>
                <a:cubicBezTo>
                  <a:pt x="945" y="596"/>
                  <a:pt x="513" y="268"/>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3"/>
          <p:cNvSpPr/>
          <p:nvPr/>
        </p:nvSpPr>
        <p:spPr>
          <a:xfrm flipH="1">
            <a:off x="8123534" y="797658"/>
            <a:ext cx="202077" cy="111240"/>
          </a:xfrm>
          <a:custGeom>
            <a:rect b="b" l="l" r="r" t="t"/>
            <a:pathLst>
              <a:path extrusionOk="0" h="2917" w="5299">
                <a:moveTo>
                  <a:pt x="0" y="0"/>
                </a:moveTo>
                <a:cubicBezTo>
                  <a:pt x="329" y="514"/>
                  <a:pt x="678" y="863"/>
                  <a:pt x="1109" y="1191"/>
                </a:cubicBezTo>
                <a:cubicBezTo>
                  <a:pt x="1541" y="1540"/>
                  <a:pt x="1869" y="1787"/>
                  <a:pt x="2383" y="2054"/>
                </a:cubicBezTo>
                <a:cubicBezTo>
                  <a:pt x="2814" y="2300"/>
                  <a:pt x="3245" y="2485"/>
                  <a:pt x="3759" y="2649"/>
                </a:cubicBezTo>
                <a:cubicBezTo>
                  <a:pt x="4272" y="2731"/>
                  <a:pt x="4703" y="2916"/>
                  <a:pt x="5299" y="2916"/>
                </a:cubicBezTo>
                <a:cubicBezTo>
                  <a:pt x="5052" y="2403"/>
                  <a:pt x="4621" y="2054"/>
                  <a:pt x="4272" y="1705"/>
                </a:cubicBezTo>
                <a:cubicBezTo>
                  <a:pt x="3841" y="1376"/>
                  <a:pt x="3409" y="1109"/>
                  <a:pt x="2999" y="863"/>
                </a:cubicBezTo>
                <a:cubicBezTo>
                  <a:pt x="2567" y="596"/>
                  <a:pt x="2136" y="431"/>
                  <a:pt x="1623" y="247"/>
                </a:cubicBezTo>
                <a:cubicBezTo>
                  <a:pt x="1109" y="82"/>
                  <a:pt x="596" y="0"/>
                  <a:pt x="0"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3"/>
          <p:cNvSpPr/>
          <p:nvPr/>
        </p:nvSpPr>
        <p:spPr>
          <a:xfrm flipH="1">
            <a:off x="8188516" y="1135460"/>
            <a:ext cx="228734" cy="53808"/>
          </a:xfrm>
          <a:custGeom>
            <a:rect b="b" l="l" r="r" t="t"/>
            <a:pathLst>
              <a:path extrusionOk="0" h="1411" w="5998">
                <a:moveTo>
                  <a:pt x="3433" y="0"/>
                </a:moveTo>
                <a:cubicBezTo>
                  <a:pt x="3293" y="0"/>
                  <a:pt x="3149" y="10"/>
                  <a:pt x="2999" y="34"/>
                </a:cubicBezTo>
                <a:cubicBezTo>
                  <a:pt x="2486" y="34"/>
                  <a:pt x="1972" y="34"/>
                  <a:pt x="1459" y="219"/>
                </a:cubicBezTo>
                <a:cubicBezTo>
                  <a:pt x="945" y="301"/>
                  <a:pt x="514" y="466"/>
                  <a:pt x="1" y="733"/>
                </a:cubicBezTo>
                <a:cubicBezTo>
                  <a:pt x="514" y="1061"/>
                  <a:pt x="1027" y="1143"/>
                  <a:pt x="1541" y="1246"/>
                </a:cubicBezTo>
                <a:cubicBezTo>
                  <a:pt x="2054" y="1328"/>
                  <a:pt x="2486" y="1410"/>
                  <a:pt x="2999" y="1410"/>
                </a:cubicBezTo>
                <a:cubicBezTo>
                  <a:pt x="3512" y="1328"/>
                  <a:pt x="4026" y="1328"/>
                  <a:pt x="4539" y="1143"/>
                </a:cubicBezTo>
                <a:cubicBezTo>
                  <a:pt x="5053" y="1061"/>
                  <a:pt x="5484" y="897"/>
                  <a:pt x="5997" y="630"/>
                </a:cubicBezTo>
                <a:cubicBezTo>
                  <a:pt x="5484" y="301"/>
                  <a:pt x="4970" y="219"/>
                  <a:pt x="4457" y="116"/>
                </a:cubicBezTo>
                <a:cubicBezTo>
                  <a:pt x="4094" y="58"/>
                  <a:pt x="3772" y="0"/>
                  <a:pt x="3433"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3"/>
          <p:cNvSpPr/>
          <p:nvPr/>
        </p:nvSpPr>
        <p:spPr>
          <a:xfrm flipH="1">
            <a:off x="8120407" y="1407707"/>
            <a:ext cx="195823" cy="120659"/>
          </a:xfrm>
          <a:custGeom>
            <a:rect b="b" l="l" r="r" t="t"/>
            <a:pathLst>
              <a:path extrusionOk="0" h="3164" w="5135">
                <a:moveTo>
                  <a:pt x="5135" y="1"/>
                </a:moveTo>
                <a:lnTo>
                  <a:pt x="5135" y="1"/>
                </a:lnTo>
                <a:cubicBezTo>
                  <a:pt x="4539" y="83"/>
                  <a:pt x="4108" y="165"/>
                  <a:pt x="3595" y="350"/>
                </a:cubicBezTo>
                <a:cubicBezTo>
                  <a:pt x="3081" y="514"/>
                  <a:pt x="2650" y="781"/>
                  <a:pt x="2239" y="1028"/>
                </a:cubicBezTo>
                <a:cubicBezTo>
                  <a:pt x="1808" y="1295"/>
                  <a:pt x="1377" y="1541"/>
                  <a:pt x="1028" y="1972"/>
                </a:cubicBezTo>
                <a:cubicBezTo>
                  <a:pt x="699" y="2321"/>
                  <a:pt x="350" y="2650"/>
                  <a:pt x="1" y="3163"/>
                </a:cubicBezTo>
                <a:cubicBezTo>
                  <a:pt x="596" y="3163"/>
                  <a:pt x="1110" y="2999"/>
                  <a:pt x="1623" y="2835"/>
                </a:cubicBezTo>
                <a:cubicBezTo>
                  <a:pt x="2054" y="2650"/>
                  <a:pt x="2486" y="2486"/>
                  <a:pt x="2917" y="2219"/>
                </a:cubicBezTo>
                <a:cubicBezTo>
                  <a:pt x="3348" y="1890"/>
                  <a:pt x="3779" y="1623"/>
                  <a:pt x="4190" y="1295"/>
                </a:cubicBezTo>
                <a:cubicBezTo>
                  <a:pt x="4539" y="945"/>
                  <a:pt x="4888" y="514"/>
                  <a:pt x="5135"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3"/>
          <p:cNvSpPr/>
          <p:nvPr/>
        </p:nvSpPr>
        <p:spPr>
          <a:xfrm flipH="1">
            <a:off x="7934002" y="1590183"/>
            <a:ext cx="111240" cy="202878"/>
          </a:xfrm>
          <a:custGeom>
            <a:rect b="b" l="l" r="r" t="t"/>
            <a:pathLst>
              <a:path extrusionOk="0" h="5320" w="2917">
                <a:moveTo>
                  <a:pt x="2916" y="1"/>
                </a:moveTo>
                <a:lnTo>
                  <a:pt x="2916" y="1"/>
                </a:lnTo>
                <a:cubicBezTo>
                  <a:pt x="2403" y="350"/>
                  <a:pt x="2054" y="699"/>
                  <a:pt x="1705" y="1130"/>
                </a:cubicBezTo>
                <a:cubicBezTo>
                  <a:pt x="1376" y="1459"/>
                  <a:pt x="1109" y="1890"/>
                  <a:pt x="863" y="2321"/>
                </a:cubicBezTo>
                <a:cubicBezTo>
                  <a:pt x="596" y="2753"/>
                  <a:pt x="432" y="3266"/>
                  <a:pt x="267" y="3779"/>
                </a:cubicBezTo>
                <a:cubicBezTo>
                  <a:pt x="165" y="4211"/>
                  <a:pt x="0" y="4724"/>
                  <a:pt x="0" y="5320"/>
                </a:cubicBezTo>
                <a:cubicBezTo>
                  <a:pt x="514" y="4970"/>
                  <a:pt x="863" y="4621"/>
                  <a:pt x="1191" y="4293"/>
                </a:cubicBezTo>
                <a:cubicBezTo>
                  <a:pt x="1541" y="3861"/>
                  <a:pt x="1807" y="3430"/>
                  <a:pt x="2054" y="2999"/>
                </a:cubicBezTo>
                <a:cubicBezTo>
                  <a:pt x="2321" y="2568"/>
                  <a:pt x="2485" y="2054"/>
                  <a:pt x="2649" y="1644"/>
                </a:cubicBezTo>
                <a:cubicBezTo>
                  <a:pt x="2834" y="1130"/>
                  <a:pt x="2916" y="617"/>
                  <a:pt x="2916"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3"/>
          <p:cNvSpPr/>
          <p:nvPr/>
        </p:nvSpPr>
        <p:spPr>
          <a:xfrm flipH="1">
            <a:off x="7653632" y="1655967"/>
            <a:ext cx="52512" cy="231861"/>
          </a:xfrm>
          <a:custGeom>
            <a:rect b="b" l="l" r="r" t="t"/>
            <a:pathLst>
              <a:path extrusionOk="0" h="6080" w="1377">
                <a:moveTo>
                  <a:pt x="617" y="1"/>
                </a:moveTo>
                <a:cubicBezTo>
                  <a:pt x="350" y="514"/>
                  <a:pt x="185" y="1028"/>
                  <a:pt x="103" y="1541"/>
                </a:cubicBezTo>
                <a:cubicBezTo>
                  <a:pt x="0" y="2054"/>
                  <a:pt x="0" y="2568"/>
                  <a:pt x="0" y="3081"/>
                </a:cubicBezTo>
                <a:cubicBezTo>
                  <a:pt x="0" y="3595"/>
                  <a:pt x="103" y="4026"/>
                  <a:pt x="185" y="4539"/>
                </a:cubicBezTo>
                <a:cubicBezTo>
                  <a:pt x="267" y="5053"/>
                  <a:pt x="432" y="5566"/>
                  <a:pt x="781" y="6079"/>
                </a:cubicBezTo>
                <a:cubicBezTo>
                  <a:pt x="1027" y="5566"/>
                  <a:pt x="1130" y="5053"/>
                  <a:pt x="1294" y="4539"/>
                </a:cubicBezTo>
                <a:cubicBezTo>
                  <a:pt x="1376" y="4026"/>
                  <a:pt x="1376" y="3512"/>
                  <a:pt x="1376" y="2999"/>
                </a:cubicBezTo>
                <a:cubicBezTo>
                  <a:pt x="1376" y="2486"/>
                  <a:pt x="1294" y="2054"/>
                  <a:pt x="1212" y="1541"/>
                </a:cubicBezTo>
                <a:cubicBezTo>
                  <a:pt x="1027" y="1028"/>
                  <a:pt x="863" y="514"/>
                  <a:pt x="6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3"/>
          <p:cNvSpPr/>
          <p:nvPr/>
        </p:nvSpPr>
        <p:spPr>
          <a:xfrm flipH="1">
            <a:off x="7314534" y="1587056"/>
            <a:ext cx="117494" cy="195823"/>
          </a:xfrm>
          <a:custGeom>
            <a:rect b="b" l="l" r="r" t="t"/>
            <a:pathLst>
              <a:path extrusionOk="0" h="5135" w="3081">
                <a:moveTo>
                  <a:pt x="0" y="1"/>
                </a:moveTo>
                <a:cubicBezTo>
                  <a:pt x="0" y="596"/>
                  <a:pt x="103" y="1110"/>
                  <a:pt x="267" y="1623"/>
                </a:cubicBezTo>
                <a:cubicBezTo>
                  <a:pt x="431" y="2054"/>
                  <a:pt x="698" y="2485"/>
                  <a:pt x="945" y="2917"/>
                </a:cubicBezTo>
                <a:cubicBezTo>
                  <a:pt x="1212" y="3348"/>
                  <a:pt x="1540" y="3779"/>
                  <a:pt x="1889" y="4108"/>
                </a:cubicBezTo>
                <a:cubicBezTo>
                  <a:pt x="2238" y="4539"/>
                  <a:pt x="2567" y="4888"/>
                  <a:pt x="3080" y="5135"/>
                </a:cubicBezTo>
                <a:cubicBezTo>
                  <a:pt x="3080" y="4539"/>
                  <a:pt x="2916" y="4026"/>
                  <a:pt x="2752" y="3594"/>
                </a:cubicBezTo>
                <a:cubicBezTo>
                  <a:pt x="2567" y="3081"/>
                  <a:pt x="2403" y="2650"/>
                  <a:pt x="2156" y="2239"/>
                </a:cubicBezTo>
                <a:cubicBezTo>
                  <a:pt x="1889" y="1808"/>
                  <a:pt x="1540" y="1376"/>
                  <a:pt x="1212" y="1027"/>
                </a:cubicBezTo>
                <a:cubicBezTo>
                  <a:pt x="863" y="699"/>
                  <a:pt x="431" y="350"/>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3"/>
          <p:cNvSpPr/>
          <p:nvPr/>
        </p:nvSpPr>
        <p:spPr>
          <a:xfrm flipH="1">
            <a:off x="7049838" y="1404580"/>
            <a:ext cx="202077" cy="107350"/>
          </a:xfrm>
          <a:custGeom>
            <a:rect b="b" l="l" r="r" t="t"/>
            <a:pathLst>
              <a:path extrusionOk="0" h="2815" w="5299">
                <a:moveTo>
                  <a:pt x="0" y="1"/>
                </a:moveTo>
                <a:cubicBezTo>
                  <a:pt x="329" y="432"/>
                  <a:pt x="678" y="863"/>
                  <a:pt x="1109" y="1192"/>
                </a:cubicBezTo>
                <a:cubicBezTo>
                  <a:pt x="1541" y="1459"/>
                  <a:pt x="1869" y="1787"/>
                  <a:pt x="2383" y="1972"/>
                </a:cubicBezTo>
                <a:cubicBezTo>
                  <a:pt x="2814" y="2219"/>
                  <a:pt x="3245" y="2403"/>
                  <a:pt x="3758" y="2568"/>
                </a:cubicBezTo>
                <a:cubicBezTo>
                  <a:pt x="4272" y="2732"/>
                  <a:pt x="4703" y="2814"/>
                  <a:pt x="5299" y="2814"/>
                </a:cubicBezTo>
                <a:cubicBezTo>
                  <a:pt x="5032" y="2301"/>
                  <a:pt x="4621" y="1972"/>
                  <a:pt x="4272" y="1623"/>
                </a:cubicBezTo>
                <a:cubicBezTo>
                  <a:pt x="3841" y="1274"/>
                  <a:pt x="3409" y="1027"/>
                  <a:pt x="2978" y="760"/>
                </a:cubicBezTo>
                <a:cubicBezTo>
                  <a:pt x="2567" y="596"/>
                  <a:pt x="2136" y="350"/>
                  <a:pt x="1623" y="165"/>
                </a:cubicBezTo>
                <a:cubicBezTo>
                  <a:pt x="1109" y="83"/>
                  <a:pt x="596" y="1"/>
                  <a:pt x="0"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3"/>
          <p:cNvSpPr/>
          <p:nvPr/>
        </p:nvSpPr>
        <p:spPr>
          <a:xfrm flipH="1">
            <a:off x="6955073" y="1124210"/>
            <a:ext cx="228734" cy="51749"/>
          </a:xfrm>
          <a:custGeom>
            <a:rect b="b" l="l" r="r" t="t"/>
            <a:pathLst>
              <a:path extrusionOk="0" h="1357" w="5998">
                <a:moveTo>
                  <a:pt x="2917" y="1"/>
                </a:moveTo>
                <a:cubicBezTo>
                  <a:pt x="2486" y="1"/>
                  <a:pt x="1972" y="83"/>
                  <a:pt x="1459" y="165"/>
                </a:cubicBezTo>
                <a:cubicBezTo>
                  <a:pt x="946" y="247"/>
                  <a:pt x="432" y="411"/>
                  <a:pt x="1" y="761"/>
                </a:cubicBezTo>
                <a:cubicBezTo>
                  <a:pt x="514" y="1028"/>
                  <a:pt x="946" y="1110"/>
                  <a:pt x="1459" y="1192"/>
                </a:cubicBezTo>
                <a:cubicBezTo>
                  <a:pt x="1972" y="1274"/>
                  <a:pt x="2486" y="1356"/>
                  <a:pt x="2999" y="1356"/>
                </a:cubicBezTo>
                <a:cubicBezTo>
                  <a:pt x="3513" y="1356"/>
                  <a:pt x="4026" y="1274"/>
                  <a:pt x="4457" y="1110"/>
                </a:cubicBezTo>
                <a:cubicBezTo>
                  <a:pt x="4971" y="1028"/>
                  <a:pt x="5484" y="843"/>
                  <a:pt x="5998" y="596"/>
                </a:cubicBezTo>
                <a:cubicBezTo>
                  <a:pt x="5484" y="329"/>
                  <a:pt x="4971" y="165"/>
                  <a:pt x="4457" y="83"/>
                </a:cubicBezTo>
                <a:cubicBezTo>
                  <a:pt x="3944" y="1"/>
                  <a:pt x="3430" y="1"/>
                  <a:pt x="2917"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3"/>
          <p:cNvSpPr/>
          <p:nvPr/>
        </p:nvSpPr>
        <p:spPr>
          <a:xfrm flipH="1">
            <a:off x="7060021" y="781184"/>
            <a:ext cx="191895" cy="120659"/>
          </a:xfrm>
          <a:custGeom>
            <a:rect b="b" l="l" r="r" t="t"/>
            <a:pathLst>
              <a:path extrusionOk="0" h="3164" w="5032">
                <a:moveTo>
                  <a:pt x="5032" y="1"/>
                </a:moveTo>
                <a:cubicBezTo>
                  <a:pt x="4518" y="1"/>
                  <a:pt x="4005" y="165"/>
                  <a:pt x="3491" y="350"/>
                </a:cubicBezTo>
                <a:cubicBezTo>
                  <a:pt x="3081" y="514"/>
                  <a:pt x="2567" y="781"/>
                  <a:pt x="2136" y="1028"/>
                </a:cubicBezTo>
                <a:cubicBezTo>
                  <a:pt x="1705" y="1295"/>
                  <a:pt x="1356" y="1541"/>
                  <a:pt x="924" y="1890"/>
                </a:cubicBezTo>
                <a:cubicBezTo>
                  <a:pt x="596" y="2219"/>
                  <a:pt x="247" y="2650"/>
                  <a:pt x="0" y="3163"/>
                </a:cubicBezTo>
                <a:cubicBezTo>
                  <a:pt x="514" y="3163"/>
                  <a:pt x="1027" y="2999"/>
                  <a:pt x="1541" y="2835"/>
                </a:cubicBezTo>
                <a:cubicBezTo>
                  <a:pt x="1951" y="2650"/>
                  <a:pt x="2465" y="2404"/>
                  <a:pt x="2896" y="2137"/>
                </a:cubicBezTo>
                <a:cubicBezTo>
                  <a:pt x="3327" y="1890"/>
                  <a:pt x="3676" y="1623"/>
                  <a:pt x="4108" y="1295"/>
                </a:cubicBezTo>
                <a:cubicBezTo>
                  <a:pt x="4436" y="946"/>
                  <a:pt x="4785" y="514"/>
                  <a:pt x="5032" y="1"/>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3"/>
          <p:cNvSpPr/>
          <p:nvPr/>
        </p:nvSpPr>
        <p:spPr>
          <a:xfrm flipH="1">
            <a:off x="7330208" y="517289"/>
            <a:ext cx="108113" cy="202077"/>
          </a:xfrm>
          <a:custGeom>
            <a:rect b="b" l="l" r="r" t="t"/>
            <a:pathLst>
              <a:path extrusionOk="0" h="5299" w="2835">
                <a:moveTo>
                  <a:pt x="2835" y="0"/>
                </a:moveTo>
                <a:lnTo>
                  <a:pt x="2835" y="0"/>
                </a:lnTo>
                <a:cubicBezTo>
                  <a:pt x="2403" y="329"/>
                  <a:pt x="1972" y="678"/>
                  <a:pt x="1623" y="1109"/>
                </a:cubicBezTo>
                <a:cubicBezTo>
                  <a:pt x="1377" y="1438"/>
                  <a:pt x="1028" y="1869"/>
                  <a:pt x="863" y="2300"/>
                </a:cubicBezTo>
                <a:cubicBezTo>
                  <a:pt x="596" y="2732"/>
                  <a:pt x="350" y="3245"/>
                  <a:pt x="268" y="3758"/>
                </a:cubicBezTo>
                <a:cubicBezTo>
                  <a:pt x="83" y="4190"/>
                  <a:pt x="1" y="4703"/>
                  <a:pt x="1" y="5299"/>
                </a:cubicBezTo>
                <a:cubicBezTo>
                  <a:pt x="514" y="4949"/>
                  <a:pt x="863" y="4621"/>
                  <a:pt x="1192" y="4272"/>
                </a:cubicBezTo>
                <a:cubicBezTo>
                  <a:pt x="1541" y="3841"/>
                  <a:pt x="1808" y="3409"/>
                  <a:pt x="2054" y="2978"/>
                </a:cubicBezTo>
                <a:cubicBezTo>
                  <a:pt x="2219" y="2567"/>
                  <a:pt x="2486" y="2054"/>
                  <a:pt x="2568" y="1623"/>
                </a:cubicBezTo>
                <a:cubicBezTo>
                  <a:pt x="2732" y="1109"/>
                  <a:pt x="2835" y="596"/>
                  <a:pt x="2835" y="0"/>
                </a:cubicBezTo>
                <a:close/>
              </a:path>
            </a:pathLst>
          </a:custGeom>
          <a:solidFill>
            <a:srgbClr val="FF7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3" name="Google Shape;493;p43"/>
          <p:cNvGrpSpPr/>
          <p:nvPr/>
        </p:nvGrpSpPr>
        <p:grpSpPr>
          <a:xfrm>
            <a:off x="7391623" y="965633"/>
            <a:ext cx="588307" cy="374490"/>
            <a:chOff x="3177054" y="2889959"/>
            <a:chExt cx="687435" cy="437590"/>
          </a:xfrm>
        </p:grpSpPr>
        <p:sp>
          <p:nvSpPr>
            <p:cNvPr id="494" name="Google Shape;494;p43"/>
            <p:cNvSpPr/>
            <p:nvPr/>
          </p:nvSpPr>
          <p:spPr>
            <a:xfrm flipH="1">
              <a:off x="3344408" y="3201592"/>
              <a:ext cx="216538" cy="125957"/>
            </a:xfrm>
            <a:custGeom>
              <a:rect b="b" l="l" r="r" t="t"/>
              <a:pathLst>
                <a:path extrusionOk="0" h="8207" w="14109">
                  <a:moveTo>
                    <a:pt x="12404" y="0"/>
                  </a:moveTo>
                  <a:lnTo>
                    <a:pt x="1" y="3943"/>
                  </a:lnTo>
                  <a:cubicBezTo>
                    <a:pt x="1" y="3943"/>
                    <a:pt x="2063" y="8207"/>
                    <a:pt x="6308" y="8207"/>
                  </a:cubicBezTo>
                  <a:cubicBezTo>
                    <a:pt x="6948" y="8207"/>
                    <a:pt x="7639" y="8109"/>
                    <a:pt x="8379" y="7886"/>
                  </a:cubicBezTo>
                  <a:cubicBezTo>
                    <a:pt x="14109" y="6161"/>
                    <a:pt x="12404" y="0"/>
                    <a:pt x="12404"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3"/>
            <p:cNvSpPr/>
            <p:nvPr/>
          </p:nvSpPr>
          <p:spPr>
            <a:xfrm flipH="1">
              <a:off x="3399553" y="3274196"/>
              <a:ext cx="136501" cy="53256"/>
            </a:xfrm>
            <a:custGeom>
              <a:rect b="b" l="l" r="r" t="t"/>
              <a:pathLst>
                <a:path extrusionOk="0" h="3470" w="8894">
                  <a:moveTo>
                    <a:pt x="4103" y="1"/>
                  </a:moveTo>
                  <a:cubicBezTo>
                    <a:pt x="3571" y="1"/>
                    <a:pt x="2999" y="69"/>
                    <a:pt x="2404" y="239"/>
                  </a:cubicBezTo>
                  <a:cubicBezTo>
                    <a:pt x="1377" y="485"/>
                    <a:pt x="596" y="917"/>
                    <a:pt x="1" y="1430"/>
                  </a:cubicBezTo>
                  <a:cubicBezTo>
                    <a:pt x="1051" y="2480"/>
                    <a:pt x="2590" y="3470"/>
                    <a:pt x="4666" y="3470"/>
                  </a:cubicBezTo>
                  <a:cubicBezTo>
                    <a:pt x="5311" y="3470"/>
                    <a:pt x="6008" y="3374"/>
                    <a:pt x="6757" y="3155"/>
                  </a:cubicBezTo>
                  <a:cubicBezTo>
                    <a:pt x="7620" y="2888"/>
                    <a:pt x="8380" y="2539"/>
                    <a:pt x="8893" y="2128"/>
                  </a:cubicBezTo>
                  <a:cubicBezTo>
                    <a:pt x="8482" y="1697"/>
                    <a:pt x="8051" y="1348"/>
                    <a:pt x="7620" y="999"/>
                  </a:cubicBezTo>
                  <a:cubicBezTo>
                    <a:pt x="7411" y="870"/>
                    <a:pt x="6010" y="1"/>
                    <a:pt x="41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3"/>
            <p:cNvSpPr/>
            <p:nvPr/>
          </p:nvSpPr>
          <p:spPr>
            <a:xfrm>
              <a:off x="3177054" y="28899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3"/>
            <p:cNvSpPr/>
            <p:nvPr/>
          </p:nvSpPr>
          <p:spPr>
            <a:xfrm>
              <a:off x="3235562" y="29484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3"/>
            <p:cNvSpPr/>
            <p:nvPr/>
          </p:nvSpPr>
          <p:spPr>
            <a:xfrm>
              <a:off x="3309319" y="29700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3"/>
            <p:cNvSpPr/>
            <p:nvPr/>
          </p:nvSpPr>
          <p:spPr>
            <a:xfrm>
              <a:off x="3615204" y="2966159"/>
              <a:ext cx="249285" cy="249285"/>
            </a:xfrm>
            <a:custGeom>
              <a:rect b="b" l="l" r="r" t="t"/>
              <a:pathLst>
                <a:path extrusionOk="0" h="9825" w="9825">
                  <a:moveTo>
                    <a:pt x="4913" y="0"/>
                  </a:moveTo>
                  <a:cubicBezTo>
                    <a:pt x="2206" y="0"/>
                    <a:pt x="0" y="2206"/>
                    <a:pt x="0" y="4913"/>
                  </a:cubicBezTo>
                  <a:cubicBezTo>
                    <a:pt x="0" y="7619"/>
                    <a:pt x="2206" y="9825"/>
                    <a:pt x="4913" y="9825"/>
                  </a:cubicBezTo>
                  <a:cubicBezTo>
                    <a:pt x="7619" y="9825"/>
                    <a:pt x="9825" y="7619"/>
                    <a:pt x="9825" y="4913"/>
                  </a:cubicBezTo>
                  <a:cubicBezTo>
                    <a:pt x="9825" y="2206"/>
                    <a:pt x="7619" y="0"/>
                    <a:pt x="4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p:nvPr/>
          </p:nvSpPr>
          <p:spPr>
            <a:xfrm>
              <a:off x="3673712" y="3024667"/>
              <a:ext cx="132292" cy="134829"/>
            </a:xfrm>
            <a:custGeom>
              <a:rect b="b" l="l" r="r" t="t"/>
              <a:pathLst>
                <a:path extrusionOk="0" h="5314" w="5214">
                  <a:moveTo>
                    <a:pt x="2607" y="0"/>
                  </a:moveTo>
                  <a:cubicBezTo>
                    <a:pt x="1153" y="0"/>
                    <a:pt x="0" y="1153"/>
                    <a:pt x="0" y="2607"/>
                  </a:cubicBezTo>
                  <a:cubicBezTo>
                    <a:pt x="0" y="4060"/>
                    <a:pt x="1153" y="5313"/>
                    <a:pt x="2607" y="5313"/>
                  </a:cubicBezTo>
                  <a:cubicBezTo>
                    <a:pt x="4060" y="5313"/>
                    <a:pt x="5213" y="4060"/>
                    <a:pt x="5213" y="2607"/>
                  </a:cubicBezTo>
                  <a:cubicBezTo>
                    <a:pt x="5213" y="1153"/>
                    <a:pt x="4060" y="0"/>
                    <a:pt x="2607"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3"/>
            <p:cNvSpPr/>
            <p:nvPr/>
          </p:nvSpPr>
          <p:spPr>
            <a:xfrm>
              <a:off x="3747469" y="3046208"/>
              <a:ext cx="45163" cy="45265"/>
            </a:xfrm>
            <a:custGeom>
              <a:rect b="b" l="l" r="r" t="t"/>
              <a:pathLst>
                <a:path extrusionOk="0" h="1784" w="1780">
                  <a:moveTo>
                    <a:pt x="545" y="0"/>
                  </a:moveTo>
                  <a:cubicBezTo>
                    <a:pt x="456" y="0"/>
                    <a:pt x="379" y="25"/>
                    <a:pt x="326" y="78"/>
                  </a:cubicBezTo>
                  <a:cubicBezTo>
                    <a:pt x="0" y="304"/>
                    <a:pt x="126" y="830"/>
                    <a:pt x="426" y="1231"/>
                  </a:cubicBezTo>
                  <a:cubicBezTo>
                    <a:pt x="697" y="1585"/>
                    <a:pt x="1088" y="1783"/>
                    <a:pt x="1342" y="1783"/>
                  </a:cubicBezTo>
                  <a:cubicBezTo>
                    <a:pt x="1394" y="1783"/>
                    <a:pt x="1441" y="1775"/>
                    <a:pt x="1479" y="1758"/>
                  </a:cubicBezTo>
                  <a:cubicBezTo>
                    <a:pt x="1780" y="1557"/>
                    <a:pt x="1680" y="1031"/>
                    <a:pt x="1379" y="505"/>
                  </a:cubicBezTo>
                  <a:cubicBezTo>
                    <a:pt x="1140" y="192"/>
                    <a:pt x="792" y="0"/>
                    <a:pt x="5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2" name="Google Shape;502;p43"/>
          <p:cNvGrpSpPr/>
          <p:nvPr/>
        </p:nvGrpSpPr>
        <p:grpSpPr>
          <a:xfrm>
            <a:off x="124400" y="4190267"/>
            <a:ext cx="1467577" cy="813428"/>
            <a:chOff x="947725" y="3277088"/>
            <a:chExt cx="1467577" cy="813428"/>
          </a:xfrm>
        </p:grpSpPr>
        <p:sp>
          <p:nvSpPr>
            <p:cNvPr id="503" name="Google Shape;503;p43"/>
            <p:cNvSpPr/>
            <p:nvPr/>
          </p:nvSpPr>
          <p:spPr>
            <a:xfrm flipH="1">
              <a:off x="947727" y="3518686"/>
              <a:ext cx="557642" cy="302576"/>
            </a:xfrm>
            <a:custGeom>
              <a:rect b="b" l="l" r="r" t="t"/>
              <a:pathLst>
                <a:path extrusionOk="0" h="19202" w="35389">
                  <a:moveTo>
                    <a:pt x="14183" y="1"/>
                  </a:moveTo>
                  <a:cubicBezTo>
                    <a:pt x="10556" y="1"/>
                    <a:pt x="6677" y="3727"/>
                    <a:pt x="5013" y="6313"/>
                  </a:cubicBezTo>
                  <a:lnTo>
                    <a:pt x="0" y="8719"/>
                  </a:lnTo>
                  <a:cubicBezTo>
                    <a:pt x="2281" y="11226"/>
                    <a:pt x="4687" y="13832"/>
                    <a:pt x="7619" y="15712"/>
                  </a:cubicBezTo>
                  <a:cubicBezTo>
                    <a:pt x="10663" y="17837"/>
                    <a:pt x="14284" y="19202"/>
                    <a:pt x="17964" y="19202"/>
                  </a:cubicBezTo>
                  <a:cubicBezTo>
                    <a:pt x="19709" y="19202"/>
                    <a:pt x="21467" y="18895"/>
                    <a:pt x="23183" y="18218"/>
                  </a:cubicBezTo>
                  <a:cubicBezTo>
                    <a:pt x="28722" y="15938"/>
                    <a:pt x="32256" y="10699"/>
                    <a:pt x="35389" y="6013"/>
                  </a:cubicBezTo>
                  <a:lnTo>
                    <a:pt x="35389" y="6013"/>
                  </a:lnTo>
                  <a:cubicBezTo>
                    <a:pt x="33369" y="7662"/>
                    <a:pt x="31327" y="8945"/>
                    <a:pt x="28725" y="8945"/>
                  </a:cubicBezTo>
                  <a:cubicBezTo>
                    <a:pt x="28519" y="8945"/>
                    <a:pt x="28309" y="8937"/>
                    <a:pt x="28096" y="8920"/>
                  </a:cubicBezTo>
                  <a:cubicBezTo>
                    <a:pt x="25790" y="8719"/>
                    <a:pt x="23484" y="7993"/>
                    <a:pt x="21705" y="6539"/>
                  </a:cubicBezTo>
                  <a:cubicBezTo>
                    <a:pt x="19624" y="5060"/>
                    <a:pt x="18797" y="2253"/>
                    <a:pt x="16817" y="775"/>
                  </a:cubicBezTo>
                  <a:cubicBezTo>
                    <a:pt x="15981" y="233"/>
                    <a:pt x="15090" y="1"/>
                    <a:pt x="141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3"/>
            <p:cNvSpPr/>
            <p:nvPr/>
          </p:nvSpPr>
          <p:spPr>
            <a:xfrm flipH="1">
              <a:off x="950879" y="3517930"/>
              <a:ext cx="556066" cy="174719"/>
            </a:xfrm>
            <a:custGeom>
              <a:rect b="b" l="l" r="r" t="t"/>
              <a:pathLst>
                <a:path extrusionOk="0" h="11088" w="35289">
                  <a:moveTo>
                    <a:pt x="14101" y="0"/>
                  </a:moveTo>
                  <a:cubicBezTo>
                    <a:pt x="10506" y="0"/>
                    <a:pt x="6666" y="3711"/>
                    <a:pt x="5013" y="6361"/>
                  </a:cubicBezTo>
                  <a:lnTo>
                    <a:pt x="0" y="8767"/>
                  </a:lnTo>
                  <a:cubicBezTo>
                    <a:pt x="401" y="9194"/>
                    <a:pt x="827" y="9720"/>
                    <a:pt x="1353" y="10221"/>
                  </a:cubicBezTo>
                  <a:lnTo>
                    <a:pt x="5013" y="8467"/>
                  </a:lnTo>
                  <a:cubicBezTo>
                    <a:pt x="6674" y="5864"/>
                    <a:pt x="10543" y="2142"/>
                    <a:pt x="14153" y="2142"/>
                  </a:cubicBezTo>
                  <a:cubicBezTo>
                    <a:pt x="15062" y="2142"/>
                    <a:pt x="15955" y="2378"/>
                    <a:pt x="16792" y="2928"/>
                  </a:cubicBezTo>
                  <a:cubicBezTo>
                    <a:pt x="18797" y="4381"/>
                    <a:pt x="19624" y="7214"/>
                    <a:pt x="21704" y="8667"/>
                  </a:cubicBezTo>
                  <a:cubicBezTo>
                    <a:pt x="23484" y="10121"/>
                    <a:pt x="25790" y="10848"/>
                    <a:pt x="27970" y="11073"/>
                  </a:cubicBezTo>
                  <a:cubicBezTo>
                    <a:pt x="28143" y="11083"/>
                    <a:pt x="28313" y="11088"/>
                    <a:pt x="28480" y="11088"/>
                  </a:cubicBezTo>
                  <a:cubicBezTo>
                    <a:pt x="30032" y="11088"/>
                    <a:pt x="31337" y="10677"/>
                    <a:pt x="32582" y="10021"/>
                  </a:cubicBezTo>
                  <a:cubicBezTo>
                    <a:pt x="33509" y="8667"/>
                    <a:pt x="34461" y="7314"/>
                    <a:pt x="35288" y="5960"/>
                  </a:cubicBezTo>
                  <a:lnTo>
                    <a:pt x="35288" y="5960"/>
                  </a:lnTo>
                  <a:cubicBezTo>
                    <a:pt x="33359" y="7588"/>
                    <a:pt x="31235" y="8892"/>
                    <a:pt x="28597" y="8892"/>
                  </a:cubicBezTo>
                  <a:cubicBezTo>
                    <a:pt x="28391" y="8892"/>
                    <a:pt x="28182" y="8884"/>
                    <a:pt x="27970" y="8868"/>
                  </a:cubicBezTo>
                  <a:cubicBezTo>
                    <a:pt x="25790" y="8767"/>
                    <a:pt x="23484" y="7940"/>
                    <a:pt x="21704" y="6462"/>
                  </a:cubicBezTo>
                  <a:cubicBezTo>
                    <a:pt x="19624" y="5008"/>
                    <a:pt x="18797" y="2301"/>
                    <a:pt x="16792" y="823"/>
                  </a:cubicBezTo>
                  <a:cubicBezTo>
                    <a:pt x="15939" y="247"/>
                    <a:pt x="15028" y="0"/>
                    <a:pt x="141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3"/>
            <p:cNvSpPr/>
            <p:nvPr/>
          </p:nvSpPr>
          <p:spPr>
            <a:xfrm flipH="1">
              <a:off x="1484043" y="3277088"/>
              <a:ext cx="531579" cy="296856"/>
            </a:xfrm>
            <a:custGeom>
              <a:rect b="b" l="l" r="r" t="t"/>
              <a:pathLst>
                <a:path extrusionOk="0" h="18839" w="33735">
                  <a:moveTo>
                    <a:pt x="18196" y="1"/>
                  </a:moveTo>
                  <a:cubicBezTo>
                    <a:pt x="16970" y="1"/>
                    <a:pt x="15765" y="111"/>
                    <a:pt x="14612" y="342"/>
                  </a:cubicBezTo>
                  <a:cubicBezTo>
                    <a:pt x="4812" y="2322"/>
                    <a:pt x="2607" y="10793"/>
                    <a:pt x="0" y="12673"/>
                  </a:cubicBezTo>
                  <a:lnTo>
                    <a:pt x="19424" y="18838"/>
                  </a:lnTo>
                  <a:cubicBezTo>
                    <a:pt x="19324" y="16533"/>
                    <a:pt x="19524" y="14653"/>
                    <a:pt x="20050" y="13099"/>
                  </a:cubicBezTo>
                  <a:lnTo>
                    <a:pt x="26116" y="17585"/>
                  </a:lnTo>
                  <a:cubicBezTo>
                    <a:pt x="27369" y="13300"/>
                    <a:pt x="30176" y="13400"/>
                    <a:pt x="33735" y="12247"/>
                  </a:cubicBezTo>
                  <a:cubicBezTo>
                    <a:pt x="32156" y="10167"/>
                    <a:pt x="29449" y="8487"/>
                    <a:pt x="26842" y="8187"/>
                  </a:cubicBezTo>
                  <a:cubicBezTo>
                    <a:pt x="26534" y="8160"/>
                    <a:pt x="26232" y="8147"/>
                    <a:pt x="25938" y="8147"/>
                  </a:cubicBezTo>
                  <a:cubicBezTo>
                    <a:pt x="25134" y="8147"/>
                    <a:pt x="24388" y="8240"/>
                    <a:pt x="23710" y="8387"/>
                  </a:cubicBezTo>
                  <a:cubicBezTo>
                    <a:pt x="25589" y="6833"/>
                    <a:pt x="27995" y="5455"/>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3"/>
            <p:cNvSpPr/>
            <p:nvPr/>
          </p:nvSpPr>
          <p:spPr>
            <a:xfrm flipH="1">
              <a:off x="1484037" y="3391143"/>
              <a:ext cx="210504" cy="87234"/>
            </a:xfrm>
            <a:custGeom>
              <a:rect b="b" l="l" r="r" t="t"/>
              <a:pathLst>
                <a:path extrusionOk="0" h="5536" w="13359">
                  <a:moveTo>
                    <a:pt x="4428" y="0"/>
                  </a:moveTo>
                  <a:cubicBezTo>
                    <a:pt x="4006" y="0"/>
                    <a:pt x="3574" y="31"/>
                    <a:pt x="3133" y="97"/>
                  </a:cubicBezTo>
                  <a:cubicBezTo>
                    <a:pt x="3133" y="97"/>
                    <a:pt x="928" y="1575"/>
                    <a:pt x="0" y="2402"/>
                  </a:cubicBezTo>
                  <a:cubicBezTo>
                    <a:pt x="112" y="2378"/>
                    <a:pt x="273" y="2368"/>
                    <a:pt x="473" y="2368"/>
                  </a:cubicBezTo>
                  <a:cubicBezTo>
                    <a:pt x="1935" y="2368"/>
                    <a:pt x="5452" y="2941"/>
                    <a:pt x="6466" y="3029"/>
                  </a:cubicBezTo>
                  <a:cubicBezTo>
                    <a:pt x="8346" y="3229"/>
                    <a:pt x="10226" y="4182"/>
                    <a:pt x="11780" y="5535"/>
                  </a:cubicBezTo>
                  <a:cubicBezTo>
                    <a:pt x="12306" y="5335"/>
                    <a:pt x="12832" y="5234"/>
                    <a:pt x="13359" y="5009"/>
                  </a:cubicBezTo>
                  <a:cubicBezTo>
                    <a:pt x="11922" y="3116"/>
                    <a:pt x="8681" y="0"/>
                    <a:pt x="4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3"/>
            <p:cNvSpPr/>
            <p:nvPr/>
          </p:nvSpPr>
          <p:spPr>
            <a:xfrm flipH="1">
              <a:off x="1709543" y="3568796"/>
              <a:ext cx="16" cy="5153"/>
            </a:xfrm>
            <a:custGeom>
              <a:rect b="b" l="l" r="r" t="t"/>
              <a:pathLst>
                <a:path extrusionOk="0" h="327" w="1">
                  <a:moveTo>
                    <a:pt x="1" y="326"/>
                  </a:moveTo>
                  <a:lnTo>
                    <a:pt x="1" y="326"/>
                  </a:lnTo>
                  <a:lnTo>
                    <a:pt x="1" y="1"/>
                  </a:lnTo>
                  <a:close/>
                </a:path>
              </a:pathLst>
            </a:custGeom>
            <a:solidFill>
              <a:srgbClr val="A263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3"/>
            <p:cNvSpPr/>
            <p:nvPr/>
          </p:nvSpPr>
          <p:spPr>
            <a:xfrm flipH="1">
              <a:off x="1534987" y="3277088"/>
              <a:ext cx="480635" cy="207999"/>
            </a:xfrm>
            <a:custGeom>
              <a:rect b="b" l="l" r="r" t="t"/>
              <a:pathLst>
                <a:path extrusionOk="0" h="13200" w="30502">
                  <a:moveTo>
                    <a:pt x="18196" y="1"/>
                  </a:moveTo>
                  <a:cubicBezTo>
                    <a:pt x="16970" y="1"/>
                    <a:pt x="15765" y="111"/>
                    <a:pt x="14612" y="342"/>
                  </a:cubicBezTo>
                  <a:cubicBezTo>
                    <a:pt x="4812" y="2322"/>
                    <a:pt x="2607" y="10793"/>
                    <a:pt x="0" y="12673"/>
                  </a:cubicBezTo>
                  <a:lnTo>
                    <a:pt x="1454" y="13199"/>
                  </a:lnTo>
                  <a:cubicBezTo>
                    <a:pt x="3659" y="9966"/>
                    <a:pt x="6592" y="4101"/>
                    <a:pt x="14612" y="2447"/>
                  </a:cubicBezTo>
                  <a:cubicBezTo>
                    <a:pt x="15746" y="2208"/>
                    <a:pt x="16936" y="2095"/>
                    <a:pt x="18152" y="2095"/>
                  </a:cubicBezTo>
                  <a:cubicBezTo>
                    <a:pt x="21773" y="2095"/>
                    <a:pt x="25614" y="3096"/>
                    <a:pt x="28822" y="4728"/>
                  </a:cubicBezTo>
                  <a:cubicBezTo>
                    <a:pt x="29349" y="4427"/>
                    <a:pt x="29975" y="4001"/>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3"/>
            <p:cNvSpPr/>
            <p:nvPr/>
          </p:nvSpPr>
          <p:spPr>
            <a:xfrm flipH="1">
              <a:off x="1627403" y="3855131"/>
              <a:ext cx="312392" cy="235386"/>
            </a:xfrm>
            <a:custGeom>
              <a:rect b="b" l="l" r="r" t="t"/>
              <a:pathLst>
                <a:path extrusionOk="0" h="14938" w="19825">
                  <a:moveTo>
                    <a:pt x="12005" y="0"/>
                  </a:moveTo>
                  <a:lnTo>
                    <a:pt x="0" y="627"/>
                  </a:lnTo>
                  <a:cubicBezTo>
                    <a:pt x="3960" y="3559"/>
                    <a:pt x="4913" y="8146"/>
                    <a:pt x="9499" y="11078"/>
                  </a:cubicBezTo>
                  <a:cubicBezTo>
                    <a:pt x="12431" y="12958"/>
                    <a:pt x="16592" y="14637"/>
                    <a:pt x="19825" y="14938"/>
                  </a:cubicBezTo>
                  <a:cubicBezTo>
                    <a:pt x="14938" y="11379"/>
                    <a:pt x="13058" y="5539"/>
                    <a:pt x="120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3"/>
            <p:cNvSpPr/>
            <p:nvPr/>
          </p:nvSpPr>
          <p:spPr>
            <a:xfrm flipH="1">
              <a:off x="1138477" y="3764681"/>
              <a:ext cx="644923" cy="211670"/>
            </a:xfrm>
            <a:custGeom>
              <a:rect b="b" l="l" r="r" t="t"/>
              <a:pathLst>
                <a:path extrusionOk="0" h="13433" w="40928">
                  <a:moveTo>
                    <a:pt x="6366" y="1"/>
                  </a:moveTo>
                  <a:lnTo>
                    <a:pt x="0" y="2081"/>
                  </a:lnTo>
                  <a:cubicBezTo>
                    <a:pt x="3438" y="10506"/>
                    <a:pt x="13035" y="13433"/>
                    <a:pt x="22690" y="13433"/>
                  </a:cubicBezTo>
                  <a:cubicBezTo>
                    <a:pt x="29435" y="13433"/>
                    <a:pt x="36207" y="12005"/>
                    <a:pt x="40928" y="10026"/>
                  </a:cubicBezTo>
                  <a:lnTo>
                    <a:pt x="40928" y="10026"/>
                  </a:lnTo>
                  <a:cubicBezTo>
                    <a:pt x="36612" y="10275"/>
                    <a:pt x="33795" y="10378"/>
                    <a:pt x="31612" y="10378"/>
                  </a:cubicBezTo>
                  <a:cubicBezTo>
                    <a:pt x="28305" y="10378"/>
                    <a:pt x="26454" y="10142"/>
                    <a:pt x="23058" y="9825"/>
                  </a:cubicBezTo>
                  <a:cubicBezTo>
                    <a:pt x="14712" y="8973"/>
                    <a:pt x="11153" y="5013"/>
                    <a:pt x="6366" y="1"/>
                  </a:cubicBezTo>
                  <a:close/>
                </a:path>
              </a:pathLst>
            </a:custGeom>
            <a:solidFill>
              <a:srgbClr val="913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3"/>
            <p:cNvSpPr/>
            <p:nvPr/>
          </p:nvSpPr>
          <p:spPr>
            <a:xfrm flipH="1">
              <a:off x="1367146" y="3461021"/>
              <a:ext cx="1046582" cy="457692"/>
            </a:xfrm>
            <a:custGeom>
              <a:rect b="b" l="l" r="r" t="t"/>
              <a:pathLst>
                <a:path extrusionOk="0" h="29046" w="66418">
                  <a:moveTo>
                    <a:pt x="34436" y="1"/>
                  </a:moveTo>
                  <a:cubicBezTo>
                    <a:pt x="24962" y="1"/>
                    <a:pt x="13515" y="2559"/>
                    <a:pt x="1" y="10154"/>
                  </a:cubicBezTo>
                  <a:cubicBezTo>
                    <a:pt x="1" y="10154"/>
                    <a:pt x="12621" y="29046"/>
                    <a:pt x="32300" y="29046"/>
                  </a:cubicBezTo>
                  <a:cubicBezTo>
                    <a:pt x="42140" y="29046"/>
                    <a:pt x="53744" y="24323"/>
                    <a:pt x="66417" y="10154"/>
                  </a:cubicBezTo>
                  <a:cubicBezTo>
                    <a:pt x="61377" y="7705"/>
                    <a:pt x="50878" y="1"/>
                    <a:pt x="34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3"/>
            <p:cNvSpPr/>
            <p:nvPr/>
          </p:nvSpPr>
          <p:spPr>
            <a:xfrm flipH="1">
              <a:off x="1903854" y="3504819"/>
              <a:ext cx="111768" cy="350321"/>
            </a:xfrm>
            <a:custGeom>
              <a:rect b="b" l="l" r="r" t="t"/>
              <a:pathLst>
                <a:path extrusionOk="0" h="22232" w="7093">
                  <a:moveTo>
                    <a:pt x="0" y="0"/>
                  </a:moveTo>
                  <a:cubicBezTo>
                    <a:pt x="0" y="0"/>
                    <a:pt x="0" y="101"/>
                    <a:pt x="100" y="201"/>
                  </a:cubicBezTo>
                  <a:cubicBezTo>
                    <a:pt x="326" y="301"/>
                    <a:pt x="426" y="627"/>
                    <a:pt x="627" y="827"/>
                  </a:cubicBezTo>
                  <a:cubicBezTo>
                    <a:pt x="1053" y="1454"/>
                    <a:pt x="1579" y="2181"/>
                    <a:pt x="2206" y="3234"/>
                  </a:cubicBezTo>
                  <a:cubicBezTo>
                    <a:pt x="2832" y="4161"/>
                    <a:pt x="3459" y="5414"/>
                    <a:pt x="3960" y="6667"/>
                  </a:cubicBezTo>
                  <a:cubicBezTo>
                    <a:pt x="4085" y="6993"/>
                    <a:pt x="4186" y="7294"/>
                    <a:pt x="4386" y="7720"/>
                  </a:cubicBezTo>
                  <a:cubicBezTo>
                    <a:pt x="4486" y="8046"/>
                    <a:pt x="4587" y="8346"/>
                    <a:pt x="4712" y="8672"/>
                  </a:cubicBezTo>
                  <a:lnTo>
                    <a:pt x="4812" y="9173"/>
                  </a:lnTo>
                  <a:cubicBezTo>
                    <a:pt x="4812" y="9399"/>
                    <a:pt x="4912" y="9599"/>
                    <a:pt x="4912" y="9800"/>
                  </a:cubicBezTo>
                  <a:cubicBezTo>
                    <a:pt x="5013" y="10126"/>
                    <a:pt x="5013" y="10427"/>
                    <a:pt x="5113" y="10853"/>
                  </a:cubicBezTo>
                  <a:cubicBezTo>
                    <a:pt x="5213" y="11579"/>
                    <a:pt x="5213" y="12306"/>
                    <a:pt x="5213" y="13058"/>
                  </a:cubicBezTo>
                  <a:cubicBezTo>
                    <a:pt x="5113" y="13359"/>
                    <a:pt x="5113" y="13785"/>
                    <a:pt x="5113" y="14086"/>
                  </a:cubicBezTo>
                  <a:cubicBezTo>
                    <a:pt x="5113" y="14311"/>
                    <a:pt x="5113" y="14412"/>
                    <a:pt x="5013" y="14612"/>
                  </a:cubicBezTo>
                  <a:cubicBezTo>
                    <a:pt x="5013" y="14813"/>
                    <a:pt x="5013" y="14938"/>
                    <a:pt x="4912" y="15138"/>
                  </a:cubicBezTo>
                  <a:cubicBezTo>
                    <a:pt x="4912" y="15439"/>
                    <a:pt x="4812" y="15765"/>
                    <a:pt x="4712" y="16066"/>
                  </a:cubicBezTo>
                  <a:cubicBezTo>
                    <a:pt x="4712" y="16291"/>
                    <a:pt x="4712" y="16391"/>
                    <a:pt x="4587" y="16592"/>
                  </a:cubicBezTo>
                  <a:cubicBezTo>
                    <a:pt x="4587" y="16692"/>
                    <a:pt x="4486" y="16918"/>
                    <a:pt x="4486" y="17018"/>
                  </a:cubicBezTo>
                  <a:cubicBezTo>
                    <a:pt x="4386" y="17319"/>
                    <a:pt x="4286" y="17645"/>
                    <a:pt x="4186" y="17945"/>
                  </a:cubicBezTo>
                  <a:cubicBezTo>
                    <a:pt x="3960" y="18271"/>
                    <a:pt x="3960" y="18472"/>
                    <a:pt x="3760" y="18798"/>
                  </a:cubicBezTo>
                  <a:cubicBezTo>
                    <a:pt x="3559" y="19324"/>
                    <a:pt x="3334" y="19825"/>
                    <a:pt x="3133" y="20251"/>
                  </a:cubicBezTo>
                  <a:cubicBezTo>
                    <a:pt x="2933" y="20577"/>
                    <a:pt x="2707" y="20978"/>
                    <a:pt x="2506" y="21304"/>
                  </a:cubicBezTo>
                  <a:cubicBezTo>
                    <a:pt x="2206" y="21930"/>
                    <a:pt x="1980" y="22231"/>
                    <a:pt x="1980" y="22231"/>
                  </a:cubicBezTo>
                  <a:cubicBezTo>
                    <a:pt x="1980" y="22231"/>
                    <a:pt x="2306" y="22031"/>
                    <a:pt x="2832" y="21504"/>
                  </a:cubicBezTo>
                  <a:cubicBezTo>
                    <a:pt x="3133" y="21304"/>
                    <a:pt x="3459" y="20978"/>
                    <a:pt x="3760" y="20677"/>
                  </a:cubicBezTo>
                  <a:cubicBezTo>
                    <a:pt x="4085" y="20251"/>
                    <a:pt x="4386" y="19825"/>
                    <a:pt x="4812" y="19324"/>
                  </a:cubicBezTo>
                  <a:cubicBezTo>
                    <a:pt x="5013" y="19098"/>
                    <a:pt x="5113" y="18798"/>
                    <a:pt x="5339" y="18472"/>
                  </a:cubicBezTo>
                  <a:cubicBezTo>
                    <a:pt x="5539" y="18271"/>
                    <a:pt x="5639" y="17945"/>
                    <a:pt x="5840" y="17645"/>
                  </a:cubicBezTo>
                  <a:cubicBezTo>
                    <a:pt x="5965" y="17319"/>
                    <a:pt x="6166" y="17018"/>
                    <a:pt x="6266" y="16592"/>
                  </a:cubicBezTo>
                  <a:cubicBezTo>
                    <a:pt x="6366" y="16291"/>
                    <a:pt x="6466" y="15865"/>
                    <a:pt x="6592" y="15564"/>
                  </a:cubicBezTo>
                  <a:cubicBezTo>
                    <a:pt x="6692" y="15339"/>
                    <a:pt x="6692" y="15138"/>
                    <a:pt x="6792" y="14938"/>
                  </a:cubicBezTo>
                  <a:cubicBezTo>
                    <a:pt x="6792" y="14712"/>
                    <a:pt x="6892" y="14512"/>
                    <a:pt x="6892" y="14311"/>
                  </a:cubicBezTo>
                  <a:cubicBezTo>
                    <a:pt x="6892" y="14186"/>
                    <a:pt x="6993" y="13985"/>
                    <a:pt x="6993" y="13785"/>
                  </a:cubicBezTo>
                  <a:cubicBezTo>
                    <a:pt x="6993" y="13559"/>
                    <a:pt x="6993" y="13359"/>
                    <a:pt x="7093" y="13158"/>
                  </a:cubicBezTo>
                  <a:lnTo>
                    <a:pt x="7093" y="11905"/>
                  </a:lnTo>
                  <a:cubicBezTo>
                    <a:pt x="7093" y="11479"/>
                    <a:pt x="7093" y="11053"/>
                    <a:pt x="6993" y="10652"/>
                  </a:cubicBezTo>
                  <a:cubicBezTo>
                    <a:pt x="6892" y="9800"/>
                    <a:pt x="6692" y="8973"/>
                    <a:pt x="6466" y="8146"/>
                  </a:cubicBezTo>
                  <a:cubicBezTo>
                    <a:pt x="6166" y="7419"/>
                    <a:pt x="5840" y="6667"/>
                    <a:pt x="5539" y="5940"/>
                  </a:cubicBezTo>
                  <a:cubicBezTo>
                    <a:pt x="5113" y="5213"/>
                    <a:pt x="4812" y="4587"/>
                    <a:pt x="4386" y="4061"/>
                  </a:cubicBezTo>
                  <a:cubicBezTo>
                    <a:pt x="3960" y="3434"/>
                    <a:pt x="3559" y="3033"/>
                    <a:pt x="3133" y="2507"/>
                  </a:cubicBezTo>
                  <a:cubicBezTo>
                    <a:pt x="2707" y="2081"/>
                    <a:pt x="2306" y="1655"/>
                    <a:pt x="1880" y="1354"/>
                  </a:cubicBezTo>
                  <a:cubicBezTo>
                    <a:pt x="1579" y="1028"/>
                    <a:pt x="1153" y="827"/>
                    <a:pt x="953" y="627"/>
                  </a:cubicBezTo>
                  <a:cubicBezTo>
                    <a:pt x="326" y="201"/>
                    <a:pt x="0" y="0"/>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3"/>
            <p:cNvSpPr/>
            <p:nvPr/>
          </p:nvSpPr>
          <p:spPr>
            <a:xfrm flipH="1">
              <a:off x="1809858" y="3506395"/>
              <a:ext cx="59248" cy="97177"/>
            </a:xfrm>
            <a:custGeom>
              <a:rect b="b" l="l" r="r" t="t"/>
              <a:pathLst>
                <a:path extrusionOk="0" h="6167" w="3760">
                  <a:moveTo>
                    <a:pt x="727" y="1"/>
                  </a:moveTo>
                  <a:cubicBezTo>
                    <a:pt x="527" y="1"/>
                    <a:pt x="201" y="1"/>
                    <a:pt x="0" y="101"/>
                  </a:cubicBezTo>
                  <a:cubicBezTo>
                    <a:pt x="1454" y="427"/>
                    <a:pt x="2407" y="1555"/>
                    <a:pt x="2407" y="3033"/>
                  </a:cubicBezTo>
                  <a:cubicBezTo>
                    <a:pt x="2407" y="4487"/>
                    <a:pt x="1454" y="5740"/>
                    <a:pt x="0" y="6066"/>
                  </a:cubicBezTo>
                  <a:cubicBezTo>
                    <a:pt x="201" y="6166"/>
                    <a:pt x="527" y="6166"/>
                    <a:pt x="727" y="6166"/>
                  </a:cubicBezTo>
                  <a:cubicBezTo>
                    <a:pt x="2407" y="6166"/>
                    <a:pt x="3760" y="4813"/>
                    <a:pt x="3760" y="3033"/>
                  </a:cubicBezTo>
                  <a:cubicBezTo>
                    <a:pt x="3760" y="1354"/>
                    <a:pt x="2407" y="1"/>
                    <a:pt x="7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3"/>
            <p:cNvSpPr/>
            <p:nvPr/>
          </p:nvSpPr>
          <p:spPr>
            <a:xfrm flipH="1">
              <a:off x="1809858" y="3641471"/>
              <a:ext cx="59248" cy="96767"/>
            </a:xfrm>
            <a:custGeom>
              <a:rect b="b" l="l" r="r" t="t"/>
              <a:pathLst>
                <a:path extrusionOk="0" h="6141" w="3760">
                  <a:moveTo>
                    <a:pt x="0" y="0"/>
                  </a:moveTo>
                  <a:cubicBezTo>
                    <a:pt x="1454" y="301"/>
                    <a:pt x="2407" y="1554"/>
                    <a:pt x="2407" y="3008"/>
                  </a:cubicBezTo>
                  <a:cubicBezTo>
                    <a:pt x="2407" y="4486"/>
                    <a:pt x="1454" y="5740"/>
                    <a:pt x="0" y="6040"/>
                  </a:cubicBezTo>
                  <a:cubicBezTo>
                    <a:pt x="201" y="6040"/>
                    <a:pt x="527" y="6141"/>
                    <a:pt x="727" y="6141"/>
                  </a:cubicBezTo>
                  <a:cubicBezTo>
                    <a:pt x="2407" y="6141"/>
                    <a:pt x="3760" y="4687"/>
                    <a:pt x="3760" y="3008"/>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3"/>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rgbClr val="FE7D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3"/>
            <p:cNvSpPr/>
            <p:nvPr/>
          </p:nvSpPr>
          <p:spPr>
            <a:xfrm flipH="1">
              <a:off x="1561437" y="3596845"/>
              <a:ext cx="57672" cy="97161"/>
            </a:xfrm>
            <a:custGeom>
              <a:rect b="b" l="l" r="r" t="t"/>
              <a:pathLst>
                <a:path extrusionOk="0" h="6166" w="3660">
                  <a:moveTo>
                    <a:pt x="0" y="0"/>
                  </a:moveTo>
                  <a:cubicBezTo>
                    <a:pt x="1354" y="326"/>
                    <a:pt x="2406" y="1579"/>
                    <a:pt x="2406" y="3033"/>
                  </a:cubicBezTo>
                  <a:cubicBezTo>
                    <a:pt x="2406" y="4486"/>
                    <a:pt x="1354" y="5739"/>
                    <a:pt x="0" y="6065"/>
                  </a:cubicBezTo>
                  <a:cubicBezTo>
                    <a:pt x="226" y="6065"/>
                    <a:pt x="426" y="6166"/>
                    <a:pt x="627" y="6166"/>
                  </a:cubicBezTo>
                  <a:cubicBezTo>
                    <a:pt x="2306" y="6166"/>
                    <a:pt x="3659" y="4712"/>
                    <a:pt x="3659" y="3033"/>
                  </a:cubicBezTo>
                  <a:cubicBezTo>
                    <a:pt x="3659" y="1353"/>
                    <a:pt x="2306" y="0"/>
                    <a:pt x="6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3"/>
            <p:cNvSpPr/>
            <p:nvPr/>
          </p:nvSpPr>
          <p:spPr>
            <a:xfrm flipH="1">
              <a:off x="1676752" y="3557340"/>
              <a:ext cx="59264" cy="97177"/>
            </a:xfrm>
            <a:custGeom>
              <a:rect b="b" l="l" r="r" t="t"/>
              <a:pathLst>
                <a:path extrusionOk="0" h="6167" w="3761">
                  <a:moveTo>
                    <a:pt x="753" y="1"/>
                  </a:moveTo>
                  <a:cubicBezTo>
                    <a:pt x="527" y="1"/>
                    <a:pt x="326" y="1"/>
                    <a:pt x="1" y="101"/>
                  </a:cubicBezTo>
                  <a:cubicBezTo>
                    <a:pt x="1479" y="427"/>
                    <a:pt x="2507" y="1680"/>
                    <a:pt x="2507" y="3134"/>
                  </a:cubicBezTo>
                  <a:cubicBezTo>
                    <a:pt x="2507" y="4587"/>
                    <a:pt x="1479" y="5740"/>
                    <a:pt x="1" y="6066"/>
                  </a:cubicBezTo>
                  <a:cubicBezTo>
                    <a:pt x="326" y="6166"/>
                    <a:pt x="527" y="6166"/>
                    <a:pt x="753" y="6166"/>
                  </a:cubicBezTo>
                  <a:cubicBezTo>
                    <a:pt x="2407" y="6166"/>
                    <a:pt x="3760" y="4813"/>
                    <a:pt x="3760" y="3134"/>
                  </a:cubicBezTo>
                  <a:cubicBezTo>
                    <a:pt x="3760" y="1354"/>
                    <a:pt x="2407" y="1"/>
                    <a:pt x="7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3"/>
            <p:cNvSpPr/>
            <p:nvPr/>
          </p:nvSpPr>
          <p:spPr>
            <a:xfrm flipH="1">
              <a:off x="1676752" y="3680960"/>
              <a:ext cx="59264" cy="95191"/>
            </a:xfrm>
            <a:custGeom>
              <a:rect b="b" l="l" r="r" t="t"/>
              <a:pathLst>
                <a:path extrusionOk="0" h="6041" w="3761">
                  <a:moveTo>
                    <a:pt x="1" y="0"/>
                  </a:moveTo>
                  <a:cubicBezTo>
                    <a:pt x="1479" y="301"/>
                    <a:pt x="2507" y="1554"/>
                    <a:pt x="2507" y="3008"/>
                  </a:cubicBezTo>
                  <a:cubicBezTo>
                    <a:pt x="2507" y="4487"/>
                    <a:pt x="1479" y="5740"/>
                    <a:pt x="1" y="6041"/>
                  </a:cubicBezTo>
                  <a:lnTo>
                    <a:pt x="753" y="6041"/>
                  </a:lnTo>
                  <a:cubicBezTo>
                    <a:pt x="2407" y="6041"/>
                    <a:pt x="3760" y="4687"/>
                    <a:pt x="3760" y="3008"/>
                  </a:cubicBezTo>
                  <a:cubicBezTo>
                    <a:pt x="3760" y="1354"/>
                    <a:pt x="2407" y="0"/>
                    <a:pt x="75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3"/>
            <p:cNvSpPr/>
            <p:nvPr/>
          </p:nvSpPr>
          <p:spPr>
            <a:xfrm flipH="1">
              <a:off x="2015610" y="3532852"/>
              <a:ext cx="217233" cy="215263"/>
            </a:xfrm>
            <a:custGeom>
              <a:rect b="b" l="l" r="r" t="t"/>
              <a:pathLst>
                <a:path extrusionOk="0" h="13661" w="13786">
                  <a:moveTo>
                    <a:pt x="6893" y="1"/>
                  </a:moveTo>
                  <a:cubicBezTo>
                    <a:pt x="3134" y="1"/>
                    <a:pt x="1" y="3008"/>
                    <a:pt x="1" y="6893"/>
                  </a:cubicBezTo>
                  <a:cubicBezTo>
                    <a:pt x="1" y="10653"/>
                    <a:pt x="3134" y="13660"/>
                    <a:pt x="6893" y="13660"/>
                  </a:cubicBezTo>
                  <a:cubicBezTo>
                    <a:pt x="10652" y="13660"/>
                    <a:pt x="13785" y="10653"/>
                    <a:pt x="13785" y="6893"/>
                  </a:cubicBezTo>
                  <a:cubicBezTo>
                    <a:pt x="13785" y="3008"/>
                    <a:pt x="106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3"/>
            <p:cNvSpPr/>
            <p:nvPr/>
          </p:nvSpPr>
          <p:spPr>
            <a:xfrm flipH="1">
              <a:off x="2063402" y="3580252"/>
              <a:ext cx="121648" cy="122042"/>
            </a:xfrm>
            <a:custGeom>
              <a:rect b="b" l="l" r="r" t="t"/>
              <a:pathLst>
                <a:path extrusionOk="0" h="7745" w="7720">
                  <a:moveTo>
                    <a:pt x="3860" y="0"/>
                  </a:moveTo>
                  <a:cubicBezTo>
                    <a:pt x="1780" y="0"/>
                    <a:pt x="0" y="1680"/>
                    <a:pt x="0" y="3885"/>
                  </a:cubicBezTo>
                  <a:cubicBezTo>
                    <a:pt x="0" y="5965"/>
                    <a:pt x="1780" y="7745"/>
                    <a:pt x="3860" y="7745"/>
                  </a:cubicBezTo>
                  <a:cubicBezTo>
                    <a:pt x="5940" y="7745"/>
                    <a:pt x="7720" y="5965"/>
                    <a:pt x="7720" y="3885"/>
                  </a:cubicBezTo>
                  <a:cubicBezTo>
                    <a:pt x="7720" y="1680"/>
                    <a:pt x="5940" y="0"/>
                    <a:pt x="3860"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3"/>
            <p:cNvSpPr/>
            <p:nvPr/>
          </p:nvSpPr>
          <p:spPr>
            <a:xfrm flipH="1">
              <a:off x="2115921" y="3608285"/>
              <a:ext cx="41096" cy="39520"/>
            </a:xfrm>
            <a:custGeom>
              <a:rect b="b" l="l" r="r" t="t"/>
              <a:pathLst>
                <a:path extrusionOk="0" h="2508" w="2608">
                  <a:moveTo>
                    <a:pt x="1354" y="1"/>
                  </a:moveTo>
                  <a:cubicBezTo>
                    <a:pt x="627" y="1"/>
                    <a:pt x="1" y="527"/>
                    <a:pt x="1" y="1254"/>
                  </a:cubicBezTo>
                  <a:cubicBezTo>
                    <a:pt x="1" y="1981"/>
                    <a:pt x="627" y="2507"/>
                    <a:pt x="1354" y="2507"/>
                  </a:cubicBezTo>
                  <a:cubicBezTo>
                    <a:pt x="1981" y="2507"/>
                    <a:pt x="2607" y="1981"/>
                    <a:pt x="2607" y="1254"/>
                  </a:cubicBezTo>
                  <a:cubicBezTo>
                    <a:pt x="2607" y="527"/>
                    <a:pt x="1981" y="1"/>
                    <a:pt x="13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3"/>
            <p:cNvSpPr/>
            <p:nvPr/>
          </p:nvSpPr>
          <p:spPr>
            <a:xfrm flipH="1">
              <a:off x="2259287" y="3614998"/>
              <a:ext cx="156015" cy="57688"/>
            </a:xfrm>
            <a:custGeom>
              <a:rect b="b" l="l" r="r" t="t"/>
              <a:pathLst>
                <a:path extrusionOk="0" h="3661" w="9901">
                  <a:moveTo>
                    <a:pt x="1" y="1"/>
                  </a:moveTo>
                  <a:cubicBezTo>
                    <a:pt x="1" y="1"/>
                    <a:pt x="502" y="427"/>
                    <a:pt x="1354" y="1054"/>
                  </a:cubicBezTo>
                  <a:cubicBezTo>
                    <a:pt x="1755" y="1254"/>
                    <a:pt x="2281" y="1555"/>
                    <a:pt x="2808" y="1881"/>
                  </a:cubicBezTo>
                  <a:cubicBezTo>
                    <a:pt x="3133" y="1981"/>
                    <a:pt x="3434" y="2181"/>
                    <a:pt x="3760" y="2307"/>
                  </a:cubicBezTo>
                  <a:cubicBezTo>
                    <a:pt x="3961" y="2507"/>
                    <a:pt x="4261" y="2607"/>
                    <a:pt x="4587" y="2708"/>
                  </a:cubicBezTo>
                  <a:cubicBezTo>
                    <a:pt x="4888" y="2808"/>
                    <a:pt x="5214" y="2933"/>
                    <a:pt x="5514" y="3134"/>
                  </a:cubicBezTo>
                  <a:cubicBezTo>
                    <a:pt x="5840" y="3234"/>
                    <a:pt x="6141" y="3234"/>
                    <a:pt x="6467" y="3334"/>
                  </a:cubicBezTo>
                  <a:cubicBezTo>
                    <a:pt x="7093" y="3560"/>
                    <a:pt x="7720" y="3660"/>
                    <a:pt x="8246" y="3660"/>
                  </a:cubicBezTo>
                  <a:lnTo>
                    <a:pt x="8873" y="3660"/>
                  </a:lnTo>
                  <a:cubicBezTo>
                    <a:pt x="9073" y="3660"/>
                    <a:pt x="9274" y="3560"/>
                    <a:pt x="9499" y="3560"/>
                  </a:cubicBezTo>
                  <a:cubicBezTo>
                    <a:pt x="9600" y="3435"/>
                    <a:pt x="9700" y="3435"/>
                    <a:pt x="9800" y="3435"/>
                  </a:cubicBezTo>
                  <a:cubicBezTo>
                    <a:pt x="9800" y="3334"/>
                    <a:pt x="9900" y="3334"/>
                    <a:pt x="9900" y="3334"/>
                  </a:cubicBezTo>
                  <a:lnTo>
                    <a:pt x="8973" y="3334"/>
                  </a:lnTo>
                  <a:cubicBezTo>
                    <a:pt x="8773" y="3234"/>
                    <a:pt x="8547" y="3234"/>
                    <a:pt x="8246" y="3134"/>
                  </a:cubicBezTo>
                  <a:cubicBezTo>
                    <a:pt x="7294" y="2933"/>
                    <a:pt x="6141" y="2507"/>
                    <a:pt x="4888" y="1981"/>
                  </a:cubicBezTo>
                  <a:cubicBezTo>
                    <a:pt x="4387" y="1680"/>
                    <a:pt x="3760" y="1455"/>
                    <a:pt x="3133" y="1254"/>
                  </a:cubicBezTo>
                  <a:cubicBezTo>
                    <a:pt x="2607" y="928"/>
                    <a:pt x="2081" y="728"/>
                    <a:pt x="1555" y="628"/>
                  </a:cubicBezTo>
                  <a:cubicBezTo>
                    <a:pt x="728" y="201"/>
                    <a:pt x="1" y="1"/>
                    <a:pt x="1" y="1"/>
                  </a:cubicBezTo>
                  <a:close/>
                </a:path>
              </a:pathLst>
            </a:custGeom>
            <a:solidFill>
              <a:srgbClr val="A647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3"/>
            <p:cNvSpPr/>
            <p:nvPr/>
          </p:nvSpPr>
          <p:spPr>
            <a:xfrm flipH="1">
              <a:off x="1627402" y="3810131"/>
              <a:ext cx="266585" cy="204186"/>
            </a:xfrm>
            <a:custGeom>
              <a:rect b="b" l="l" r="r" t="t"/>
              <a:pathLst>
                <a:path extrusionOk="0" h="12958" w="16918">
                  <a:moveTo>
                    <a:pt x="9524" y="0"/>
                  </a:moveTo>
                  <a:cubicBezTo>
                    <a:pt x="6166" y="1053"/>
                    <a:pt x="3033" y="1579"/>
                    <a:pt x="1" y="1679"/>
                  </a:cubicBezTo>
                  <a:cubicBezTo>
                    <a:pt x="1880" y="4186"/>
                    <a:pt x="3259" y="6892"/>
                    <a:pt x="6392" y="8998"/>
                  </a:cubicBezTo>
                  <a:lnTo>
                    <a:pt x="6492" y="8998"/>
                  </a:lnTo>
                  <a:lnTo>
                    <a:pt x="6492" y="9098"/>
                  </a:lnTo>
                  <a:lnTo>
                    <a:pt x="6592" y="9098"/>
                  </a:lnTo>
                  <a:cubicBezTo>
                    <a:pt x="9524" y="10978"/>
                    <a:pt x="13685" y="12657"/>
                    <a:pt x="16918" y="12958"/>
                  </a:cubicBezTo>
                  <a:cubicBezTo>
                    <a:pt x="12657" y="9825"/>
                    <a:pt x="10552" y="4912"/>
                    <a:pt x="95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3"/>
            <p:cNvSpPr/>
            <p:nvPr/>
          </p:nvSpPr>
          <p:spPr>
            <a:xfrm flipH="1">
              <a:off x="1138476" y="3829052"/>
              <a:ext cx="589252" cy="148121"/>
            </a:xfrm>
            <a:custGeom>
              <a:rect b="b" l="l" r="r" t="t"/>
              <a:pathLst>
                <a:path extrusionOk="0" h="9400" w="37395">
                  <a:moveTo>
                    <a:pt x="6893" y="1"/>
                  </a:moveTo>
                  <a:cubicBezTo>
                    <a:pt x="4487" y="1354"/>
                    <a:pt x="2206" y="2382"/>
                    <a:pt x="1" y="3234"/>
                  </a:cubicBezTo>
                  <a:cubicBezTo>
                    <a:pt x="4613" y="7720"/>
                    <a:pt x="11906" y="9400"/>
                    <a:pt x="19124" y="9400"/>
                  </a:cubicBezTo>
                  <a:cubicBezTo>
                    <a:pt x="22031" y="9400"/>
                    <a:pt x="24863" y="9074"/>
                    <a:pt x="27570" y="8648"/>
                  </a:cubicBezTo>
                  <a:cubicBezTo>
                    <a:pt x="31229" y="8021"/>
                    <a:pt x="34688" y="7094"/>
                    <a:pt x="37395" y="5941"/>
                  </a:cubicBezTo>
                  <a:lnTo>
                    <a:pt x="37395" y="5941"/>
                  </a:lnTo>
                  <a:cubicBezTo>
                    <a:pt x="33309" y="6141"/>
                    <a:pt x="30502" y="6267"/>
                    <a:pt x="28422" y="6267"/>
                  </a:cubicBezTo>
                  <a:cubicBezTo>
                    <a:pt x="24863" y="6267"/>
                    <a:pt x="23084" y="6041"/>
                    <a:pt x="19525" y="5740"/>
                  </a:cubicBezTo>
                  <a:cubicBezTo>
                    <a:pt x="13585" y="5114"/>
                    <a:pt x="10126" y="3009"/>
                    <a:pt x="68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3"/>
            <p:cNvSpPr/>
            <p:nvPr/>
          </p:nvSpPr>
          <p:spPr>
            <a:xfrm flipH="1">
              <a:off x="1910172" y="3743361"/>
              <a:ext cx="74249" cy="111784"/>
            </a:xfrm>
            <a:custGeom>
              <a:rect b="b" l="l" r="r" t="t"/>
              <a:pathLst>
                <a:path extrusionOk="0" h="7094" w="4712">
                  <a:moveTo>
                    <a:pt x="2932" y="0"/>
                  </a:moveTo>
                  <a:cubicBezTo>
                    <a:pt x="2932" y="301"/>
                    <a:pt x="2832" y="627"/>
                    <a:pt x="2732" y="928"/>
                  </a:cubicBezTo>
                  <a:cubicBezTo>
                    <a:pt x="2732" y="1153"/>
                    <a:pt x="2732" y="1253"/>
                    <a:pt x="2607" y="1454"/>
                  </a:cubicBezTo>
                  <a:cubicBezTo>
                    <a:pt x="2607" y="1554"/>
                    <a:pt x="2506" y="1780"/>
                    <a:pt x="2506" y="1880"/>
                  </a:cubicBezTo>
                  <a:cubicBezTo>
                    <a:pt x="2406" y="2181"/>
                    <a:pt x="2306" y="2507"/>
                    <a:pt x="2206" y="2807"/>
                  </a:cubicBezTo>
                  <a:cubicBezTo>
                    <a:pt x="1980" y="3133"/>
                    <a:pt x="1980" y="3334"/>
                    <a:pt x="1780" y="3660"/>
                  </a:cubicBezTo>
                  <a:cubicBezTo>
                    <a:pt x="1579" y="4186"/>
                    <a:pt x="1354" y="4687"/>
                    <a:pt x="1153" y="5113"/>
                  </a:cubicBezTo>
                  <a:cubicBezTo>
                    <a:pt x="953" y="5439"/>
                    <a:pt x="727" y="5840"/>
                    <a:pt x="526" y="6166"/>
                  </a:cubicBezTo>
                  <a:cubicBezTo>
                    <a:pt x="226" y="6792"/>
                    <a:pt x="0" y="7093"/>
                    <a:pt x="0" y="7093"/>
                  </a:cubicBezTo>
                  <a:cubicBezTo>
                    <a:pt x="0" y="7093"/>
                    <a:pt x="326" y="6893"/>
                    <a:pt x="852" y="6366"/>
                  </a:cubicBezTo>
                  <a:cubicBezTo>
                    <a:pt x="1153" y="6166"/>
                    <a:pt x="1479" y="5840"/>
                    <a:pt x="1780" y="5539"/>
                  </a:cubicBezTo>
                  <a:cubicBezTo>
                    <a:pt x="2105" y="5113"/>
                    <a:pt x="2406" y="4687"/>
                    <a:pt x="2832" y="4186"/>
                  </a:cubicBezTo>
                  <a:cubicBezTo>
                    <a:pt x="3033" y="3960"/>
                    <a:pt x="3133" y="3660"/>
                    <a:pt x="3359" y="3334"/>
                  </a:cubicBezTo>
                  <a:cubicBezTo>
                    <a:pt x="3559" y="3133"/>
                    <a:pt x="3659" y="2807"/>
                    <a:pt x="3860" y="2507"/>
                  </a:cubicBezTo>
                  <a:cubicBezTo>
                    <a:pt x="3985" y="2181"/>
                    <a:pt x="4186" y="1880"/>
                    <a:pt x="4286" y="1454"/>
                  </a:cubicBezTo>
                  <a:cubicBezTo>
                    <a:pt x="4386" y="1153"/>
                    <a:pt x="4486" y="727"/>
                    <a:pt x="4612" y="426"/>
                  </a:cubicBezTo>
                  <a:cubicBezTo>
                    <a:pt x="4712" y="301"/>
                    <a:pt x="4712" y="201"/>
                    <a:pt x="4712" y="201"/>
                  </a:cubicBezTo>
                  <a:cubicBezTo>
                    <a:pt x="4085" y="101"/>
                    <a:pt x="3559" y="101"/>
                    <a:pt x="29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3"/>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3"/>
            <p:cNvSpPr/>
            <p:nvPr/>
          </p:nvSpPr>
          <p:spPr>
            <a:xfrm flipH="1">
              <a:off x="1683071" y="3753225"/>
              <a:ext cx="52945" cy="22927"/>
            </a:xfrm>
            <a:custGeom>
              <a:rect b="b" l="l" r="r" t="t"/>
              <a:pathLst>
                <a:path extrusionOk="0" h="1455" w="3360">
                  <a:moveTo>
                    <a:pt x="2006" y="1"/>
                  </a:moveTo>
                  <a:cubicBezTo>
                    <a:pt x="1580" y="728"/>
                    <a:pt x="853" y="1254"/>
                    <a:pt x="1" y="1455"/>
                  </a:cubicBezTo>
                  <a:lnTo>
                    <a:pt x="753" y="1455"/>
                  </a:lnTo>
                  <a:cubicBezTo>
                    <a:pt x="1880" y="1455"/>
                    <a:pt x="2833" y="928"/>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3"/>
            <p:cNvSpPr/>
            <p:nvPr/>
          </p:nvSpPr>
          <p:spPr>
            <a:xfrm flipH="1">
              <a:off x="2058265" y="3688855"/>
              <a:ext cx="163122" cy="59264"/>
            </a:xfrm>
            <a:custGeom>
              <a:rect b="b" l="l" r="r" t="t"/>
              <a:pathLst>
                <a:path extrusionOk="0" h="3761" w="10352">
                  <a:moveTo>
                    <a:pt x="0" y="1"/>
                  </a:moveTo>
                  <a:lnTo>
                    <a:pt x="0" y="1"/>
                  </a:lnTo>
                  <a:cubicBezTo>
                    <a:pt x="1153" y="2306"/>
                    <a:pt x="3459" y="3760"/>
                    <a:pt x="6166" y="3760"/>
                  </a:cubicBezTo>
                  <a:cubicBezTo>
                    <a:pt x="7745" y="3760"/>
                    <a:pt x="9199" y="3259"/>
                    <a:pt x="10351" y="2407"/>
                  </a:cubicBezTo>
                  <a:cubicBezTo>
                    <a:pt x="6692" y="1780"/>
                    <a:pt x="3234" y="953"/>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3"/>
            <p:cNvSpPr/>
            <p:nvPr/>
          </p:nvSpPr>
          <p:spPr>
            <a:xfrm flipH="1">
              <a:off x="2277062" y="3616589"/>
              <a:ext cx="136665" cy="56097"/>
            </a:xfrm>
            <a:custGeom>
              <a:rect b="b" l="l" r="r" t="t"/>
              <a:pathLst>
                <a:path extrusionOk="0" h="3560" w="8673">
                  <a:moveTo>
                    <a:pt x="1" y="0"/>
                  </a:moveTo>
                  <a:lnTo>
                    <a:pt x="1" y="0"/>
                  </a:lnTo>
                  <a:cubicBezTo>
                    <a:pt x="201" y="100"/>
                    <a:pt x="627" y="527"/>
                    <a:pt x="1254" y="953"/>
                  </a:cubicBezTo>
                  <a:cubicBezTo>
                    <a:pt x="1655" y="1153"/>
                    <a:pt x="2181" y="1454"/>
                    <a:pt x="2708" y="1780"/>
                  </a:cubicBezTo>
                  <a:cubicBezTo>
                    <a:pt x="3033" y="1880"/>
                    <a:pt x="3334" y="2080"/>
                    <a:pt x="3660" y="2206"/>
                  </a:cubicBezTo>
                  <a:cubicBezTo>
                    <a:pt x="3861" y="2406"/>
                    <a:pt x="4161" y="2506"/>
                    <a:pt x="4487" y="2607"/>
                  </a:cubicBezTo>
                  <a:cubicBezTo>
                    <a:pt x="4788" y="2707"/>
                    <a:pt x="5114" y="2832"/>
                    <a:pt x="5414" y="3033"/>
                  </a:cubicBezTo>
                  <a:cubicBezTo>
                    <a:pt x="5740" y="3133"/>
                    <a:pt x="6041" y="3133"/>
                    <a:pt x="6367" y="3233"/>
                  </a:cubicBezTo>
                  <a:cubicBezTo>
                    <a:pt x="6993" y="3459"/>
                    <a:pt x="7620" y="3559"/>
                    <a:pt x="8146" y="3559"/>
                  </a:cubicBezTo>
                  <a:lnTo>
                    <a:pt x="8673" y="3559"/>
                  </a:lnTo>
                  <a:cubicBezTo>
                    <a:pt x="5540" y="2506"/>
                    <a:pt x="2607" y="125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3"/>
            <p:cNvSpPr/>
            <p:nvPr/>
          </p:nvSpPr>
          <p:spPr>
            <a:xfrm flipH="1">
              <a:off x="947725" y="3611846"/>
              <a:ext cx="437586" cy="208929"/>
            </a:xfrm>
            <a:custGeom>
              <a:rect b="b" l="l" r="r" t="t"/>
              <a:pathLst>
                <a:path extrusionOk="0" h="13259" w="27770">
                  <a:moveTo>
                    <a:pt x="10326" y="13259"/>
                  </a:moveTo>
                  <a:lnTo>
                    <a:pt x="10326" y="13259"/>
                  </a:lnTo>
                  <a:lnTo>
                    <a:pt x="10326" y="13259"/>
                  </a:lnTo>
                  <a:lnTo>
                    <a:pt x="10326" y="13259"/>
                  </a:lnTo>
                  <a:close/>
                  <a:moveTo>
                    <a:pt x="15564" y="12306"/>
                  </a:moveTo>
                  <a:cubicBezTo>
                    <a:pt x="13785" y="12933"/>
                    <a:pt x="12005" y="13259"/>
                    <a:pt x="10326" y="13259"/>
                  </a:cubicBezTo>
                  <a:cubicBezTo>
                    <a:pt x="12005" y="13259"/>
                    <a:pt x="13785" y="12933"/>
                    <a:pt x="15564" y="12306"/>
                  </a:cubicBezTo>
                  <a:close/>
                  <a:moveTo>
                    <a:pt x="0" y="9900"/>
                  </a:moveTo>
                  <a:lnTo>
                    <a:pt x="0" y="9900"/>
                  </a:lnTo>
                  <a:lnTo>
                    <a:pt x="0" y="9900"/>
                  </a:lnTo>
                  <a:close/>
                  <a:moveTo>
                    <a:pt x="0" y="9800"/>
                  </a:moveTo>
                  <a:lnTo>
                    <a:pt x="0" y="9800"/>
                  </a:lnTo>
                  <a:lnTo>
                    <a:pt x="0" y="9800"/>
                  </a:lnTo>
                  <a:close/>
                  <a:moveTo>
                    <a:pt x="27770" y="101"/>
                  </a:moveTo>
                  <a:cubicBezTo>
                    <a:pt x="27569" y="201"/>
                    <a:pt x="27469" y="301"/>
                    <a:pt x="27369" y="401"/>
                  </a:cubicBezTo>
                  <a:lnTo>
                    <a:pt x="27369" y="401"/>
                  </a:lnTo>
                  <a:cubicBezTo>
                    <a:pt x="27469" y="301"/>
                    <a:pt x="27569" y="201"/>
                    <a:pt x="27770" y="101"/>
                  </a:cubicBezTo>
                  <a:lnTo>
                    <a:pt x="27770" y="101"/>
                  </a:lnTo>
                  <a:close/>
                  <a:moveTo>
                    <a:pt x="27569" y="0"/>
                  </a:moveTo>
                  <a:cubicBezTo>
                    <a:pt x="25590" y="1755"/>
                    <a:pt x="23484" y="3008"/>
                    <a:pt x="20777" y="3008"/>
                  </a:cubicBezTo>
                  <a:cubicBezTo>
                    <a:pt x="20577" y="3008"/>
                    <a:pt x="20477" y="2908"/>
                    <a:pt x="20251" y="2908"/>
                  </a:cubicBezTo>
                  <a:cubicBezTo>
                    <a:pt x="19098" y="2908"/>
                    <a:pt x="17970" y="2607"/>
                    <a:pt x="16918" y="2181"/>
                  </a:cubicBezTo>
                  <a:lnTo>
                    <a:pt x="16918" y="2181"/>
                  </a:lnTo>
                  <a:cubicBezTo>
                    <a:pt x="17970" y="2607"/>
                    <a:pt x="19098" y="2908"/>
                    <a:pt x="20251" y="2908"/>
                  </a:cubicBezTo>
                  <a:cubicBezTo>
                    <a:pt x="20477" y="2908"/>
                    <a:pt x="20577" y="3008"/>
                    <a:pt x="20777" y="3008"/>
                  </a:cubicBezTo>
                  <a:cubicBezTo>
                    <a:pt x="23484" y="3008"/>
                    <a:pt x="25590" y="1755"/>
                    <a:pt x="2756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3"/>
            <p:cNvSpPr/>
            <p:nvPr/>
          </p:nvSpPr>
          <p:spPr>
            <a:xfrm flipH="1">
              <a:off x="950872" y="3611846"/>
              <a:ext cx="205777" cy="80584"/>
            </a:xfrm>
            <a:custGeom>
              <a:rect b="b" l="l" r="r" t="t"/>
              <a:pathLst>
                <a:path extrusionOk="0" h="5114" w="13059">
                  <a:moveTo>
                    <a:pt x="13058" y="0"/>
                  </a:moveTo>
                  <a:cubicBezTo>
                    <a:pt x="11079" y="1755"/>
                    <a:pt x="8973" y="3008"/>
                    <a:pt x="6266" y="3008"/>
                  </a:cubicBezTo>
                  <a:cubicBezTo>
                    <a:pt x="6066" y="3008"/>
                    <a:pt x="5966" y="2908"/>
                    <a:pt x="5740" y="2908"/>
                  </a:cubicBezTo>
                  <a:cubicBezTo>
                    <a:pt x="4587" y="2908"/>
                    <a:pt x="3459" y="2607"/>
                    <a:pt x="2407" y="2181"/>
                  </a:cubicBezTo>
                  <a:cubicBezTo>
                    <a:pt x="1680" y="2507"/>
                    <a:pt x="828" y="2807"/>
                    <a:pt x="1" y="3133"/>
                  </a:cubicBezTo>
                  <a:cubicBezTo>
                    <a:pt x="1780" y="4261"/>
                    <a:pt x="3760" y="4888"/>
                    <a:pt x="5740" y="5113"/>
                  </a:cubicBezTo>
                  <a:lnTo>
                    <a:pt x="6266" y="5113"/>
                  </a:lnTo>
                  <a:cubicBezTo>
                    <a:pt x="7720" y="5113"/>
                    <a:pt x="9099" y="4687"/>
                    <a:pt x="10352" y="4061"/>
                  </a:cubicBezTo>
                  <a:cubicBezTo>
                    <a:pt x="11179" y="2908"/>
                    <a:pt x="12006" y="1655"/>
                    <a:pt x="12858" y="401"/>
                  </a:cubicBezTo>
                  <a:cubicBezTo>
                    <a:pt x="12958" y="301"/>
                    <a:pt x="12958" y="201"/>
                    <a:pt x="130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Celebrate READ Across America, or Dr. Seuss's Birthday with this FUN themed Tabata! Each round, two different books, characters, or Dr Seuss inspired things are shown, and you choose your favorite. Exercises pop up that are next to your choice. Perform the exercise for 30 seconds. Perform such exercises as lunges, flutter kicks, helicopters, star jumps, rear kicks, and more!&#10;&#10;#PEwithCoachSmith&#10;#kidsworkout&#10;#READacrossAMERICA&#10;&#10;If you like this video, check out my other co-curricular activities on my channel!! Also, if you haven't subscribed, please do! I upload videos every week!! I also love to hear any ideas for content, so please comment on any videos or in the community section on my channel! Thanks for your support!&#10;&#10;&#10;Exercise videos are from SWORKIT.&#10;The Sworkit Youth Initiative provides school districts, schools and teachers FREE access to Sworkit’s customizable fitness technology, including hundreds of exercises to share with your students. For more information, visit: &#10;https://sworkit.com/youth-initiative&#10;&#10;*all content is for educational purposes only*&#10;&#10;Images and/or videos are from a variety of sources with no copyright infringement intended. These videos are made for educational purposes. All images and videos are property of their respective owners. Content is used under the &quot;Fair Use&quot; provision for education and are not sold for profit: &quot;Fair use is the right to use portions of copyrighted materials without permission for purposes of education, commentary, or parody.&quot;" id="532" name="Google Shape;532;p43" title="Dr. Seuss This or That- READ Across AMERICA Tabata Kids Workout">
            <a:hlinkClick r:id="rId3"/>
          </p:cNvPr>
          <p:cNvPicPr preferRelativeResize="0"/>
          <p:nvPr/>
        </p:nvPicPr>
        <p:blipFill>
          <a:blip r:embed="rId4">
            <a:alphaModFix/>
          </a:blip>
          <a:stretch>
            <a:fillRect/>
          </a:stretch>
        </p:blipFill>
        <p:spPr>
          <a:xfrm>
            <a:off x="2064813" y="1258126"/>
            <a:ext cx="4698550" cy="3523899"/>
          </a:xfrm>
          <a:prstGeom prst="rect">
            <a:avLst/>
          </a:prstGeom>
          <a:noFill/>
          <a:ln>
            <a:noFill/>
          </a:ln>
        </p:spPr>
      </p:pic>
      <p:sp>
        <p:nvSpPr>
          <p:cNvPr id="533" name="Google Shape;533;p43"/>
          <p:cNvSpPr txBox="1"/>
          <p:nvPr/>
        </p:nvSpPr>
        <p:spPr>
          <a:xfrm>
            <a:off x="526975" y="719313"/>
            <a:ext cx="5952000" cy="5388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2300">
                <a:solidFill>
                  <a:srgbClr val="CC0000"/>
                </a:solidFill>
                <a:latin typeface="Kalam"/>
                <a:ea typeface="Kalam"/>
                <a:cs typeface="Kalam"/>
                <a:sym typeface="Kalam"/>
              </a:rPr>
              <a:t>Let’s Work it Out...Dr. Seuss Style!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grpSp>
        <p:nvGrpSpPr>
          <p:cNvPr id="538" name="Google Shape;538;p44"/>
          <p:cNvGrpSpPr/>
          <p:nvPr/>
        </p:nvGrpSpPr>
        <p:grpSpPr>
          <a:xfrm>
            <a:off x="5368650" y="2661184"/>
            <a:ext cx="3576205" cy="2273943"/>
            <a:chOff x="3148300" y="2591484"/>
            <a:chExt cx="3576205" cy="2273943"/>
          </a:xfrm>
        </p:grpSpPr>
        <p:sp>
          <p:nvSpPr>
            <p:cNvPr id="539" name="Google Shape;539;p44"/>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4"/>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4"/>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4"/>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4"/>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4"/>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4"/>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4"/>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4"/>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4"/>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4"/>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4"/>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4"/>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4"/>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4"/>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4"/>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4"/>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4"/>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4"/>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4"/>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4"/>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4"/>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4"/>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4"/>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4"/>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4"/>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4"/>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4"/>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4"/>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4"/>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4"/>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4"/>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4"/>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4"/>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4"/>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4"/>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4"/>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4"/>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4"/>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4"/>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4"/>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4"/>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4"/>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4"/>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4"/>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4"/>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4"/>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4"/>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4"/>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4"/>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4"/>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4"/>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4"/>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4"/>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4"/>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4"/>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4"/>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4"/>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4"/>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4"/>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4"/>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4"/>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4"/>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4"/>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4"/>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There's a Wocket in My Pocket! - Dr. Seuss: Amazon.in: Appstore for Android" id="604" name="Google Shape;604;p44"/>
          <p:cNvPicPr preferRelativeResize="0"/>
          <p:nvPr/>
        </p:nvPicPr>
        <p:blipFill>
          <a:blip r:embed="rId3">
            <a:alphaModFix/>
          </a:blip>
          <a:stretch>
            <a:fillRect/>
          </a:stretch>
        </p:blipFill>
        <p:spPr>
          <a:xfrm>
            <a:off x="738775" y="404225"/>
            <a:ext cx="6334099" cy="3094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grpSp>
        <p:nvGrpSpPr>
          <p:cNvPr id="609" name="Google Shape;609;p45"/>
          <p:cNvGrpSpPr/>
          <p:nvPr/>
        </p:nvGrpSpPr>
        <p:grpSpPr>
          <a:xfrm>
            <a:off x="5368650" y="2661184"/>
            <a:ext cx="3576205" cy="2273943"/>
            <a:chOff x="3148300" y="2591484"/>
            <a:chExt cx="3576205" cy="2273943"/>
          </a:xfrm>
        </p:grpSpPr>
        <p:sp>
          <p:nvSpPr>
            <p:cNvPr id="610" name="Google Shape;610;p45"/>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5"/>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5"/>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5"/>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5"/>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5"/>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5"/>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5"/>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5"/>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5"/>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5"/>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5"/>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5"/>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5"/>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5"/>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5"/>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5"/>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5"/>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5"/>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5"/>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5"/>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5"/>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5"/>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5"/>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5"/>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5"/>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5"/>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5"/>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5"/>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5"/>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5"/>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5"/>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5"/>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5"/>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5"/>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5"/>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5"/>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45"/>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5"/>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5"/>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5"/>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5"/>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5"/>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5"/>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5"/>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5"/>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5"/>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5"/>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5"/>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45"/>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5"/>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5"/>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5"/>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5"/>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5"/>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5"/>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5"/>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5"/>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5"/>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5"/>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45"/>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5"/>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5"/>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Bitmoji Image" id="675" name="Google Shape;675;p45"/>
          <p:cNvPicPr preferRelativeResize="0"/>
          <p:nvPr/>
        </p:nvPicPr>
        <p:blipFill>
          <a:blip r:embed="rId3">
            <a:alphaModFix/>
          </a:blip>
          <a:stretch>
            <a:fillRect/>
          </a:stretch>
        </p:blipFill>
        <p:spPr>
          <a:xfrm>
            <a:off x="5535925" y="271800"/>
            <a:ext cx="3790950" cy="3790950"/>
          </a:xfrm>
          <a:prstGeom prst="rect">
            <a:avLst/>
          </a:prstGeom>
          <a:noFill/>
          <a:ln>
            <a:noFill/>
          </a:ln>
        </p:spPr>
      </p:pic>
      <p:pic>
        <p:nvPicPr>
          <p:cNvPr descr="Walk it like I talk it  Wocket in my pocket  migos  dr seuss rap song&#10;&quot;THE Original&quot; wocket in my pocket, dr. seuss rap, there's a wocket&#10;in my pocket walk it like i talk it parody By Jay Lava the Adlib God&#10;Walk it like I talk it  Wocket in my pocket  migos  dr seuss rap song&#10;Walk it like I talk it  Wocket in my pocket  migos  dr seuss rap song&#10;&#10;Hot New song Get Down (Two Step)   by Jay Lava&#10;https://youtu.be/SKppHfSKOS8&#10; &#10;Buy Bluetooth Speaker&#10;https://amzn.to/2EfFczL&#10;&#10;THANKS FOR THE LOVE PLEASE SUB  &#10;https://goo.gl/wmZJyf&#10;&#10;Dr Seuss Rap playlist&#10; http://bit.ly/2DONltL&#10;&#10;Buy the book here &#10;Amazon https://amzn.to/2GPLSGw&#10;Apple https://apple.co/2NbbXkA&#10;&#10;         If you support &#10;Pay Pal http://bit.ly/2SHXySR&#10;CashApp  http://bit.ly/2ScUJnU&#10;&#10;Buy or Stream Song&#10;Apple Music https://apple.co/2SafEI7&#10;Itunes https://apple.co/2T0nuIS&#10;Spotify https://spoti.fi/2ScRZH8&#10;Google Play http://bit.ly/2S9bal5&#10;   &#10;Hype Man Jay Lava aka ScatterBrains Ent - Follow Me&#10;FoIlow me on Instagram  http://bit.ly/2Xad4pl&#10;FaceBook Page  http://bit.ly/2SYJyn9&#10;Blooger  http://bit.ly/2tpoRT9&#10;&#10;Affiliate Links &#10;Start investing Robinhood App get free stock - http://bit.ly/2SGpGpu&#10;&#10;TubbyBuddy - helps my Youtube Channel - http://bit.ly/2BF5ry8&#10;&#10;Help Channel Grow channel by using our Amazon Link to order at no cost to you!&#10;&quot;shoplava-20&quot;   promo code&#10;&#10;Disclaimer: Some of these links go to one of my websites and some are affiliate links where I'll earn a small commission if you make a purchase at no additional cost to you.&#10;&#10;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Walk it like I talk it  Wocket in my pocket  migos  dr seuss rap song" id="676" name="Google Shape;676;p45" title="Walk it like I talk it  Wocket in my pocket  migos  dr seuss rap song">
            <a:hlinkClick r:id="rId4"/>
          </p:cNvPr>
          <p:cNvPicPr preferRelativeResize="0"/>
          <p:nvPr/>
        </p:nvPicPr>
        <p:blipFill>
          <a:blip r:embed="rId5">
            <a:alphaModFix/>
          </a:blip>
          <a:stretch>
            <a:fillRect/>
          </a:stretch>
        </p:blipFill>
        <p:spPr>
          <a:xfrm>
            <a:off x="459975" y="271800"/>
            <a:ext cx="4908676" cy="36815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grpSp>
        <p:nvGrpSpPr>
          <p:cNvPr id="681" name="Google Shape;681;p46"/>
          <p:cNvGrpSpPr/>
          <p:nvPr/>
        </p:nvGrpSpPr>
        <p:grpSpPr>
          <a:xfrm>
            <a:off x="5368650" y="2661184"/>
            <a:ext cx="3576205" cy="2273943"/>
            <a:chOff x="3148300" y="2591484"/>
            <a:chExt cx="3576205" cy="2273943"/>
          </a:xfrm>
        </p:grpSpPr>
        <p:sp>
          <p:nvSpPr>
            <p:cNvPr id="682" name="Google Shape;682;p46"/>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6"/>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6"/>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6"/>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6"/>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6"/>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6"/>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6"/>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6"/>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6"/>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6"/>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6"/>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6"/>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6"/>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6"/>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6"/>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6"/>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6"/>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6"/>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6"/>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6"/>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6"/>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6"/>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6"/>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6"/>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6"/>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6"/>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6"/>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6"/>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6"/>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6"/>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6"/>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6"/>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6"/>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6"/>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6"/>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6"/>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6"/>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6"/>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6"/>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6"/>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6"/>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6"/>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6"/>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46"/>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6"/>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6"/>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6"/>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6"/>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6"/>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6"/>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6"/>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6"/>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6"/>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6"/>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6"/>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6"/>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6"/>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6"/>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6"/>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6"/>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6"/>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6"/>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6"/>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6"/>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7" name="Google Shape;747;p46"/>
          <p:cNvGrpSpPr/>
          <p:nvPr/>
        </p:nvGrpSpPr>
        <p:grpSpPr>
          <a:xfrm>
            <a:off x="392844" y="45067"/>
            <a:ext cx="5557500" cy="1616410"/>
            <a:chOff x="1357289" y="1231467"/>
            <a:chExt cx="5557500" cy="1616410"/>
          </a:xfrm>
        </p:grpSpPr>
        <p:sp>
          <p:nvSpPr>
            <p:cNvPr id="748" name="Google Shape;748;p46">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749" name="Google Shape;749;p46"/>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0" name="Google Shape;750;p46"/>
          <p:cNvSpPr txBox="1"/>
          <p:nvPr/>
        </p:nvSpPr>
        <p:spPr>
          <a:xfrm>
            <a:off x="452513" y="167079"/>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FDD039"/>
                </a:solidFill>
                <a:latin typeface="Poppins"/>
                <a:ea typeface="Poppins"/>
                <a:cs typeface="Poppins"/>
                <a:sym typeface="Poppins"/>
              </a:rPr>
              <a:t>Did you like the book</a:t>
            </a:r>
            <a:r>
              <a:rPr lang="en" sz="2500">
                <a:solidFill>
                  <a:srgbClr val="FDD039"/>
                </a:solidFill>
                <a:latin typeface="Poppins"/>
                <a:ea typeface="Poppins"/>
                <a:cs typeface="Poppins"/>
                <a:sym typeface="Poppins"/>
              </a:rPr>
              <a:t>?</a:t>
            </a:r>
            <a:endParaRPr sz="2500">
              <a:solidFill>
                <a:srgbClr val="FDD039"/>
              </a:solidFill>
              <a:latin typeface="Poppins"/>
              <a:ea typeface="Poppins"/>
              <a:cs typeface="Poppins"/>
              <a:sym typeface="Poppins"/>
            </a:endParaRPr>
          </a:p>
        </p:txBody>
      </p:sp>
      <p:pic>
        <p:nvPicPr>
          <p:cNvPr id="751" name="Google Shape;751;p46"/>
          <p:cNvPicPr preferRelativeResize="0"/>
          <p:nvPr/>
        </p:nvPicPr>
        <p:blipFill>
          <a:blip r:embed="rId3">
            <a:alphaModFix/>
          </a:blip>
          <a:stretch>
            <a:fillRect/>
          </a:stretch>
        </p:blipFill>
        <p:spPr>
          <a:xfrm>
            <a:off x="1361125" y="1661475"/>
            <a:ext cx="2635850" cy="2907587"/>
          </a:xfrm>
          <a:prstGeom prst="rect">
            <a:avLst/>
          </a:prstGeom>
          <a:noFill/>
          <a:ln>
            <a:noFill/>
          </a:ln>
        </p:spPr>
      </p:pic>
      <p:pic>
        <p:nvPicPr>
          <p:cNvPr id="752" name="Google Shape;752;p46"/>
          <p:cNvPicPr preferRelativeResize="0"/>
          <p:nvPr/>
        </p:nvPicPr>
        <p:blipFill>
          <a:blip r:embed="rId4">
            <a:alphaModFix/>
          </a:blip>
          <a:stretch>
            <a:fillRect/>
          </a:stretch>
        </p:blipFill>
        <p:spPr>
          <a:xfrm>
            <a:off x="5253625" y="1669575"/>
            <a:ext cx="2635850" cy="2891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grpSp>
        <p:nvGrpSpPr>
          <p:cNvPr id="757" name="Google Shape;757;p47"/>
          <p:cNvGrpSpPr/>
          <p:nvPr/>
        </p:nvGrpSpPr>
        <p:grpSpPr>
          <a:xfrm>
            <a:off x="5368650" y="2661184"/>
            <a:ext cx="3576205" cy="2273943"/>
            <a:chOff x="3148300" y="2591484"/>
            <a:chExt cx="3576205" cy="2273943"/>
          </a:xfrm>
        </p:grpSpPr>
        <p:sp>
          <p:nvSpPr>
            <p:cNvPr id="758" name="Google Shape;758;p47"/>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7"/>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7"/>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7"/>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7"/>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7"/>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7"/>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7"/>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7"/>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7"/>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7"/>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7"/>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7"/>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7"/>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7"/>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7"/>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7"/>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7"/>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7"/>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7"/>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7"/>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7"/>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7"/>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7"/>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7"/>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7"/>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7"/>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7"/>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7"/>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7"/>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7"/>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7"/>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7"/>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7"/>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7"/>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7"/>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7"/>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7"/>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7"/>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7"/>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7"/>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7"/>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7"/>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7"/>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7"/>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7"/>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7"/>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7"/>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7"/>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7"/>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7"/>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7"/>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7"/>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7"/>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7"/>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7"/>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7"/>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7"/>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47"/>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7"/>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7"/>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7"/>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7"/>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7"/>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7"/>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3" name="Google Shape;823;p47"/>
          <p:cNvSpPr txBox="1"/>
          <p:nvPr/>
        </p:nvSpPr>
        <p:spPr>
          <a:xfrm>
            <a:off x="1990575" y="0"/>
            <a:ext cx="3975300" cy="692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3300">
                <a:solidFill>
                  <a:srgbClr val="CC0000"/>
                </a:solidFill>
                <a:latin typeface="Kalam"/>
                <a:ea typeface="Kalam"/>
                <a:cs typeface="Kalam"/>
                <a:sym typeface="Kalam"/>
              </a:rPr>
              <a:t>Let’s Rhyme! </a:t>
            </a:r>
            <a:endParaRPr sz="2900"/>
          </a:p>
        </p:txBody>
      </p:sp>
      <p:pic>
        <p:nvPicPr>
          <p:cNvPr descr="Help your children develop their phonological awareness (hearing the parts in words) and rhyming skills with this cool rhyming song that engages your children with movement, dance, and most importantly an opportunity to practice their awareness of words that rhyme. This song really makes rhyming fun which is so important in learning for young children. The ability to know when words rhyme is an essential listening and language skill for all children.  Many studies have shown that children who have developed their ability to know when words rhyme will have a better chance of becoming successful readers. Offering your children many opportunities to hear and practice rhyming will give them a better chance of becoming lifelong readers.&#10;Make a Rhyme, Make a Move is a great song to use regularly to allow your children to really have   fun learning about rhyming.  This song presents two words, and children have a chance to listen and decide if the words rhyme or not. If the words rhyme then they do a cool Hip –Hop dance, and if the words don’t rhyme they get a chance to move and say - No way, no way.&#10; Listening for the parts of sounds in words at the beginning, middle and ending really helps children develop their phonological awareness (hearing the parts of words) skills so important in becoming a successful reader.&#10;This song is so cool it will really help make learning about rhyming fun for all your children.&#10; Make a Rhyme, Make a Move includes Jack Hartmann and Rachel Smith singing together. Both Rachel and Jack show your children the different moves and dances they can do. And, this rhyming song features rhyming that is simple and easy to follow.&#10;Studies show that having the ability to recognize and be aware of words that rhyme is a good predictor of future successful reading in the future.&#10;Help make rhyming fun for your children and sing, dance and listen for those rhymes!&#10;&#10;Lyrics:&#10;&#10;Make a rhyme, make a move &#10;You can do it – I can too &#10;&#10;Chorus  &#10;&#10;Make a rhyme, make a move Do it to the beat&#10;Make a rhyme, make a move Have some fun with me  &#10;&#10;When the two words rhyme make a move like this &#10;Two thumbs, crisscross, say that rhymes that rhymes &#10;When the words don’t rhyme make a move like this &#10;One arm out front, back and forth say no way, no way   &#10;&#10;Cat - hat   that rhymes (2x)&#10; Dog – frog   that rhymes (2x) &#10;Can – mat  no way (2x) &#10;Pig – jig   that rhymes (2x) &#10;Boat – car   no way  (2x)&#10;Silly – Willy   that rhymes (2x)&#10;&#10;        Repeat Chorus  &#10;&#10;Bug – hug   that rhymes (2x) &#10;Teacher – preacher  that rhymes (2x) &#10;House – truck   no way (2x)&#10; House – mouse  that rhymes (2x)&#10;Tree – me   that rhymes (2x) &#10;Egg – chicken   no way (2x) &#10;&#10;Jack Hartmann's website: http://www.jackhartmann.com&#10;Remember to connect with Jack Hartmann on his Social Networks:&#10;Facebook: https://www.facebook.com/hop2itmusic&#10;Pinterest: https://www.pinterest.com/jackhartmann/&#10;YouTube: https://www.youtube.com/user/JackHartmann&#10;Twitter: https://twitter.com/Jack_Hartmann&#10;Google +: https://plus.google.com/u/0/111246828015196865180/posts&#10;You can find Jack Hartmann's Music on:&#10;Jack Hartmann Website: http://www.jackhartmann.com&#10;iTunes: https://itunes.apple.com/us/artist/jack-hartmann/id391057562&#10;Amazon Mp3: http://www.amazon.com/s/ref=ntt_srch_drd_B00423GXF2?ie=UTF8&amp;field-keywords=Jack%20Hartmann&amp;index=digital-music&amp;search-type=ss&#10;Google Play: https://play.google.com/store/music/artist/Jack_Hartmann?id=Ax3xg7dhdt5nx4b47dnwxjnhhhy&amp;hl=en&#10;CD Baby: http://www.cdbaby.com/Artist/JackHartmann" id="824" name="Google Shape;824;p47" title="Fun Rhyming Song For Kids | Make a Rhyme, Make a Move | Jack Hartmann">
            <a:hlinkClick r:id="rId3"/>
          </p:cNvPr>
          <p:cNvPicPr preferRelativeResize="0"/>
          <p:nvPr/>
        </p:nvPicPr>
        <p:blipFill>
          <a:blip r:embed="rId4">
            <a:alphaModFix/>
          </a:blip>
          <a:stretch>
            <a:fillRect/>
          </a:stretch>
        </p:blipFill>
        <p:spPr>
          <a:xfrm>
            <a:off x="4474425" y="794525"/>
            <a:ext cx="3280325" cy="2460238"/>
          </a:xfrm>
          <a:prstGeom prst="rect">
            <a:avLst/>
          </a:prstGeom>
          <a:noFill/>
          <a:ln>
            <a:noFill/>
          </a:ln>
        </p:spPr>
      </p:pic>
      <p:pic>
        <p:nvPicPr>
          <p:cNvPr descr="A quick look at the work of the most influential writer in children's literature &#10;&#10;Support this channel at https://www.patreon.com/kaptainkristian&#10;Follow me at https://twitter.com/kaptainkristian&#10;&#10;Music:&#10;Julian Avila - Fly&#10;https://soundcloud.com/julian_avila/fly&#10;Support a great artist and buy Julian's incredible music here!&#10;https://julianavila.bandcamp.com/" id="825" name="Google Shape;825;p47" title="Dr. Seuss - Putting Rhymes to Good Use">
            <a:hlinkClick r:id="rId5"/>
          </p:cNvPr>
          <p:cNvPicPr preferRelativeResize="0"/>
          <p:nvPr/>
        </p:nvPicPr>
        <p:blipFill>
          <a:blip r:embed="rId6">
            <a:alphaModFix/>
          </a:blip>
          <a:stretch>
            <a:fillRect/>
          </a:stretch>
        </p:blipFill>
        <p:spPr>
          <a:xfrm>
            <a:off x="418175" y="794525"/>
            <a:ext cx="3280325" cy="2460250"/>
          </a:xfrm>
          <a:prstGeom prst="rect">
            <a:avLst/>
          </a:prstGeom>
          <a:noFill/>
          <a:ln>
            <a:noFill/>
          </a:ln>
        </p:spPr>
      </p:pic>
      <p:sp>
        <p:nvSpPr>
          <p:cNvPr id="826" name="Google Shape;826;p47"/>
          <p:cNvSpPr txBox="1"/>
          <p:nvPr/>
        </p:nvSpPr>
        <p:spPr>
          <a:xfrm>
            <a:off x="70675" y="3254775"/>
            <a:ext cx="397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CC0000"/>
                </a:solidFill>
                <a:latin typeface="Kalam"/>
                <a:ea typeface="Kalam"/>
                <a:cs typeface="Kalam"/>
                <a:sym typeface="Kalam"/>
              </a:rPr>
              <a:t>Why does Dr. Seuss rhyme? (song)</a:t>
            </a:r>
            <a:r>
              <a:rPr b="1" lang="en" sz="1600">
                <a:solidFill>
                  <a:srgbClr val="CC0000"/>
                </a:solidFill>
                <a:latin typeface="Kalam"/>
                <a:ea typeface="Kalam"/>
                <a:cs typeface="Kalam"/>
                <a:sym typeface="Kalam"/>
              </a:rPr>
              <a:t> </a:t>
            </a:r>
            <a:endParaRPr sz="1200"/>
          </a:p>
        </p:txBody>
      </p:sp>
      <p:sp>
        <p:nvSpPr>
          <p:cNvPr id="827" name="Google Shape;827;p47"/>
          <p:cNvSpPr txBox="1"/>
          <p:nvPr/>
        </p:nvSpPr>
        <p:spPr>
          <a:xfrm>
            <a:off x="3980538" y="3254775"/>
            <a:ext cx="426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CC0000"/>
                </a:solidFill>
                <a:latin typeface="Kalam"/>
                <a:ea typeface="Kalam"/>
                <a:cs typeface="Kalam"/>
                <a:sym typeface="Kalam"/>
              </a:rPr>
              <a:t>Jack Hartmann: Make a Rhyme Song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grpSp>
        <p:nvGrpSpPr>
          <p:cNvPr id="832" name="Google Shape;832;p48"/>
          <p:cNvGrpSpPr/>
          <p:nvPr/>
        </p:nvGrpSpPr>
        <p:grpSpPr>
          <a:xfrm>
            <a:off x="5368650" y="2661184"/>
            <a:ext cx="3576205" cy="2273943"/>
            <a:chOff x="3148300" y="2591484"/>
            <a:chExt cx="3576205" cy="2273943"/>
          </a:xfrm>
        </p:grpSpPr>
        <p:sp>
          <p:nvSpPr>
            <p:cNvPr id="833" name="Google Shape;833;p48"/>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8"/>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8"/>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8"/>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48"/>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8"/>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8"/>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8"/>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8"/>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48"/>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48"/>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8"/>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8"/>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8"/>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8"/>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8"/>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8"/>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8"/>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8"/>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8"/>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8"/>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8"/>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8"/>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8"/>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8"/>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8"/>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8"/>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8"/>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8"/>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8"/>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8"/>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8"/>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8"/>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8"/>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8"/>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8"/>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8"/>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8"/>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8"/>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8"/>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8"/>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8"/>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8"/>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8"/>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8"/>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8"/>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8"/>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8"/>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8"/>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8"/>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8"/>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8"/>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8"/>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8"/>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8"/>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8"/>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8"/>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8"/>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8"/>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8"/>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8"/>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8"/>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8"/>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8"/>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8"/>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98" name="Google Shape;898;p48">
            <a:hlinkClick r:id="rId3"/>
          </p:cNvPr>
          <p:cNvPicPr preferRelativeResize="0"/>
          <p:nvPr/>
        </p:nvPicPr>
        <p:blipFill>
          <a:blip r:embed="rId4">
            <a:alphaModFix/>
          </a:blip>
          <a:stretch>
            <a:fillRect/>
          </a:stretch>
        </p:blipFill>
        <p:spPr>
          <a:xfrm>
            <a:off x="391424" y="1634702"/>
            <a:ext cx="3436811" cy="2273950"/>
          </a:xfrm>
          <a:prstGeom prst="rect">
            <a:avLst/>
          </a:prstGeom>
          <a:noFill/>
          <a:ln>
            <a:noFill/>
          </a:ln>
        </p:spPr>
      </p:pic>
      <p:sp>
        <p:nvSpPr>
          <p:cNvPr id="899" name="Google Shape;899;p48"/>
          <p:cNvSpPr txBox="1"/>
          <p:nvPr/>
        </p:nvSpPr>
        <p:spPr>
          <a:xfrm>
            <a:off x="2199675" y="315125"/>
            <a:ext cx="3975300" cy="692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3300">
                <a:solidFill>
                  <a:srgbClr val="CC0000"/>
                </a:solidFill>
                <a:latin typeface="Kalam"/>
                <a:ea typeface="Kalam"/>
                <a:cs typeface="Kalam"/>
                <a:sym typeface="Kalam"/>
              </a:rPr>
              <a:t>Boom Cards! </a:t>
            </a:r>
            <a:endParaRPr sz="2900"/>
          </a:p>
        </p:txBody>
      </p:sp>
      <p:pic>
        <p:nvPicPr>
          <p:cNvPr id="900" name="Google Shape;900;p48">
            <a:hlinkClick r:id="rId5"/>
          </p:cNvPr>
          <p:cNvPicPr preferRelativeResize="0"/>
          <p:nvPr/>
        </p:nvPicPr>
        <p:blipFill>
          <a:blip r:embed="rId6">
            <a:alphaModFix/>
          </a:blip>
          <a:stretch>
            <a:fillRect/>
          </a:stretch>
        </p:blipFill>
        <p:spPr>
          <a:xfrm>
            <a:off x="5015200" y="1702602"/>
            <a:ext cx="3041551" cy="2206051"/>
          </a:xfrm>
          <a:prstGeom prst="rect">
            <a:avLst/>
          </a:prstGeom>
          <a:noFill/>
          <a:ln>
            <a:noFill/>
          </a:ln>
        </p:spPr>
      </p:pic>
      <p:sp>
        <p:nvSpPr>
          <p:cNvPr id="901" name="Google Shape;901;p48"/>
          <p:cNvSpPr txBox="1"/>
          <p:nvPr/>
        </p:nvSpPr>
        <p:spPr>
          <a:xfrm>
            <a:off x="251925" y="1200575"/>
            <a:ext cx="3576300" cy="461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1800">
                <a:solidFill>
                  <a:srgbClr val="CC0000"/>
                </a:solidFill>
                <a:latin typeface="Kalam"/>
                <a:ea typeface="Kalam"/>
                <a:cs typeface="Kalam"/>
                <a:sym typeface="Kalam"/>
              </a:rPr>
              <a:t>One Fish, Two Fish Activity</a:t>
            </a:r>
            <a:r>
              <a:rPr b="1" lang="en" sz="1800">
                <a:solidFill>
                  <a:srgbClr val="CC0000"/>
                </a:solidFill>
                <a:latin typeface="Kalam"/>
                <a:ea typeface="Kalam"/>
                <a:cs typeface="Kalam"/>
                <a:sym typeface="Kalam"/>
              </a:rPr>
              <a:t> </a:t>
            </a:r>
            <a:endParaRPr/>
          </a:p>
        </p:txBody>
      </p:sp>
      <p:sp>
        <p:nvSpPr>
          <p:cNvPr id="902" name="Google Shape;902;p48"/>
          <p:cNvSpPr txBox="1"/>
          <p:nvPr/>
        </p:nvSpPr>
        <p:spPr>
          <a:xfrm>
            <a:off x="5139775" y="1200563"/>
            <a:ext cx="2792400" cy="461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1800">
                <a:solidFill>
                  <a:srgbClr val="CC0000"/>
                </a:solidFill>
                <a:latin typeface="Kalam"/>
                <a:ea typeface="Kalam"/>
                <a:cs typeface="Kalam"/>
                <a:sym typeface="Kalam"/>
              </a:rPr>
              <a:t>Rhyming Activity</a:t>
            </a:r>
            <a:r>
              <a:rPr b="1" lang="en" sz="1800">
                <a:solidFill>
                  <a:srgbClr val="CC0000"/>
                </a:solidFill>
                <a:latin typeface="Kalam"/>
                <a:ea typeface="Kalam"/>
                <a:cs typeface="Kalam"/>
                <a:sym typeface="Kalam"/>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grpSp>
        <p:nvGrpSpPr>
          <p:cNvPr id="907" name="Google Shape;907;p49"/>
          <p:cNvGrpSpPr/>
          <p:nvPr/>
        </p:nvGrpSpPr>
        <p:grpSpPr>
          <a:xfrm>
            <a:off x="5368650" y="2661184"/>
            <a:ext cx="3576205" cy="2273943"/>
            <a:chOff x="3148300" y="2591484"/>
            <a:chExt cx="3576205" cy="2273943"/>
          </a:xfrm>
        </p:grpSpPr>
        <p:sp>
          <p:nvSpPr>
            <p:cNvPr id="908" name="Google Shape;908;p49"/>
            <p:cNvSpPr/>
            <p:nvPr/>
          </p:nvSpPr>
          <p:spPr>
            <a:xfrm flipH="1">
              <a:off x="5207245" y="3178587"/>
              <a:ext cx="284871" cy="205173"/>
            </a:xfrm>
            <a:custGeom>
              <a:rect b="b" l="l" r="r" t="t"/>
              <a:pathLst>
                <a:path extrusionOk="0" h="10452" w="14512">
                  <a:moveTo>
                    <a:pt x="14511" y="0"/>
                  </a:moveTo>
                  <a:lnTo>
                    <a:pt x="14511" y="0"/>
                  </a:lnTo>
                  <a:cubicBezTo>
                    <a:pt x="0" y="426"/>
                    <a:pt x="852" y="7218"/>
                    <a:pt x="852" y="7218"/>
                  </a:cubicBezTo>
                  <a:lnTo>
                    <a:pt x="852" y="10452"/>
                  </a:lnTo>
                  <a:lnTo>
                    <a:pt x="8045" y="8472"/>
                  </a:lnTo>
                  <a:cubicBezTo>
                    <a:pt x="10652" y="6592"/>
                    <a:pt x="13885" y="4712"/>
                    <a:pt x="145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9"/>
            <p:cNvSpPr/>
            <p:nvPr/>
          </p:nvSpPr>
          <p:spPr>
            <a:xfrm flipH="1">
              <a:off x="5207245" y="3344871"/>
              <a:ext cx="284871" cy="165815"/>
            </a:xfrm>
            <a:custGeom>
              <a:rect b="b" l="l" r="r" t="t"/>
              <a:pathLst>
                <a:path extrusionOk="0" h="8447" w="14512">
                  <a:moveTo>
                    <a:pt x="8045" y="1"/>
                  </a:moveTo>
                  <a:lnTo>
                    <a:pt x="852" y="1254"/>
                  </a:lnTo>
                  <a:cubicBezTo>
                    <a:pt x="852" y="1254"/>
                    <a:pt x="0" y="8021"/>
                    <a:pt x="14511" y="8447"/>
                  </a:cubicBezTo>
                  <a:cubicBezTo>
                    <a:pt x="13885" y="3860"/>
                    <a:pt x="10652" y="1880"/>
                    <a:pt x="8045" y="1"/>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9"/>
            <p:cNvSpPr/>
            <p:nvPr/>
          </p:nvSpPr>
          <p:spPr>
            <a:xfrm flipH="1">
              <a:off x="5325789" y="2781025"/>
              <a:ext cx="992355" cy="514679"/>
            </a:xfrm>
            <a:custGeom>
              <a:rect b="b" l="l" r="r" t="t"/>
              <a:pathLst>
                <a:path extrusionOk="0" h="26219" w="50553">
                  <a:moveTo>
                    <a:pt x="31094" y="0"/>
                  </a:moveTo>
                  <a:cubicBezTo>
                    <a:pt x="10553" y="0"/>
                    <a:pt x="1" y="11381"/>
                    <a:pt x="1" y="11381"/>
                  </a:cubicBezTo>
                  <a:cubicBezTo>
                    <a:pt x="1" y="11381"/>
                    <a:pt x="15991" y="17847"/>
                    <a:pt x="39675" y="26218"/>
                  </a:cubicBezTo>
                  <a:cubicBezTo>
                    <a:pt x="35189" y="10755"/>
                    <a:pt x="41680" y="5642"/>
                    <a:pt x="50552" y="3135"/>
                  </a:cubicBezTo>
                  <a:cubicBezTo>
                    <a:pt x="43301" y="882"/>
                    <a:pt x="36810" y="0"/>
                    <a:pt x="3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9"/>
            <p:cNvSpPr/>
            <p:nvPr/>
          </p:nvSpPr>
          <p:spPr>
            <a:xfrm flipH="1">
              <a:off x="5321863" y="2781025"/>
              <a:ext cx="994318" cy="233754"/>
            </a:xfrm>
            <a:custGeom>
              <a:rect b="b" l="l" r="r" t="t"/>
              <a:pathLst>
                <a:path extrusionOk="0" h="11908" w="50653">
                  <a:moveTo>
                    <a:pt x="31182" y="0"/>
                  </a:moveTo>
                  <a:cubicBezTo>
                    <a:pt x="10615" y="0"/>
                    <a:pt x="1" y="11381"/>
                    <a:pt x="1" y="11381"/>
                  </a:cubicBezTo>
                  <a:cubicBezTo>
                    <a:pt x="1" y="11381"/>
                    <a:pt x="427" y="11582"/>
                    <a:pt x="1154" y="11907"/>
                  </a:cubicBezTo>
                  <a:cubicBezTo>
                    <a:pt x="4541" y="8926"/>
                    <a:pt x="14911" y="1206"/>
                    <a:pt x="32056" y="1206"/>
                  </a:cubicBezTo>
                  <a:cubicBezTo>
                    <a:pt x="37108" y="1206"/>
                    <a:pt x="42749" y="1876"/>
                    <a:pt x="48974" y="3536"/>
                  </a:cubicBezTo>
                  <a:cubicBezTo>
                    <a:pt x="49500" y="3436"/>
                    <a:pt x="50026" y="3236"/>
                    <a:pt x="50653" y="3135"/>
                  </a:cubicBezTo>
                  <a:cubicBezTo>
                    <a:pt x="43401" y="882"/>
                    <a:pt x="36906" y="0"/>
                    <a:pt x="311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9"/>
            <p:cNvSpPr/>
            <p:nvPr/>
          </p:nvSpPr>
          <p:spPr>
            <a:xfrm flipH="1">
              <a:off x="5467483" y="3514610"/>
              <a:ext cx="684380" cy="171900"/>
            </a:xfrm>
            <a:custGeom>
              <a:rect b="b" l="l" r="r" t="t"/>
              <a:pathLst>
                <a:path extrusionOk="0" h="8757" w="34864">
                  <a:moveTo>
                    <a:pt x="25465" y="0"/>
                  </a:moveTo>
                  <a:cubicBezTo>
                    <a:pt x="25465" y="0"/>
                    <a:pt x="1" y="3559"/>
                    <a:pt x="8773" y="7118"/>
                  </a:cubicBezTo>
                  <a:cubicBezTo>
                    <a:pt x="11556" y="8279"/>
                    <a:pt x="14791" y="8756"/>
                    <a:pt x="18041" y="8756"/>
                  </a:cubicBezTo>
                  <a:cubicBezTo>
                    <a:pt x="25032" y="8756"/>
                    <a:pt x="32091" y="6547"/>
                    <a:pt x="34863" y="4186"/>
                  </a:cubicBezTo>
                  <a:lnTo>
                    <a:pt x="34863" y="4186"/>
                  </a:lnTo>
                  <a:cubicBezTo>
                    <a:pt x="34016" y="4352"/>
                    <a:pt x="33240" y="4425"/>
                    <a:pt x="32530" y="4425"/>
                  </a:cubicBezTo>
                  <a:cubicBezTo>
                    <a:pt x="27018" y="4425"/>
                    <a:pt x="25465" y="0"/>
                    <a:pt x="25465"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9"/>
            <p:cNvSpPr/>
            <p:nvPr/>
          </p:nvSpPr>
          <p:spPr>
            <a:xfrm flipH="1">
              <a:off x="5770547" y="3612052"/>
              <a:ext cx="533170" cy="222290"/>
            </a:xfrm>
            <a:custGeom>
              <a:rect b="b" l="l" r="r" t="t"/>
              <a:pathLst>
                <a:path extrusionOk="0" h="11324" w="27161">
                  <a:moveTo>
                    <a:pt x="3681" y="0"/>
                  </a:moveTo>
                  <a:cubicBezTo>
                    <a:pt x="1156" y="0"/>
                    <a:pt x="0" y="754"/>
                    <a:pt x="2098" y="2981"/>
                  </a:cubicBezTo>
                  <a:cubicBezTo>
                    <a:pt x="7471" y="8621"/>
                    <a:pt x="17391" y="11324"/>
                    <a:pt x="23634" y="11324"/>
                  </a:cubicBezTo>
                  <a:cubicBezTo>
                    <a:pt x="25021" y="11324"/>
                    <a:pt x="26227" y="11190"/>
                    <a:pt x="27161" y="10926"/>
                  </a:cubicBezTo>
                  <a:cubicBezTo>
                    <a:pt x="19742" y="9247"/>
                    <a:pt x="20268" y="3307"/>
                    <a:pt x="20268" y="3307"/>
                  </a:cubicBezTo>
                  <a:cubicBezTo>
                    <a:pt x="20268" y="3307"/>
                    <a:pt x="8970" y="0"/>
                    <a:pt x="3681" y="0"/>
                  </a:cubicBezTo>
                  <a:close/>
                </a:path>
              </a:pathLst>
            </a:custGeom>
            <a:solidFill>
              <a:srgbClr val="0DA0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9"/>
            <p:cNvSpPr/>
            <p:nvPr/>
          </p:nvSpPr>
          <p:spPr>
            <a:xfrm flipH="1">
              <a:off x="5397608" y="2948840"/>
              <a:ext cx="1203417" cy="774875"/>
            </a:xfrm>
            <a:custGeom>
              <a:rect b="b" l="l" r="r" t="t"/>
              <a:pathLst>
                <a:path extrusionOk="0" h="39474" w="61305">
                  <a:moveTo>
                    <a:pt x="26116" y="0"/>
                  </a:moveTo>
                  <a:cubicBezTo>
                    <a:pt x="10351" y="0"/>
                    <a:pt x="627" y="10652"/>
                    <a:pt x="201" y="18697"/>
                  </a:cubicBezTo>
                  <a:cubicBezTo>
                    <a:pt x="201" y="18697"/>
                    <a:pt x="1" y="21103"/>
                    <a:pt x="1153" y="23709"/>
                  </a:cubicBezTo>
                  <a:cubicBezTo>
                    <a:pt x="2168" y="24048"/>
                    <a:pt x="3365" y="24357"/>
                    <a:pt x="4595" y="24357"/>
                  </a:cubicBezTo>
                  <a:cubicBezTo>
                    <a:pt x="5644" y="24357"/>
                    <a:pt x="6716" y="24132"/>
                    <a:pt x="7720" y="23509"/>
                  </a:cubicBezTo>
                  <a:lnTo>
                    <a:pt x="7720" y="23509"/>
                  </a:lnTo>
                  <a:cubicBezTo>
                    <a:pt x="7720" y="23509"/>
                    <a:pt x="6993" y="27068"/>
                    <a:pt x="4186" y="28948"/>
                  </a:cubicBezTo>
                  <a:cubicBezTo>
                    <a:pt x="8472" y="34587"/>
                    <a:pt x="16291" y="39474"/>
                    <a:pt x="26417" y="39474"/>
                  </a:cubicBezTo>
                  <a:cubicBezTo>
                    <a:pt x="42507" y="39474"/>
                    <a:pt x="61304" y="24762"/>
                    <a:pt x="61304" y="19750"/>
                  </a:cubicBezTo>
                  <a:cubicBezTo>
                    <a:pt x="61304" y="16516"/>
                    <a:pt x="42181" y="0"/>
                    <a:pt x="26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9"/>
            <p:cNvSpPr/>
            <p:nvPr/>
          </p:nvSpPr>
          <p:spPr>
            <a:xfrm flipH="1">
              <a:off x="5848776" y="3123486"/>
              <a:ext cx="284871" cy="422143"/>
            </a:xfrm>
            <a:custGeom>
              <a:rect b="b" l="l" r="r" t="t"/>
              <a:pathLst>
                <a:path extrusionOk="0" h="21505" w="14512">
                  <a:moveTo>
                    <a:pt x="0" y="0"/>
                  </a:moveTo>
                  <a:lnTo>
                    <a:pt x="0" y="21504"/>
                  </a:lnTo>
                  <a:cubicBezTo>
                    <a:pt x="14512" y="10853"/>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9"/>
            <p:cNvSpPr/>
            <p:nvPr/>
          </p:nvSpPr>
          <p:spPr>
            <a:xfrm flipH="1">
              <a:off x="5988012" y="3123486"/>
              <a:ext cx="145635" cy="422143"/>
            </a:xfrm>
            <a:custGeom>
              <a:rect b="b" l="l" r="r" t="t"/>
              <a:pathLst>
                <a:path extrusionOk="0" h="21505" w="7419">
                  <a:moveTo>
                    <a:pt x="0" y="0"/>
                  </a:moveTo>
                  <a:cubicBezTo>
                    <a:pt x="0" y="0"/>
                    <a:pt x="201" y="301"/>
                    <a:pt x="727" y="827"/>
                  </a:cubicBezTo>
                  <a:cubicBezTo>
                    <a:pt x="953" y="1028"/>
                    <a:pt x="1153" y="1454"/>
                    <a:pt x="1454" y="1755"/>
                  </a:cubicBezTo>
                  <a:cubicBezTo>
                    <a:pt x="1780" y="2181"/>
                    <a:pt x="2080" y="2707"/>
                    <a:pt x="2406" y="3133"/>
                  </a:cubicBezTo>
                  <a:cubicBezTo>
                    <a:pt x="2832" y="3634"/>
                    <a:pt x="3133" y="4161"/>
                    <a:pt x="3459" y="4787"/>
                  </a:cubicBezTo>
                  <a:cubicBezTo>
                    <a:pt x="3760" y="5314"/>
                    <a:pt x="4085" y="5940"/>
                    <a:pt x="4386" y="6667"/>
                  </a:cubicBezTo>
                  <a:cubicBezTo>
                    <a:pt x="4712" y="7294"/>
                    <a:pt x="4912" y="8020"/>
                    <a:pt x="5113" y="8647"/>
                  </a:cubicBezTo>
                  <a:cubicBezTo>
                    <a:pt x="5339" y="9399"/>
                    <a:pt x="5439" y="10126"/>
                    <a:pt x="5439" y="10853"/>
                  </a:cubicBezTo>
                  <a:cubicBezTo>
                    <a:pt x="5439" y="11579"/>
                    <a:pt x="5439" y="12306"/>
                    <a:pt x="5213" y="13033"/>
                  </a:cubicBezTo>
                  <a:cubicBezTo>
                    <a:pt x="5113" y="13785"/>
                    <a:pt x="4912" y="14411"/>
                    <a:pt x="4587" y="15138"/>
                  </a:cubicBezTo>
                  <a:cubicBezTo>
                    <a:pt x="4486" y="15439"/>
                    <a:pt x="4286" y="15765"/>
                    <a:pt x="4186" y="16066"/>
                  </a:cubicBezTo>
                  <a:cubicBezTo>
                    <a:pt x="4085" y="16391"/>
                    <a:pt x="3860" y="16592"/>
                    <a:pt x="3659" y="16918"/>
                  </a:cubicBezTo>
                  <a:cubicBezTo>
                    <a:pt x="3559" y="17218"/>
                    <a:pt x="3334" y="17419"/>
                    <a:pt x="3133" y="17745"/>
                  </a:cubicBezTo>
                  <a:cubicBezTo>
                    <a:pt x="3033" y="17845"/>
                    <a:pt x="2933" y="17945"/>
                    <a:pt x="2933" y="18171"/>
                  </a:cubicBezTo>
                  <a:cubicBezTo>
                    <a:pt x="2832" y="18271"/>
                    <a:pt x="2707" y="18371"/>
                    <a:pt x="2607" y="18472"/>
                  </a:cubicBezTo>
                  <a:cubicBezTo>
                    <a:pt x="2406" y="18672"/>
                    <a:pt x="2206" y="18898"/>
                    <a:pt x="2080" y="19098"/>
                  </a:cubicBezTo>
                  <a:cubicBezTo>
                    <a:pt x="1880" y="19299"/>
                    <a:pt x="1780" y="19524"/>
                    <a:pt x="1579" y="19725"/>
                  </a:cubicBezTo>
                  <a:cubicBezTo>
                    <a:pt x="1253" y="20151"/>
                    <a:pt x="953" y="20452"/>
                    <a:pt x="727" y="20677"/>
                  </a:cubicBezTo>
                  <a:cubicBezTo>
                    <a:pt x="201" y="21178"/>
                    <a:pt x="0" y="21504"/>
                    <a:pt x="0" y="21504"/>
                  </a:cubicBezTo>
                  <a:cubicBezTo>
                    <a:pt x="0" y="21504"/>
                    <a:pt x="326" y="21404"/>
                    <a:pt x="953" y="20978"/>
                  </a:cubicBezTo>
                  <a:cubicBezTo>
                    <a:pt x="1153" y="20878"/>
                    <a:pt x="1253" y="20777"/>
                    <a:pt x="1454" y="20677"/>
                  </a:cubicBezTo>
                  <a:cubicBezTo>
                    <a:pt x="1679" y="20552"/>
                    <a:pt x="1880" y="20452"/>
                    <a:pt x="2080" y="20251"/>
                  </a:cubicBezTo>
                  <a:cubicBezTo>
                    <a:pt x="2306" y="20151"/>
                    <a:pt x="2506" y="19925"/>
                    <a:pt x="2707" y="19825"/>
                  </a:cubicBezTo>
                  <a:cubicBezTo>
                    <a:pt x="2933" y="19624"/>
                    <a:pt x="3133" y="19424"/>
                    <a:pt x="3459" y="19198"/>
                  </a:cubicBezTo>
                  <a:cubicBezTo>
                    <a:pt x="3559" y="19098"/>
                    <a:pt x="3659" y="18998"/>
                    <a:pt x="3760" y="18898"/>
                  </a:cubicBezTo>
                  <a:cubicBezTo>
                    <a:pt x="3860" y="18797"/>
                    <a:pt x="3960" y="18672"/>
                    <a:pt x="4186" y="18572"/>
                  </a:cubicBezTo>
                  <a:cubicBezTo>
                    <a:pt x="4386" y="18271"/>
                    <a:pt x="4587" y="18046"/>
                    <a:pt x="4812" y="17745"/>
                  </a:cubicBezTo>
                  <a:cubicBezTo>
                    <a:pt x="5113" y="17419"/>
                    <a:pt x="5339" y="17218"/>
                    <a:pt x="5539" y="16792"/>
                  </a:cubicBezTo>
                  <a:cubicBezTo>
                    <a:pt x="5740" y="16492"/>
                    <a:pt x="5965" y="16166"/>
                    <a:pt x="6166" y="15865"/>
                  </a:cubicBezTo>
                  <a:cubicBezTo>
                    <a:pt x="6592" y="15138"/>
                    <a:pt x="6892" y="14286"/>
                    <a:pt x="7093" y="13459"/>
                  </a:cubicBezTo>
                  <a:cubicBezTo>
                    <a:pt x="7319" y="12632"/>
                    <a:pt x="7419" y="11680"/>
                    <a:pt x="7419" y="10752"/>
                  </a:cubicBezTo>
                  <a:cubicBezTo>
                    <a:pt x="7319" y="9900"/>
                    <a:pt x="7218" y="8973"/>
                    <a:pt x="6892" y="8146"/>
                  </a:cubicBezTo>
                  <a:cubicBezTo>
                    <a:pt x="6692" y="7394"/>
                    <a:pt x="6366" y="6567"/>
                    <a:pt x="5965" y="5840"/>
                  </a:cubicBezTo>
                  <a:cubicBezTo>
                    <a:pt x="5539" y="5213"/>
                    <a:pt x="5113" y="4487"/>
                    <a:pt x="4712" y="3960"/>
                  </a:cubicBezTo>
                  <a:cubicBezTo>
                    <a:pt x="4186" y="3334"/>
                    <a:pt x="3760" y="2908"/>
                    <a:pt x="3233" y="2381"/>
                  </a:cubicBezTo>
                  <a:cubicBezTo>
                    <a:pt x="2406" y="1554"/>
                    <a:pt x="1579" y="928"/>
                    <a:pt x="953" y="502"/>
                  </a:cubicBezTo>
                  <a:cubicBezTo>
                    <a:pt x="326" y="101"/>
                    <a:pt x="0"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9"/>
            <p:cNvSpPr/>
            <p:nvPr/>
          </p:nvSpPr>
          <p:spPr>
            <a:xfrm flipH="1">
              <a:off x="5809913" y="3080183"/>
              <a:ext cx="157452" cy="157943"/>
            </a:xfrm>
            <a:custGeom>
              <a:rect b="b" l="l" r="r" t="t"/>
              <a:pathLst>
                <a:path extrusionOk="0" h="8046" w="8021">
                  <a:moveTo>
                    <a:pt x="4061" y="1053"/>
                  </a:moveTo>
                  <a:cubicBezTo>
                    <a:pt x="4888" y="1053"/>
                    <a:pt x="5640" y="1354"/>
                    <a:pt x="6141" y="1881"/>
                  </a:cubicBezTo>
                  <a:cubicBezTo>
                    <a:pt x="6667" y="2407"/>
                    <a:pt x="7093" y="3234"/>
                    <a:pt x="7093" y="4086"/>
                  </a:cubicBezTo>
                  <a:cubicBezTo>
                    <a:pt x="7093" y="4913"/>
                    <a:pt x="6667" y="5640"/>
                    <a:pt x="6141" y="6166"/>
                  </a:cubicBezTo>
                  <a:cubicBezTo>
                    <a:pt x="5640" y="6693"/>
                    <a:pt x="4888" y="7094"/>
                    <a:pt x="4061" y="7094"/>
                  </a:cubicBezTo>
                  <a:cubicBezTo>
                    <a:pt x="3234" y="7094"/>
                    <a:pt x="2381" y="6693"/>
                    <a:pt x="1880" y="6166"/>
                  </a:cubicBezTo>
                  <a:cubicBezTo>
                    <a:pt x="1354" y="5640"/>
                    <a:pt x="928" y="4913"/>
                    <a:pt x="928" y="4086"/>
                  </a:cubicBezTo>
                  <a:cubicBezTo>
                    <a:pt x="928" y="3234"/>
                    <a:pt x="1354" y="2407"/>
                    <a:pt x="1880" y="1881"/>
                  </a:cubicBezTo>
                  <a:cubicBezTo>
                    <a:pt x="2381" y="1354"/>
                    <a:pt x="3234" y="1053"/>
                    <a:pt x="4061" y="1053"/>
                  </a:cubicBezTo>
                  <a:close/>
                  <a:moveTo>
                    <a:pt x="4061" y="1"/>
                  </a:moveTo>
                  <a:cubicBezTo>
                    <a:pt x="1755" y="1"/>
                    <a:pt x="0" y="1780"/>
                    <a:pt x="0" y="4086"/>
                  </a:cubicBezTo>
                  <a:cubicBezTo>
                    <a:pt x="0" y="6266"/>
                    <a:pt x="1755" y="8046"/>
                    <a:pt x="4061" y="8046"/>
                  </a:cubicBezTo>
                  <a:cubicBezTo>
                    <a:pt x="6266" y="8046"/>
                    <a:pt x="8020" y="6266"/>
                    <a:pt x="8020" y="4086"/>
                  </a:cubicBezTo>
                  <a:cubicBezTo>
                    <a:pt x="8020" y="1780"/>
                    <a:pt x="6266" y="1"/>
                    <a:pt x="4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9"/>
            <p:cNvSpPr/>
            <p:nvPr/>
          </p:nvSpPr>
          <p:spPr>
            <a:xfrm flipH="1">
              <a:off x="5809913" y="3262720"/>
              <a:ext cx="157452" cy="155960"/>
            </a:xfrm>
            <a:custGeom>
              <a:rect b="b" l="l" r="r" t="t"/>
              <a:pathLst>
                <a:path extrusionOk="0" h="7945" w="8021">
                  <a:moveTo>
                    <a:pt x="4061" y="927"/>
                  </a:moveTo>
                  <a:cubicBezTo>
                    <a:pt x="4888" y="927"/>
                    <a:pt x="5640" y="1253"/>
                    <a:pt x="6141" y="1780"/>
                  </a:cubicBezTo>
                  <a:cubicBezTo>
                    <a:pt x="6667" y="2406"/>
                    <a:pt x="7093" y="3133"/>
                    <a:pt x="7093" y="3960"/>
                  </a:cubicBezTo>
                  <a:cubicBezTo>
                    <a:pt x="7093" y="4812"/>
                    <a:pt x="6667" y="5539"/>
                    <a:pt x="6141" y="6065"/>
                  </a:cubicBezTo>
                  <a:cubicBezTo>
                    <a:pt x="5640" y="6692"/>
                    <a:pt x="4888" y="6993"/>
                    <a:pt x="4061" y="6993"/>
                  </a:cubicBezTo>
                  <a:cubicBezTo>
                    <a:pt x="3234" y="6993"/>
                    <a:pt x="2381" y="6692"/>
                    <a:pt x="1880" y="6065"/>
                  </a:cubicBezTo>
                  <a:cubicBezTo>
                    <a:pt x="1354" y="5539"/>
                    <a:pt x="928" y="4812"/>
                    <a:pt x="928" y="3960"/>
                  </a:cubicBezTo>
                  <a:cubicBezTo>
                    <a:pt x="928" y="3133"/>
                    <a:pt x="1354" y="2406"/>
                    <a:pt x="1880" y="1780"/>
                  </a:cubicBezTo>
                  <a:cubicBezTo>
                    <a:pt x="2381" y="1253"/>
                    <a:pt x="3234" y="927"/>
                    <a:pt x="4061" y="927"/>
                  </a:cubicBezTo>
                  <a:close/>
                  <a:moveTo>
                    <a:pt x="4061" y="0"/>
                  </a:moveTo>
                  <a:cubicBezTo>
                    <a:pt x="1755" y="0"/>
                    <a:pt x="0" y="1780"/>
                    <a:pt x="0" y="3960"/>
                  </a:cubicBezTo>
                  <a:cubicBezTo>
                    <a:pt x="0" y="6166"/>
                    <a:pt x="1755" y="7945"/>
                    <a:pt x="4061" y="7945"/>
                  </a:cubicBezTo>
                  <a:cubicBezTo>
                    <a:pt x="6266" y="7945"/>
                    <a:pt x="8020" y="6166"/>
                    <a:pt x="8020" y="3960"/>
                  </a:cubicBezTo>
                  <a:cubicBezTo>
                    <a:pt x="8020" y="1780"/>
                    <a:pt x="6266" y="0"/>
                    <a:pt x="40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9"/>
            <p:cNvSpPr/>
            <p:nvPr/>
          </p:nvSpPr>
          <p:spPr>
            <a:xfrm flipH="1">
              <a:off x="5809913" y="3440802"/>
              <a:ext cx="157452" cy="155980"/>
            </a:xfrm>
            <a:custGeom>
              <a:rect b="b" l="l" r="r" t="t"/>
              <a:pathLst>
                <a:path extrusionOk="0" h="7946" w="8021">
                  <a:moveTo>
                    <a:pt x="4061" y="953"/>
                  </a:moveTo>
                  <a:cubicBezTo>
                    <a:pt x="4888" y="953"/>
                    <a:pt x="5640" y="1254"/>
                    <a:pt x="6141" y="1780"/>
                  </a:cubicBezTo>
                  <a:cubicBezTo>
                    <a:pt x="6667" y="2407"/>
                    <a:pt x="7093" y="3134"/>
                    <a:pt x="7093" y="3986"/>
                  </a:cubicBezTo>
                  <a:cubicBezTo>
                    <a:pt x="7093" y="4813"/>
                    <a:pt x="6667" y="5540"/>
                    <a:pt x="6141" y="6066"/>
                  </a:cubicBezTo>
                  <a:cubicBezTo>
                    <a:pt x="5640" y="6693"/>
                    <a:pt x="4888" y="7018"/>
                    <a:pt x="4061" y="7018"/>
                  </a:cubicBezTo>
                  <a:cubicBezTo>
                    <a:pt x="3234" y="7018"/>
                    <a:pt x="2381" y="6693"/>
                    <a:pt x="1880" y="6066"/>
                  </a:cubicBezTo>
                  <a:cubicBezTo>
                    <a:pt x="1354" y="5540"/>
                    <a:pt x="928" y="4813"/>
                    <a:pt x="928" y="3986"/>
                  </a:cubicBezTo>
                  <a:cubicBezTo>
                    <a:pt x="928" y="3134"/>
                    <a:pt x="1354" y="2407"/>
                    <a:pt x="1880" y="1780"/>
                  </a:cubicBezTo>
                  <a:cubicBezTo>
                    <a:pt x="2381" y="1254"/>
                    <a:pt x="3234" y="953"/>
                    <a:pt x="4061" y="953"/>
                  </a:cubicBezTo>
                  <a:close/>
                  <a:moveTo>
                    <a:pt x="4061" y="1"/>
                  </a:moveTo>
                  <a:cubicBezTo>
                    <a:pt x="1755" y="1"/>
                    <a:pt x="0" y="1780"/>
                    <a:pt x="0" y="3986"/>
                  </a:cubicBezTo>
                  <a:cubicBezTo>
                    <a:pt x="0" y="6166"/>
                    <a:pt x="1755" y="7946"/>
                    <a:pt x="4061" y="7946"/>
                  </a:cubicBezTo>
                  <a:cubicBezTo>
                    <a:pt x="6266" y="7946"/>
                    <a:pt x="8020" y="6166"/>
                    <a:pt x="8020" y="3986"/>
                  </a:cubicBezTo>
                  <a:cubicBezTo>
                    <a:pt x="8020" y="1780"/>
                    <a:pt x="6266" y="1"/>
                    <a:pt x="4061" y="1"/>
                  </a:cubicBezTo>
                  <a:close/>
                </a:path>
              </a:pathLst>
            </a:custGeom>
            <a:solidFill>
              <a:srgbClr val="C4F4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9"/>
            <p:cNvSpPr/>
            <p:nvPr/>
          </p:nvSpPr>
          <p:spPr>
            <a:xfrm flipH="1">
              <a:off x="5625416" y="3172679"/>
              <a:ext cx="157472" cy="157452"/>
            </a:xfrm>
            <a:custGeom>
              <a:rect b="b" l="l" r="r" t="t"/>
              <a:pathLst>
                <a:path extrusionOk="0" h="8021" w="8022">
                  <a:moveTo>
                    <a:pt x="3961" y="928"/>
                  </a:moveTo>
                  <a:cubicBezTo>
                    <a:pt x="4788" y="928"/>
                    <a:pt x="5640" y="1354"/>
                    <a:pt x="6141" y="1880"/>
                  </a:cubicBezTo>
                  <a:cubicBezTo>
                    <a:pt x="6668" y="2382"/>
                    <a:pt x="7094" y="3133"/>
                    <a:pt x="7094" y="3961"/>
                  </a:cubicBezTo>
                  <a:cubicBezTo>
                    <a:pt x="7094" y="4788"/>
                    <a:pt x="6668" y="5640"/>
                    <a:pt x="6141" y="6141"/>
                  </a:cubicBezTo>
                  <a:cubicBezTo>
                    <a:pt x="5640" y="6667"/>
                    <a:pt x="4788" y="6993"/>
                    <a:pt x="3961" y="6993"/>
                  </a:cubicBezTo>
                  <a:cubicBezTo>
                    <a:pt x="3134" y="6993"/>
                    <a:pt x="2382" y="6667"/>
                    <a:pt x="1881" y="6141"/>
                  </a:cubicBezTo>
                  <a:cubicBezTo>
                    <a:pt x="1354" y="5640"/>
                    <a:pt x="928" y="4788"/>
                    <a:pt x="928" y="3961"/>
                  </a:cubicBezTo>
                  <a:cubicBezTo>
                    <a:pt x="928" y="3133"/>
                    <a:pt x="1354" y="2382"/>
                    <a:pt x="1881" y="1880"/>
                  </a:cubicBezTo>
                  <a:cubicBezTo>
                    <a:pt x="2382" y="1354"/>
                    <a:pt x="3134" y="928"/>
                    <a:pt x="3961" y="928"/>
                  </a:cubicBezTo>
                  <a:close/>
                  <a:moveTo>
                    <a:pt x="3961" y="1"/>
                  </a:moveTo>
                  <a:cubicBezTo>
                    <a:pt x="1755" y="1"/>
                    <a:pt x="1" y="1755"/>
                    <a:pt x="1" y="3961"/>
                  </a:cubicBezTo>
                  <a:cubicBezTo>
                    <a:pt x="1" y="6266"/>
                    <a:pt x="1755" y="8021"/>
                    <a:pt x="3961" y="8021"/>
                  </a:cubicBezTo>
                  <a:cubicBezTo>
                    <a:pt x="6267" y="8021"/>
                    <a:pt x="8021" y="6266"/>
                    <a:pt x="8021" y="3961"/>
                  </a:cubicBezTo>
                  <a:cubicBezTo>
                    <a:pt x="8021" y="1755"/>
                    <a:pt x="6267" y="1"/>
                    <a:pt x="39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9"/>
            <p:cNvSpPr/>
            <p:nvPr/>
          </p:nvSpPr>
          <p:spPr>
            <a:xfrm flipH="1">
              <a:off x="5481767" y="3262720"/>
              <a:ext cx="157943" cy="155960"/>
            </a:xfrm>
            <a:custGeom>
              <a:rect b="b" l="l" r="r" t="t"/>
              <a:pathLst>
                <a:path extrusionOk="0" h="7945" w="8046">
                  <a:moveTo>
                    <a:pt x="3985" y="927"/>
                  </a:moveTo>
                  <a:cubicBezTo>
                    <a:pt x="4913" y="927"/>
                    <a:pt x="5639" y="1253"/>
                    <a:pt x="6166" y="1780"/>
                  </a:cubicBezTo>
                  <a:cubicBezTo>
                    <a:pt x="6692" y="2406"/>
                    <a:pt x="7118" y="3133"/>
                    <a:pt x="7118" y="3960"/>
                  </a:cubicBezTo>
                  <a:cubicBezTo>
                    <a:pt x="7118" y="4812"/>
                    <a:pt x="6692" y="5539"/>
                    <a:pt x="6166" y="6065"/>
                  </a:cubicBezTo>
                  <a:cubicBezTo>
                    <a:pt x="5639" y="6692"/>
                    <a:pt x="4913" y="6993"/>
                    <a:pt x="3985" y="6993"/>
                  </a:cubicBezTo>
                  <a:cubicBezTo>
                    <a:pt x="3133" y="6993"/>
                    <a:pt x="2406" y="6692"/>
                    <a:pt x="1880" y="6065"/>
                  </a:cubicBezTo>
                  <a:cubicBezTo>
                    <a:pt x="1354" y="5539"/>
                    <a:pt x="953" y="4812"/>
                    <a:pt x="953" y="3960"/>
                  </a:cubicBezTo>
                  <a:cubicBezTo>
                    <a:pt x="953" y="3133"/>
                    <a:pt x="1354" y="2406"/>
                    <a:pt x="1880" y="1780"/>
                  </a:cubicBezTo>
                  <a:cubicBezTo>
                    <a:pt x="2406" y="1253"/>
                    <a:pt x="3133" y="927"/>
                    <a:pt x="3985" y="927"/>
                  </a:cubicBezTo>
                  <a:close/>
                  <a:moveTo>
                    <a:pt x="3985" y="0"/>
                  </a:moveTo>
                  <a:cubicBezTo>
                    <a:pt x="1780" y="0"/>
                    <a:pt x="0" y="1780"/>
                    <a:pt x="0" y="3960"/>
                  </a:cubicBezTo>
                  <a:cubicBezTo>
                    <a:pt x="0" y="6166"/>
                    <a:pt x="1780" y="7945"/>
                    <a:pt x="3985" y="7945"/>
                  </a:cubicBezTo>
                  <a:cubicBezTo>
                    <a:pt x="6266" y="7945"/>
                    <a:pt x="8045" y="6166"/>
                    <a:pt x="8045" y="3960"/>
                  </a:cubicBezTo>
                  <a:cubicBezTo>
                    <a:pt x="8045" y="1780"/>
                    <a:pt x="6266" y="0"/>
                    <a:pt x="39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9"/>
            <p:cNvSpPr/>
            <p:nvPr/>
          </p:nvSpPr>
          <p:spPr>
            <a:xfrm flipH="1">
              <a:off x="5625416" y="3350780"/>
              <a:ext cx="157472" cy="157943"/>
            </a:xfrm>
            <a:custGeom>
              <a:rect b="b" l="l" r="r" t="t"/>
              <a:pathLst>
                <a:path extrusionOk="0" h="8046" w="8022">
                  <a:moveTo>
                    <a:pt x="3961" y="953"/>
                  </a:moveTo>
                  <a:cubicBezTo>
                    <a:pt x="4788" y="953"/>
                    <a:pt x="5640" y="1354"/>
                    <a:pt x="6141" y="1880"/>
                  </a:cubicBezTo>
                  <a:cubicBezTo>
                    <a:pt x="6668" y="2406"/>
                    <a:pt x="7094" y="3133"/>
                    <a:pt x="7094" y="3960"/>
                  </a:cubicBezTo>
                  <a:cubicBezTo>
                    <a:pt x="7094" y="4812"/>
                    <a:pt x="6668" y="5639"/>
                    <a:pt x="6141" y="6166"/>
                  </a:cubicBezTo>
                  <a:cubicBezTo>
                    <a:pt x="5640" y="6692"/>
                    <a:pt x="4788" y="6993"/>
                    <a:pt x="3961" y="6993"/>
                  </a:cubicBezTo>
                  <a:cubicBezTo>
                    <a:pt x="3134" y="6993"/>
                    <a:pt x="2382" y="6692"/>
                    <a:pt x="1881" y="6166"/>
                  </a:cubicBezTo>
                  <a:cubicBezTo>
                    <a:pt x="1354" y="5639"/>
                    <a:pt x="928" y="4812"/>
                    <a:pt x="928" y="3960"/>
                  </a:cubicBezTo>
                  <a:cubicBezTo>
                    <a:pt x="928" y="3133"/>
                    <a:pt x="1354" y="2406"/>
                    <a:pt x="1881" y="1880"/>
                  </a:cubicBezTo>
                  <a:cubicBezTo>
                    <a:pt x="2382" y="1354"/>
                    <a:pt x="3134" y="953"/>
                    <a:pt x="3961" y="953"/>
                  </a:cubicBezTo>
                  <a:close/>
                  <a:moveTo>
                    <a:pt x="3961" y="0"/>
                  </a:moveTo>
                  <a:cubicBezTo>
                    <a:pt x="1755" y="0"/>
                    <a:pt x="1" y="1780"/>
                    <a:pt x="1" y="3960"/>
                  </a:cubicBezTo>
                  <a:cubicBezTo>
                    <a:pt x="1" y="6266"/>
                    <a:pt x="1755" y="8045"/>
                    <a:pt x="3961" y="8045"/>
                  </a:cubicBezTo>
                  <a:cubicBezTo>
                    <a:pt x="6267" y="8045"/>
                    <a:pt x="8021" y="6266"/>
                    <a:pt x="8021" y="3960"/>
                  </a:cubicBezTo>
                  <a:cubicBezTo>
                    <a:pt x="8021" y="1780"/>
                    <a:pt x="6267" y="0"/>
                    <a:pt x="39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9"/>
            <p:cNvSpPr/>
            <p:nvPr/>
          </p:nvSpPr>
          <p:spPr>
            <a:xfrm flipH="1">
              <a:off x="6162161" y="3148082"/>
              <a:ext cx="287344" cy="286853"/>
            </a:xfrm>
            <a:custGeom>
              <a:rect b="b" l="l" r="r" t="t"/>
              <a:pathLst>
                <a:path extrusionOk="0" h="14613" w="14638">
                  <a:moveTo>
                    <a:pt x="7319" y="0"/>
                  </a:moveTo>
                  <a:cubicBezTo>
                    <a:pt x="3259" y="0"/>
                    <a:pt x="1" y="3334"/>
                    <a:pt x="1" y="7294"/>
                  </a:cubicBezTo>
                  <a:cubicBezTo>
                    <a:pt x="1" y="11379"/>
                    <a:pt x="3259" y="14612"/>
                    <a:pt x="7319" y="14612"/>
                  </a:cubicBezTo>
                  <a:cubicBezTo>
                    <a:pt x="11279" y="14612"/>
                    <a:pt x="14638" y="11379"/>
                    <a:pt x="14638" y="7294"/>
                  </a:cubicBezTo>
                  <a:cubicBezTo>
                    <a:pt x="14638" y="3334"/>
                    <a:pt x="11279" y="0"/>
                    <a:pt x="73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9"/>
            <p:cNvSpPr/>
            <p:nvPr/>
          </p:nvSpPr>
          <p:spPr>
            <a:xfrm flipH="1">
              <a:off x="6225627" y="3211545"/>
              <a:ext cx="159906" cy="159906"/>
            </a:xfrm>
            <a:custGeom>
              <a:rect b="b" l="l" r="r" t="t"/>
              <a:pathLst>
                <a:path extrusionOk="0" h="8146" w="8146">
                  <a:moveTo>
                    <a:pt x="4060" y="1"/>
                  </a:moveTo>
                  <a:cubicBezTo>
                    <a:pt x="1754" y="1"/>
                    <a:pt x="0" y="1780"/>
                    <a:pt x="0" y="4061"/>
                  </a:cubicBezTo>
                  <a:cubicBezTo>
                    <a:pt x="0" y="6367"/>
                    <a:pt x="1754" y="8146"/>
                    <a:pt x="4060" y="8146"/>
                  </a:cubicBezTo>
                  <a:cubicBezTo>
                    <a:pt x="6266" y="8146"/>
                    <a:pt x="8145" y="6367"/>
                    <a:pt x="8145" y="4061"/>
                  </a:cubicBezTo>
                  <a:cubicBezTo>
                    <a:pt x="8145" y="1780"/>
                    <a:pt x="6266" y="1"/>
                    <a:pt x="4060" y="1"/>
                  </a:cubicBezTo>
                  <a:close/>
                </a:path>
              </a:pathLst>
            </a:custGeom>
            <a:solidFill>
              <a:srgbClr val="06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9"/>
            <p:cNvSpPr/>
            <p:nvPr/>
          </p:nvSpPr>
          <p:spPr>
            <a:xfrm flipH="1">
              <a:off x="6295491" y="3248449"/>
              <a:ext cx="53158" cy="53158"/>
            </a:xfrm>
            <a:custGeom>
              <a:rect b="b" l="l" r="r" t="t"/>
              <a:pathLst>
                <a:path extrusionOk="0" h="2708" w="2708">
                  <a:moveTo>
                    <a:pt x="1354" y="0"/>
                  </a:moveTo>
                  <a:cubicBezTo>
                    <a:pt x="627" y="0"/>
                    <a:pt x="1" y="627"/>
                    <a:pt x="1" y="1354"/>
                  </a:cubicBezTo>
                  <a:cubicBezTo>
                    <a:pt x="1" y="2080"/>
                    <a:pt x="627" y="2707"/>
                    <a:pt x="1354" y="2707"/>
                  </a:cubicBezTo>
                  <a:cubicBezTo>
                    <a:pt x="2081" y="2707"/>
                    <a:pt x="2708" y="2080"/>
                    <a:pt x="2708" y="1354"/>
                  </a:cubicBezTo>
                  <a:cubicBezTo>
                    <a:pt x="2708" y="627"/>
                    <a:pt x="2081" y="0"/>
                    <a:pt x="1354"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9"/>
            <p:cNvSpPr/>
            <p:nvPr/>
          </p:nvSpPr>
          <p:spPr>
            <a:xfrm flipH="1">
              <a:off x="5207217" y="3328146"/>
              <a:ext cx="1389863" cy="506277"/>
            </a:xfrm>
            <a:custGeom>
              <a:rect b="b" l="l" r="r" t="t"/>
              <a:pathLst>
                <a:path extrusionOk="0" h="25791" w="70803">
                  <a:moveTo>
                    <a:pt x="36767" y="25690"/>
                  </a:moveTo>
                  <a:lnTo>
                    <a:pt x="36767" y="25690"/>
                  </a:lnTo>
                  <a:lnTo>
                    <a:pt x="36767" y="25690"/>
                  </a:lnTo>
                  <a:close/>
                  <a:moveTo>
                    <a:pt x="42106" y="25389"/>
                  </a:moveTo>
                  <a:cubicBezTo>
                    <a:pt x="41153" y="25690"/>
                    <a:pt x="40000" y="25790"/>
                    <a:pt x="38547" y="25790"/>
                  </a:cubicBezTo>
                  <a:cubicBezTo>
                    <a:pt x="38020" y="25790"/>
                    <a:pt x="37394" y="25790"/>
                    <a:pt x="36767" y="25690"/>
                  </a:cubicBezTo>
                  <a:cubicBezTo>
                    <a:pt x="37394" y="25790"/>
                    <a:pt x="38020" y="25790"/>
                    <a:pt x="38547" y="25790"/>
                  </a:cubicBezTo>
                  <a:cubicBezTo>
                    <a:pt x="40000" y="25790"/>
                    <a:pt x="41153" y="25690"/>
                    <a:pt x="42106" y="25389"/>
                  </a:cubicBezTo>
                  <a:lnTo>
                    <a:pt x="42106" y="25389"/>
                  </a:lnTo>
                  <a:close/>
                  <a:moveTo>
                    <a:pt x="35213" y="18798"/>
                  </a:moveTo>
                  <a:lnTo>
                    <a:pt x="35213" y="18798"/>
                  </a:lnTo>
                  <a:cubicBezTo>
                    <a:pt x="35314" y="19324"/>
                    <a:pt x="35514" y="20051"/>
                    <a:pt x="35840" y="20903"/>
                  </a:cubicBezTo>
                  <a:cubicBezTo>
                    <a:pt x="35514" y="20051"/>
                    <a:pt x="35314" y="19324"/>
                    <a:pt x="35213" y="18798"/>
                  </a:cubicBezTo>
                  <a:close/>
                  <a:moveTo>
                    <a:pt x="53785" y="13785"/>
                  </a:moveTo>
                  <a:lnTo>
                    <a:pt x="53785" y="13785"/>
                  </a:lnTo>
                  <a:lnTo>
                    <a:pt x="53785" y="13785"/>
                  </a:lnTo>
                  <a:close/>
                  <a:moveTo>
                    <a:pt x="57544" y="13685"/>
                  </a:moveTo>
                  <a:lnTo>
                    <a:pt x="57544" y="13685"/>
                  </a:lnTo>
                  <a:cubicBezTo>
                    <a:pt x="56918" y="14211"/>
                    <a:pt x="56091" y="14737"/>
                    <a:pt x="55038" y="15264"/>
                  </a:cubicBezTo>
                  <a:cubicBezTo>
                    <a:pt x="56091" y="14737"/>
                    <a:pt x="56918" y="14211"/>
                    <a:pt x="57544" y="13685"/>
                  </a:cubicBezTo>
                  <a:close/>
                  <a:moveTo>
                    <a:pt x="6792" y="12632"/>
                  </a:moveTo>
                  <a:lnTo>
                    <a:pt x="6792" y="12632"/>
                  </a:lnTo>
                  <a:lnTo>
                    <a:pt x="6792" y="12632"/>
                  </a:lnTo>
                  <a:close/>
                  <a:moveTo>
                    <a:pt x="6792" y="12632"/>
                  </a:moveTo>
                  <a:lnTo>
                    <a:pt x="6792" y="12632"/>
                  </a:lnTo>
                  <a:lnTo>
                    <a:pt x="6792" y="12632"/>
                  </a:lnTo>
                  <a:close/>
                  <a:moveTo>
                    <a:pt x="49925" y="12006"/>
                  </a:moveTo>
                  <a:lnTo>
                    <a:pt x="49925" y="12006"/>
                  </a:lnTo>
                  <a:cubicBezTo>
                    <a:pt x="50752" y="12858"/>
                    <a:pt x="52005" y="13584"/>
                    <a:pt x="53785" y="13785"/>
                  </a:cubicBezTo>
                  <a:cubicBezTo>
                    <a:pt x="52005" y="13584"/>
                    <a:pt x="50752" y="12858"/>
                    <a:pt x="49925" y="12006"/>
                  </a:cubicBezTo>
                  <a:close/>
                  <a:moveTo>
                    <a:pt x="3985" y="9625"/>
                  </a:moveTo>
                  <a:lnTo>
                    <a:pt x="3985" y="9625"/>
                  </a:lnTo>
                  <a:cubicBezTo>
                    <a:pt x="4812" y="10652"/>
                    <a:pt x="5764" y="11705"/>
                    <a:pt x="6792" y="12632"/>
                  </a:cubicBezTo>
                  <a:cubicBezTo>
                    <a:pt x="5764" y="11705"/>
                    <a:pt x="4812" y="10652"/>
                    <a:pt x="3985" y="9625"/>
                  </a:cubicBezTo>
                  <a:close/>
                  <a:moveTo>
                    <a:pt x="61730" y="7745"/>
                  </a:moveTo>
                  <a:cubicBezTo>
                    <a:pt x="63810" y="8572"/>
                    <a:pt x="66642" y="9198"/>
                    <a:pt x="70802" y="9299"/>
                  </a:cubicBezTo>
                  <a:lnTo>
                    <a:pt x="70802" y="9299"/>
                  </a:lnTo>
                  <a:cubicBezTo>
                    <a:pt x="66642" y="9198"/>
                    <a:pt x="63810" y="8572"/>
                    <a:pt x="61730" y="7745"/>
                  </a:cubicBezTo>
                  <a:close/>
                  <a:moveTo>
                    <a:pt x="61730" y="7745"/>
                  </a:moveTo>
                  <a:lnTo>
                    <a:pt x="61730" y="7745"/>
                  </a:lnTo>
                  <a:lnTo>
                    <a:pt x="61730" y="7745"/>
                  </a:lnTo>
                  <a:close/>
                  <a:moveTo>
                    <a:pt x="70401" y="7620"/>
                  </a:moveTo>
                  <a:lnTo>
                    <a:pt x="70401" y="7620"/>
                  </a:lnTo>
                  <a:lnTo>
                    <a:pt x="70401" y="7620"/>
                  </a:lnTo>
                  <a:close/>
                  <a:moveTo>
                    <a:pt x="70401" y="7519"/>
                  </a:moveTo>
                  <a:lnTo>
                    <a:pt x="70401" y="7519"/>
                  </a:lnTo>
                  <a:lnTo>
                    <a:pt x="70401" y="7519"/>
                  </a:lnTo>
                  <a:close/>
                  <a:moveTo>
                    <a:pt x="70401" y="7519"/>
                  </a:moveTo>
                  <a:lnTo>
                    <a:pt x="70401" y="7519"/>
                  </a:lnTo>
                  <a:lnTo>
                    <a:pt x="70401" y="7519"/>
                  </a:lnTo>
                  <a:close/>
                  <a:moveTo>
                    <a:pt x="57344" y="6266"/>
                  </a:moveTo>
                  <a:lnTo>
                    <a:pt x="57243" y="6266"/>
                  </a:lnTo>
                  <a:lnTo>
                    <a:pt x="57344" y="6266"/>
                  </a:lnTo>
                  <a:close/>
                  <a:moveTo>
                    <a:pt x="58271" y="5239"/>
                  </a:moveTo>
                  <a:cubicBezTo>
                    <a:pt x="57970" y="5539"/>
                    <a:pt x="57644" y="5865"/>
                    <a:pt x="57344" y="6266"/>
                  </a:cubicBezTo>
                  <a:cubicBezTo>
                    <a:pt x="57644" y="5865"/>
                    <a:pt x="57970" y="5539"/>
                    <a:pt x="58271" y="5239"/>
                  </a:cubicBezTo>
                  <a:lnTo>
                    <a:pt x="58271" y="5239"/>
                  </a:lnTo>
                  <a:close/>
                  <a:moveTo>
                    <a:pt x="0" y="101"/>
                  </a:moveTo>
                  <a:cubicBezTo>
                    <a:pt x="0" y="1053"/>
                    <a:pt x="125" y="2607"/>
                    <a:pt x="952" y="4386"/>
                  </a:cubicBezTo>
                  <a:cubicBezTo>
                    <a:pt x="1880" y="4712"/>
                    <a:pt x="3033" y="5013"/>
                    <a:pt x="4286" y="5013"/>
                  </a:cubicBezTo>
                  <a:cubicBezTo>
                    <a:pt x="5439" y="5013"/>
                    <a:pt x="6491" y="4812"/>
                    <a:pt x="7519" y="4186"/>
                  </a:cubicBezTo>
                  <a:lnTo>
                    <a:pt x="7519" y="4186"/>
                  </a:lnTo>
                  <a:cubicBezTo>
                    <a:pt x="6491" y="4812"/>
                    <a:pt x="5439" y="5013"/>
                    <a:pt x="4286" y="5013"/>
                  </a:cubicBezTo>
                  <a:cubicBezTo>
                    <a:pt x="3033" y="5013"/>
                    <a:pt x="1880" y="4712"/>
                    <a:pt x="952" y="4386"/>
                  </a:cubicBezTo>
                  <a:cubicBezTo>
                    <a:pt x="125" y="2607"/>
                    <a:pt x="0" y="1053"/>
                    <a:pt x="0" y="101"/>
                  </a:cubicBezTo>
                  <a:close/>
                  <a:moveTo>
                    <a:pt x="65589" y="0"/>
                  </a:moveTo>
                  <a:cubicBezTo>
                    <a:pt x="65163" y="326"/>
                    <a:pt x="64762" y="527"/>
                    <a:pt x="64436" y="853"/>
                  </a:cubicBezTo>
                  <a:cubicBezTo>
                    <a:pt x="66642" y="2507"/>
                    <a:pt x="69249" y="4186"/>
                    <a:pt x="70401" y="7519"/>
                  </a:cubicBezTo>
                  <a:cubicBezTo>
                    <a:pt x="69249" y="4186"/>
                    <a:pt x="66642" y="2507"/>
                    <a:pt x="64436" y="853"/>
                  </a:cubicBezTo>
                  <a:cubicBezTo>
                    <a:pt x="64762" y="527"/>
                    <a:pt x="65163" y="326"/>
                    <a:pt x="6558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9"/>
            <p:cNvSpPr/>
            <p:nvPr/>
          </p:nvSpPr>
          <p:spPr>
            <a:xfrm flipH="1">
              <a:off x="5209210" y="3182513"/>
              <a:ext cx="194847" cy="174687"/>
            </a:xfrm>
            <a:custGeom>
              <a:rect b="b" l="l" r="r" t="t"/>
              <a:pathLst>
                <a:path extrusionOk="0" h="8899" w="9926">
                  <a:moveTo>
                    <a:pt x="9925" y="1"/>
                  </a:moveTo>
                  <a:cubicBezTo>
                    <a:pt x="7218" y="2733"/>
                    <a:pt x="3885" y="5013"/>
                    <a:pt x="0" y="7018"/>
                  </a:cubicBezTo>
                  <a:cubicBezTo>
                    <a:pt x="226" y="7319"/>
                    <a:pt x="326" y="7645"/>
                    <a:pt x="326" y="7846"/>
                  </a:cubicBezTo>
                  <a:cubicBezTo>
                    <a:pt x="326" y="8146"/>
                    <a:pt x="226" y="8472"/>
                    <a:pt x="126" y="8898"/>
                  </a:cubicBezTo>
                  <a:lnTo>
                    <a:pt x="3559" y="8272"/>
                  </a:lnTo>
                  <a:lnTo>
                    <a:pt x="3659" y="8272"/>
                  </a:lnTo>
                  <a:cubicBezTo>
                    <a:pt x="3985" y="7946"/>
                    <a:pt x="4386" y="7745"/>
                    <a:pt x="4812" y="7419"/>
                  </a:cubicBezTo>
                  <a:cubicBezTo>
                    <a:pt x="7018" y="5765"/>
                    <a:pt x="9399" y="3886"/>
                    <a:pt x="9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9"/>
            <p:cNvSpPr/>
            <p:nvPr/>
          </p:nvSpPr>
          <p:spPr>
            <a:xfrm flipH="1">
              <a:off x="5207246" y="3344871"/>
              <a:ext cx="246003" cy="165815"/>
            </a:xfrm>
            <a:custGeom>
              <a:rect b="b" l="l" r="r" t="t"/>
              <a:pathLst>
                <a:path extrusionOk="0" h="8447" w="12532">
                  <a:moveTo>
                    <a:pt x="6065" y="1"/>
                  </a:moveTo>
                  <a:lnTo>
                    <a:pt x="2632" y="627"/>
                  </a:lnTo>
                  <a:cubicBezTo>
                    <a:pt x="2206" y="1655"/>
                    <a:pt x="1378" y="2908"/>
                    <a:pt x="0" y="4387"/>
                  </a:cubicBezTo>
                  <a:cubicBezTo>
                    <a:pt x="627" y="5214"/>
                    <a:pt x="1779" y="6141"/>
                    <a:pt x="3459" y="6893"/>
                  </a:cubicBezTo>
                  <a:cubicBezTo>
                    <a:pt x="5539" y="7720"/>
                    <a:pt x="8371" y="8346"/>
                    <a:pt x="12531" y="8447"/>
                  </a:cubicBezTo>
                  <a:cubicBezTo>
                    <a:pt x="12431" y="7820"/>
                    <a:pt x="12331" y="7294"/>
                    <a:pt x="12130" y="6768"/>
                  </a:cubicBezTo>
                  <a:lnTo>
                    <a:pt x="12130" y="6667"/>
                  </a:lnTo>
                  <a:cubicBezTo>
                    <a:pt x="10978" y="3334"/>
                    <a:pt x="8371" y="1655"/>
                    <a:pt x="61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9"/>
            <p:cNvSpPr/>
            <p:nvPr/>
          </p:nvSpPr>
          <p:spPr>
            <a:xfrm flipH="1">
              <a:off x="5467490" y="3563802"/>
              <a:ext cx="393621" cy="123021"/>
            </a:xfrm>
            <a:custGeom>
              <a:rect b="b" l="l" r="r" t="t"/>
              <a:pathLst>
                <a:path extrusionOk="0" h="6267" w="20052">
                  <a:moveTo>
                    <a:pt x="12432" y="1"/>
                  </a:moveTo>
                  <a:cubicBezTo>
                    <a:pt x="8773" y="2407"/>
                    <a:pt x="4487" y="4612"/>
                    <a:pt x="1" y="6066"/>
                  </a:cubicBezTo>
                  <a:cubicBezTo>
                    <a:pt x="1054" y="6166"/>
                    <a:pt x="2106" y="6266"/>
                    <a:pt x="3134" y="6266"/>
                  </a:cubicBezTo>
                  <a:cubicBezTo>
                    <a:pt x="8572" y="6266"/>
                    <a:pt x="14011" y="4913"/>
                    <a:pt x="17545" y="3259"/>
                  </a:cubicBezTo>
                  <a:cubicBezTo>
                    <a:pt x="18598" y="2732"/>
                    <a:pt x="19425" y="2206"/>
                    <a:pt x="20051" y="1680"/>
                  </a:cubicBezTo>
                  <a:lnTo>
                    <a:pt x="20051" y="1680"/>
                  </a:lnTo>
                  <a:cubicBezTo>
                    <a:pt x="19224" y="1780"/>
                    <a:pt x="18397" y="1880"/>
                    <a:pt x="17645" y="1880"/>
                  </a:cubicBezTo>
                  <a:cubicBezTo>
                    <a:pt x="17244" y="1880"/>
                    <a:pt x="16718" y="1880"/>
                    <a:pt x="16292" y="1780"/>
                  </a:cubicBezTo>
                  <a:cubicBezTo>
                    <a:pt x="14512" y="1579"/>
                    <a:pt x="13259" y="853"/>
                    <a:pt x="12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9"/>
            <p:cNvSpPr/>
            <p:nvPr/>
          </p:nvSpPr>
          <p:spPr>
            <a:xfrm flipH="1">
              <a:off x="5770549" y="3697128"/>
              <a:ext cx="453139" cy="137292"/>
            </a:xfrm>
            <a:custGeom>
              <a:rect b="b" l="l" r="r" t="t"/>
              <a:pathLst>
                <a:path extrusionOk="0" h="6994" w="23084">
                  <a:moveTo>
                    <a:pt x="16191" y="1"/>
                  </a:moveTo>
                  <a:cubicBezTo>
                    <a:pt x="13259" y="853"/>
                    <a:pt x="10126" y="1354"/>
                    <a:pt x="7194" y="1354"/>
                  </a:cubicBezTo>
                  <a:cubicBezTo>
                    <a:pt x="4687" y="1354"/>
                    <a:pt x="2181" y="1053"/>
                    <a:pt x="1" y="427"/>
                  </a:cubicBezTo>
                  <a:lnTo>
                    <a:pt x="1" y="427"/>
                  </a:lnTo>
                  <a:cubicBezTo>
                    <a:pt x="5013" y="4387"/>
                    <a:pt x="12307" y="6592"/>
                    <a:pt x="17745" y="6893"/>
                  </a:cubicBezTo>
                  <a:cubicBezTo>
                    <a:pt x="18372" y="6993"/>
                    <a:pt x="18998" y="6993"/>
                    <a:pt x="19525" y="6993"/>
                  </a:cubicBezTo>
                  <a:cubicBezTo>
                    <a:pt x="20978" y="6993"/>
                    <a:pt x="22131" y="6893"/>
                    <a:pt x="23084" y="6592"/>
                  </a:cubicBezTo>
                  <a:cubicBezTo>
                    <a:pt x="19324" y="5740"/>
                    <a:pt x="17645" y="3760"/>
                    <a:pt x="16818" y="2106"/>
                  </a:cubicBezTo>
                  <a:cubicBezTo>
                    <a:pt x="16492" y="1254"/>
                    <a:pt x="16292" y="527"/>
                    <a:pt x="16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9"/>
            <p:cNvSpPr/>
            <p:nvPr/>
          </p:nvSpPr>
          <p:spPr>
            <a:xfrm flipH="1">
              <a:off x="5397608" y="3303550"/>
              <a:ext cx="1199472" cy="420161"/>
            </a:xfrm>
            <a:custGeom>
              <a:rect b="b" l="l" r="r" t="t"/>
              <a:pathLst>
                <a:path extrusionOk="0" h="21404" w="61104">
                  <a:moveTo>
                    <a:pt x="55564" y="3133"/>
                  </a:moveTo>
                  <a:lnTo>
                    <a:pt x="55564" y="3133"/>
                  </a:lnTo>
                  <a:cubicBezTo>
                    <a:pt x="54211" y="3659"/>
                    <a:pt x="52857" y="4186"/>
                    <a:pt x="51379" y="4612"/>
                  </a:cubicBezTo>
                  <a:cubicBezTo>
                    <a:pt x="51805" y="4812"/>
                    <a:pt x="52331" y="4913"/>
                    <a:pt x="52757" y="4913"/>
                  </a:cubicBezTo>
                  <a:cubicBezTo>
                    <a:pt x="53685" y="4913"/>
                    <a:pt x="54411" y="4612"/>
                    <a:pt x="54938" y="3985"/>
                  </a:cubicBezTo>
                  <a:cubicBezTo>
                    <a:pt x="55138" y="3760"/>
                    <a:pt x="55364" y="3459"/>
                    <a:pt x="55564" y="3133"/>
                  </a:cubicBezTo>
                  <a:close/>
                  <a:moveTo>
                    <a:pt x="36141" y="7945"/>
                  </a:moveTo>
                  <a:cubicBezTo>
                    <a:pt x="35314" y="7945"/>
                    <a:pt x="34461" y="8246"/>
                    <a:pt x="33960" y="8772"/>
                  </a:cubicBezTo>
                  <a:cubicBezTo>
                    <a:pt x="33434" y="9399"/>
                    <a:pt x="33008" y="10126"/>
                    <a:pt x="33008" y="10978"/>
                  </a:cubicBezTo>
                  <a:cubicBezTo>
                    <a:pt x="33008" y="11805"/>
                    <a:pt x="33434" y="12532"/>
                    <a:pt x="33960" y="13058"/>
                  </a:cubicBezTo>
                  <a:cubicBezTo>
                    <a:pt x="34461" y="13685"/>
                    <a:pt x="35314" y="14010"/>
                    <a:pt x="36141" y="14010"/>
                  </a:cubicBezTo>
                  <a:cubicBezTo>
                    <a:pt x="36968" y="14010"/>
                    <a:pt x="37720" y="13685"/>
                    <a:pt x="38221" y="13058"/>
                  </a:cubicBezTo>
                  <a:cubicBezTo>
                    <a:pt x="38747" y="12532"/>
                    <a:pt x="39173" y="11805"/>
                    <a:pt x="39173" y="10978"/>
                  </a:cubicBezTo>
                  <a:cubicBezTo>
                    <a:pt x="39173" y="10126"/>
                    <a:pt x="38747" y="9399"/>
                    <a:pt x="38221" y="8772"/>
                  </a:cubicBezTo>
                  <a:cubicBezTo>
                    <a:pt x="37720" y="8246"/>
                    <a:pt x="36968" y="7945"/>
                    <a:pt x="36141" y="7945"/>
                  </a:cubicBezTo>
                  <a:close/>
                  <a:moveTo>
                    <a:pt x="125" y="0"/>
                  </a:moveTo>
                  <a:cubicBezTo>
                    <a:pt x="125" y="226"/>
                    <a:pt x="125" y="426"/>
                    <a:pt x="0" y="627"/>
                  </a:cubicBezTo>
                  <a:lnTo>
                    <a:pt x="0" y="1354"/>
                  </a:lnTo>
                  <a:cubicBezTo>
                    <a:pt x="0" y="2306"/>
                    <a:pt x="125" y="3860"/>
                    <a:pt x="952" y="5639"/>
                  </a:cubicBezTo>
                  <a:cubicBezTo>
                    <a:pt x="1880" y="5965"/>
                    <a:pt x="3033" y="6266"/>
                    <a:pt x="4286" y="6266"/>
                  </a:cubicBezTo>
                  <a:cubicBezTo>
                    <a:pt x="5439" y="6266"/>
                    <a:pt x="6491" y="6065"/>
                    <a:pt x="7519" y="5439"/>
                  </a:cubicBezTo>
                  <a:lnTo>
                    <a:pt x="7519" y="5439"/>
                  </a:lnTo>
                  <a:cubicBezTo>
                    <a:pt x="7519" y="5439"/>
                    <a:pt x="6792" y="8998"/>
                    <a:pt x="3985" y="10878"/>
                  </a:cubicBezTo>
                  <a:cubicBezTo>
                    <a:pt x="4812" y="11905"/>
                    <a:pt x="5764" y="12958"/>
                    <a:pt x="6792" y="13885"/>
                  </a:cubicBezTo>
                  <a:cubicBezTo>
                    <a:pt x="9925" y="16817"/>
                    <a:pt x="14110" y="19324"/>
                    <a:pt x="19023" y="20477"/>
                  </a:cubicBezTo>
                  <a:cubicBezTo>
                    <a:pt x="21203" y="21103"/>
                    <a:pt x="23709" y="21404"/>
                    <a:pt x="26216" y="21404"/>
                  </a:cubicBezTo>
                  <a:cubicBezTo>
                    <a:pt x="29148" y="21404"/>
                    <a:pt x="32281" y="20903"/>
                    <a:pt x="35213" y="20051"/>
                  </a:cubicBezTo>
                  <a:cubicBezTo>
                    <a:pt x="36040" y="19850"/>
                    <a:pt x="36767" y="19650"/>
                    <a:pt x="37494" y="19324"/>
                  </a:cubicBezTo>
                  <a:cubicBezTo>
                    <a:pt x="41980" y="17870"/>
                    <a:pt x="46266" y="15665"/>
                    <a:pt x="49925" y="13259"/>
                  </a:cubicBezTo>
                  <a:cubicBezTo>
                    <a:pt x="52857" y="11379"/>
                    <a:pt x="55364" y="9299"/>
                    <a:pt x="57243" y="7519"/>
                  </a:cubicBezTo>
                  <a:lnTo>
                    <a:pt x="57344" y="7519"/>
                  </a:lnTo>
                  <a:cubicBezTo>
                    <a:pt x="57644" y="7118"/>
                    <a:pt x="57970" y="6792"/>
                    <a:pt x="58271" y="6492"/>
                  </a:cubicBezTo>
                  <a:cubicBezTo>
                    <a:pt x="59649" y="5013"/>
                    <a:pt x="60477" y="3760"/>
                    <a:pt x="60903" y="2732"/>
                  </a:cubicBezTo>
                  <a:cubicBezTo>
                    <a:pt x="61003" y="2306"/>
                    <a:pt x="61103" y="1980"/>
                    <a:pt x="61103" y="1680"/>
                  </a:cubicBezTo>
                  <a:cubicBezTo>
                    <a:pt x="61103" y="1479"/>
                    <a:pt x="61003" y="1153"/>
                    <a:pt x="60777" y="852"/>
                  </a:cubicBezTo>
                  <a:cubicBezTo>
                    <a:pt x="59524" y="1479"/>
                    <a:pt x="58171" y="2106"/>
                    <a:pt x="56717" y="2732"/>
                  </a:cubicBezTo>
                  <a:cubicBezTo>
                    <a:pt x="56291" y="4487"/>
                    <a:pt x="54737" y="5865"/>
                    <a:pt x="52757" y="5865"/>
                  </a:cubicBezTo>
                  <a:cubicBezTo>
                    <a:pt x="51805" y="5865"/>
                    <a:pt x="50877" y="5539"/>
                    <a:pt x="50251" y="4913"/>
                  </a:cubicBezTo>
                  <a:cubicBezTo>
                    <a:pt x="49925" y="5013"/>
                    <a:pt x="49624" y="5113"/>
                    <a:pt x="49299" y="5238"/>
                  </a:cubicBezTo>
                  <a:cubicBezTo>
                    <a:pt x="49399" y="5539"/>
                    <a:pt x="49499" y="5965"/>
                    <a:pt x="49499" y="6366"/>
                  </a:cubicBezTo>
                  <a:cubicBezTo>
                    <a:pt x="49499" y="8672"/>
                    <a:pt x="47745" y="10451"/>
                    <a:pt x="45439" y="10451"/>
                  </a:cubicBezTo>
                  <a:cubicBezTo>
                    <a:pt x="43359" y="10451"/>
                    <a:pt x="41679" y="8772"/>
                    <a:pt x="41479" y="6692"/>
                  </a:cubicBezTo>
                  <a:cubicBezTo>
                    <a:pt x="40100" y="6893"/>
                    <a:pt x="38847" y="7118"/>
                    <a:pt x="37394" y="7218"/>
                  </a:cubicBezTo>
                  <a:cubicBezTo>
                    <a:pt x="38973" y="7745"/>
                    <a:pt x="40100" y="9198"/>
                    <a:pt x="40100" y="10978"/>
                  </a:cubicBezTo>
                  <a:cubicBezTo>
                    <a:pt x="40100" y="13158"/>
                    <a:pt x="38346" y="14938"/>
                    <a:pt x="36141" y="14938"/>
                  </a:cubicBezTo>
                  <a:cubicBezTo>
                    <a:pt x="33835" y="14938"/>
                    <a:pt x="32080" y="13158"/>
                    <a:pt x="32080" y="10978"/>
                  </a:cubicBezTo>
                  <a:cubicBezTo>
                    <a:pt x="32080" y="9399"/>
                    <a:pt x="33008" y="8045"/>
                    <a:pt x="34261" y="7419"/>
                  </a:cubicBezTo>
                  <a:lnTo>
                    <a:pt x="29349" y="7419"/>
                  </a:lnTo>
                  <a:cubicBezTo>
                    <a:pt x="29248" y="7519"/>
                    <a:pt x="29248" y="7619"/>
                    <a:pt x="29148" y="7619"/>
                  </a:cubicBezTo>
                  <a:cubicBezTo>
                    <a:pt x="28948" y="8045"/>
                    <a:pt x="28722" y="8246"/>
                    <a:pt x="28421" y="8572"/>
                  </a:cubicBezTo>
                  <a:cubicBezTo>
                    <a:pt x="28196" y="8873"/>
                    <a:pt x="27995" y="9098"/>
                    <a:pt x="27795" y="9399"/>
                  </a:cubicBezTo>
                  <a:cubicBezTo>
                    <a:pt x="27569" y="9499"/>
                    <a:pt x="27469" y="9624"/>
                    <a:pt x="27369" y="9725"/>
                  </a:cubicBezTo>
                  <a:cubicBezTo>
                    <a:pt x="27268" y="9825"/>
                    <a:pt x="27168" y="9925"/>
                    <a:pt x="27068" y="10025"/>
                  </a:cubicBezTo>
                  <a:cubicBezTo>
                    <a:pt x="26742" y="10251"/>
                    <a:pt x="26542" y="10451"/>
                    <a:pt x="26316" y="10652"/>
                  </a:cubicBezTo>
                  <a:cubicBezTo>
                    <a:pt x="26115" y="10752"/>
                    <a:pt x="25915" y="10978"/>
                    <a:pt x="25689" y="11078"/>
                  </a:cubicBezTo>
                  <a:cubicBezTo>
                    <a:pt x="25489" y="11279"/>
                    <a:pt x="25288" y="11379"/>
                    <a:pt x="25063" y="11504"/>
                  </a:cubicBezTo>
                  <a:cubicBezTo>
                    <a:pt x="24862" y="11604"/>
                    <a:pt x="24762" y="11705"/>
                    <a:pt x="24562" y="11805"/>
                  </a:cubicBezTo>
                  <a:cubicBezTo>
                    <a:pt x="23935" y="12231"/>
                    <a:pt x="23609" y="12331"/>
                    <a:pt x="23609" y="12331"/>
                  </a:cubicBezTo>
                  <a:lnTo>
                    <a:pt x="23609" y="6993"/>
                  </a:lnTo>
                  <a:cubicBezTo>
                    <a:pt x="21529" y="6792"/>
                    <a:pt x="19549" y="6492"/>
                    <a:pt x="17544" y="6166"/>
                  </a:cubicBezTo>
                  <a:cubicBezTo>
                    <a:pt x="16717" y="6492"/>
                    <a:pt x="15790" y="6692"/>
                    <a:pt x="14837" y="6692"/>
                  </a:cubicBezTo>
                  <a:cubicBezTo>
                    <a:pt x="12531" y="6692"/>
                    <a:pt x="10451" y="5639"/>
                    <a:pt x="9098" y="3985"/>
                  </a:cubicBezTo>
                  <a:cubicBezTo>
                    <a:pt x="5865" y="2832"/>
                    <a:pt x="2832" y="1479"/>
                    <a:pt x="1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9"/>
            <p:cNvSpPr/>
            <p:nvPr/>
          </p:nvSpPr>
          <p:spPr>
            <a:xfrm flipH="1">
              <a:off x="6057875" y="3440802"/>
              <a:ext cx="75772" cy="104824"/>
            </a:xfrm>
            <a:custGeom>
              <a:rect b="b" l="l" r="r" t="t"/>
              <a:pathLst>
                <a:path extrusionOk="0" h="5340" w="3860">
                  <a:moveTo>
                    <a:pt x="0" y="1"/>
                  </a:moveTo>
                  <a:lnTo>
                    <a:pt x="0" y="5339"/>
                  </a:lnTo>
                  <a:cubicBezTo>
                    <a:pt x="0" y="5339"/>
                    <a:pt x="201" y="5013"/>
                    <a:pt x="727" y="4512"/>
                  </a:cubicBezTo>
                  <a:cubicBezTo>
                    <a:pt x="953" y="4287"/>
                    <a:pt x="1253" y="3986"/>
                    <a:pt x="1579" y="3560"/>
                  </a:cubicBezTo>
                  <a:cubicBezTo>
                    <a:pt x="1780" y="3359"/>
                    <a:pt x="1880" y="3134"/>
                    <a:pt x="2080" y="2933"/>
                  </a:cubicBezTo>
                  <a:cubicBezTo>
                    <a:pt x="2206" y="2733"/>
                    <a:pt x="2406" y="2507"/>
                    <a:pt x="2607" y="2307"/>
                  </a:cubicBezTo>
                  <a:cubicBezTo>
                    <a:pt x="2707" y="2206"/>
                    <a:pt x="2832" y="2106"/>
                    <a:pt x="2933" y="2006"/>
                  </a:cubicBezTo>
                  <a:cubicBezTo>
                    <a:pt x="2933" y="1780"/>
                    <a:pt x="3033" y="1680"/>
                    <a:pt x="3133" y="1580"/>
                  </a:cubicBezTo>
                  <a:cubicBezTo>
                    <a:pt x="3334" y="1254"/>
                    <a:pt x="3559" y="1053"/>
                    <a:pt x="3659" y="753"/>
                  </a:cubicBezTo>
                  <a:cubicBezTo>
                    <a:pt x="3760" y="627"/>
                    <a:pt x="3860" y="527"/>
                    <a:pt x="3860" y="327"/>
                  </a:cubicBezTo>
                  <a:cubicBezTo>
                    <a:pt x="2607" y="327"/>
                    <a:pt x="1253" y="22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9"/>
            <p:cNvSpPr/>
            <p:nvPr/>
          </p:nvSpPr>
          <p:spPr>
            <a:xfrm flipH="1">
              <a:off x="6020971" y="3447201"/>
              <a:ext cx="112676" cy="98425"/>
            </a:xfrm>
            <a:custGeom>
              <a:rect b="b" l="l" r="r" t="t"/>
              <a:pathLst>
                <a:path extrusionOk="0" h="5014" w="5740">
                  <a:moveTo>
                    <a:pt x="3860" y="1"/>
                  </a:moveTo>
                  <a:cubicBezTo>
                    <a:pt x="3860" y="201"/>
                    <a:pt x="3760" y="301"/>
                    <a:pt x="3659" y="427"/>
                  </a:cubicBezTo>
                  <a:cubicBezTo>
                    <a:pt x="3559" y="727"/>
                    <a:pt x="3334" y="928"/>
                    <a:pt x="3133" y="1254"/>
                  </a:cubicBezTo>
                  <a:cubicBezTo>
                    <a:pt x="3033" y="1354"/>
                    <a:pt x="2933" y="1454"/>
                    <a:pt x="2933" y="1680"/>
                  </a:cubicBezTo>
                  <a:cubicBezTo>
                    <a:pt x="2832" y="1780"/>
                    <a:pt x="2707" y="1880"/>
                    <a:pt x="2607" y="1981"/>
                  </a:cubicBezTo>
                  <a:cubicBezTo>
                    <a:pt x="2406" y="2181"/>
                    <a:pt x="2206" y="2407"/>
                    <a:pt x="2080" y="2607"/>
                  </a:cubicBezTo>
                  <a:cubicBezTo>
                    <a:pt x="1880" y="2808"/>
                    <a:pt x="1780" y="3033"/>
                    <a:pt x="1579" y="3234"/>
                  </a:cubicBezTo>
                  <a:cubicBezTo>
                    <a:pt x="1253" y="3660"/>
                    <a:pt x="953" y="3961"/>
                    <a:pt x="727" y="4186"/>
                  </a:cubicBezTo>
                  <a:cubicBezTo>
                    <a:pt x="201" y="4687"/>
                    <a:pt x="0" y="5013"/>
                    <a:pt x="0" y="5013"/>
                  </a:cubicBezTo>
                  <a:cubicBezTo>
                    <a:pt x="0" y="5013"/>
                    <a:pt x="326" y="4913"/>
                    <a:pt x="953" y="4487"/>
                  </a:cubicBezTo>
                  <a:cubicBezTo>
                    <a:pt x="1153" y="4387"/>
                    <a:pt x="1253" y="4286"/>
                    <a:pt x="1454" y="4186"/>
                  </a:cubicBezTo>
                  <a:cubicBezTo>
                    <a:pt x="1679" y="4061"/>
                    <a:pt x="1880" y="3961"/>
                    <a:pt x="2080" y="3760"/>
                  </a:cubicBezTo>
                  <a:cubicBezTo>
                    <a:pt x="2306" y="3660"/>
                    <a:pt x="2506" y="3434"/>
                    <a:pt x="2707" y="3334"/>
                  </a:cubicBezTo>
                  <a:cubicBezTo>
                    <a:pt x="2933" y="3133"/>
                    <a:pt x="3133" y="2933"/>
                    <a:pt x="3459" y="2707"/>
                  </a:cubicBezTo>
                  <a:cubicBezTo>
                    <a:pt x="3559" y="2607"/>
                    <a:pt x="3659" y="2507"/>
                    <a:pt x="3760" y="2407"/>
                  </a:cubicBezTo>
                  <a:cubicBezTo>
                    <a:pt x="3860" y="2306"/>
                    <a:pt x="3960" y="2181"/>
                    <a:pt x="4186" y="2081"/>
                  </a:cubicBezTo>
                  <a:cubicBezTo>
                    <a:pt x="4386" y="1780"/>
                    <a:pt x="4587" y="1555"/>
                    <a:pt x="4812" y="1254"/>
                  </a:cubicBezTo>
                  <a:cubicBezTo>
                    <a:pt x="5113" y="928"/>
                    <a:pt x="5339" y="727"/>
                    <a:pt x="5539" y="301"/>
                  </a:cubicBezTo>
                  <a:cubicBezTo>
                    <a:pt x="5639" y="301"/>
                    <a:pt x="5639" y="201"/>
                    <a:pt x="5740" y="101"/>
                  </a:cubicBezTo>
                  <a:cubicBezTo>
                    <a:pt x="5113" y="101"/>
                    <a:pt x="4486" y="101"/>
                    <a:pt x="3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9"/>
            <p:cNvSpPr/>
            <p:nvPr/>
          </p:nvSpPr>
          <p:spPr>
            <a:xfrm flipH="1">
              <a:off x="5809913" y="3445238"/>
              <a:ext cx="157452" cy="151544"/>
            </a:xfrm>
            <a:custGeom>
              <a:rect b="b" l="l" r="r" t="t"/>
              <a:pathLst>
                <a:path extrusionOk="0" h="7720" w="8021">
                  <a:moveTo>
                    <a:pt x="4061" y="727"/>
                  </a:moveTo>
                  <a:cubicBezTo>
                    <a:pt x="4888" y="727"/>
                    <a:pt x="5640" y="1028"/>
                    <a:pt x="6141" y="1554"/>
                  </a:cubicBezTo>
                  <a:cubicBezTo>
                    <a:pt x="6667" y="2181"/>
                    <a:pt x="7093" y="2908"/>
                    <a:pt x="7093" y="3760"/>
                  </a:cubicBezTo>
                  <a:cubicBezTo>
                    <a:pt x="7093" y="4587"/>
                    <a:pt x="6667" y="5314"/>
                    <a:pt x="6141" y="5840"/>
                  </a:cubicBezTo>
                  <a:cubicBezTo>
                    <a:pt x="5640" y="6467"/>
                    <a:pt x="4888" y="6792"/>
                    <a:pt x="4061" y="6792"/>
                  </a:cubicBezTo>
                  <a:cubicBezTo>
                    <a:pt x="3234" y="6792"/>
                    <a:pt x="2381" y="6467"/>
                    <a:pt x="1880" y="5840"/>
                  </a:cubicBezTo>
                  <a:cubicBezTo>
                    <a:pt x="1354" y="5314"/>
                    <a:pt x="928" y="4587"/>
                    <a:pt x="928" y="3760"/>
                  </a:cubicBezTo>
                  <a:cubicBezTo>
                    <a:pt x="928" y="2908"/>
                    <a:pt x="1354" y="2181"/>
                    <a:pt x="1880" y="1554"/>
                  </a:cubicBezTo>
                  <a:cubicBezTo>
                    <a:pt x="2381" y="1028"/>
                    <a:pt x="3234" y="727"/>
                    <a:pt x="4061" y="727"/>
                  </a:cubicBezTo>
                  <a:close/>
                  <a:moveTo>
                    <a:pt x="5314" y="0"/>
                  </a:moveTo>
                  <a:cubicBezTo>
                    <a:pt x="4386" y="101"/>
                    <a:pt x="3334" y="101"/>
                    <a:pt x="2181" y="201"/>
                  </a:cubicBezTo>
                  <a:cubicBezTo>
                    <a:pt x="928" y="827"/>
                    <a:pt x="0" y="2181"/>
                    <a:pt x="0" y="3760"/>
                  </a:cubicBezTo>
                  <a:cubicBezTo>
                    <a:pt x="0" y="5940"/>
                    <a:pt x="1755" y="7720"/>
                    <a:pt x="4061" y="7720"/>
                  </a:cubicBezTo>
                  <a:cubicBezTo>
                    <a:pt x="6266" y="7720"/>
                    <a:pt x="8020" y="5940"/>
                    <a:pt x="8020" y="3760"/>
                  </a:cubicBezTo>
                  <a:cubicBezTo>
                    <a:pt x="8020" y="1980"/>
                    <a:pt x="6893" y="527"/>
                    <a:pt x="53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9"/>
            <p:cNvSpPr/>
            <p:nvPr/>
          </p:nvSpPr>
          <p:spPr>
            <a:xfrm flipH="1">
              <a:off x="5483731" y="3357179"/>
              <a:ext cx="126967" cy="61501"/>
            </a:xfrm>
            <a:custGeom>
              <a:rect b="b" l="l" r="r" t="t"/>
              <a:pathLst>
                <a:path extrusionOk="0" h="3133" w="6468">
                  <a:moveTo>
                    <a:pt x="6467" y="0"/>
                  </a:moveTo>
                  <a:lnTo>
                    <a:pt x="6467" y="0"/>
                  </a:lnTo>
                  <a:cubicBezTo>
                    <a:pt x="6041" y="201"/>
                    <a:pt x="5640" y="301"/>
                    <a:pt x="5314" y="401"/>
                  </a:cubicBezTo>
                  <a:cubicBezTo>
                    <a:pt x="5114" y="727"/>
                    <a:pt x="4888" y="1028"/>
                    <a:pt x="4688" y="1253"/>
                  </a:cubicBezTo>
                  <a:cubicBezTo>
                    <a:pt x="4161" y="1880"/>
                    <a:pt x="3435" y="2181"/>
                    <a:pt x="2507" y="2181"/>
                  </a:cubicBezTo>
                  <a:cubicBezTo>
                    <a:pt x="2081" y="2181"/>
                    <a:pt x="1555" y="2080"/>
                    <a:pt x="1129" y="1880"/>
                  </a:cubicBezTo>
                  <a:cubicBezTo>
                    <a:pt x="828" y="1980"/>
                    <a:pt x="402" y="2080"/>
                    <a:pt x="1" y="2181"/>
                  </a:cubicBezTo>
                  <a:cubicBezTo>
                    <a:pt x="627" y="2807"/>
                    <a:pt x="1555" y="3133"/>
                    <a:pt x="2507" y="3133"/>
                  </a:cubicBezTo>
                  <a:cubicBezTo>
                    <a:pt x="4487" y="3133"/>
                    <a:pt x="6041" y="1755"/>
                    <a:pt x="6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9"/>
            <p:cNvSpPr/>
            <p:nvPr/>
          </p:nvSpPr>
          <p:spPr>
            <a:xfrm flipH="1">
              <a:off x="5643633" y="3410297"/>
              <a:ext cx="121039" cy="77754"/>
            </a:xfrm>
            <a:custGeom>
              <a:rect b="b" l="l" r="r" t="t"/>
              <a:pathLst>
                <a:path extrusionOk="0" h="3961" w="6166">
                  <a:moveTo>
                    <a:pt x="5965" y="1"/>
                  </a:moveTo>
                  <a:cubicBezTo>
                    <a:pt x="4086" y="427"/>
                    <a:pt x="2080" y="828"/>
                    <a:pt x="0" y="1154"/>
                  </a:cubicBezTo>
                  <a:cubicBezTo>
                    <a:pt x="101" y="1881"/>
                    <a:pt x="426" y="2607"/>
                    <a:pt x="953" y="3134"/>
                  </a:cubicBezTo>
                  <a:cubicBezTo>
                    <a:pt x="1454" y="3660"/>
                    <a:pt x="2206" y="3961"/>
                    <a:pt x="3033" y="3961"/>
                  </a:cubicBezTo>
                  <a:cubicBezTo>
                    <a:pt x="3860" y="3961"/>
                    <a:pt x="4712" y="3660"/>
                    <a:pt x="5213" y="3134"/>
                  </a:cubicBezTo>
                  <a:cubicBezTo>
                    <a:pt x="5740" y="2607"/>
                    <a:pt x="6166" y="1780"/>
                    <a:pt x="6166" y="928"/>
                  </a:cubicBezTo>
                  <a:cubicBezTo>
                    <a:pt x="6166" y="627"/>
                    <a:pt x="6065" y="302"/>
                    <a:pt x="59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9"/>
            <p:cNvSpPr/>
            <p:nvPr/>
          </p:nvSpPr>
          <p:spPr>
            <a:xfrm flipH="1">
              <a:off x="5625416" y="3406371"/>
              <a:ext cx="157472" cy="102351"/>
            </a:xfrm>
            <a:custGeom>
              <a:rect b="b" l="l" r="r" t="t"/>
              <a:pathLst>
                <a:path extrusionOk="0" h="5214" w="8022">
                  <a:moveTo>
                    <a:pt x="7821" y="0"/>
                  </a:moveTo>
                  <a:cubicBezTo>
                    <a:pt x="7520" y="0"/>
                    <a:pt x="7194" y="101"/>
                    <a:pt x="6893" y="201"/>
                  </a:cubicBezTo>
                  <a:cubicBezTo>
                    <a:pt x="6993" y="502"/>
                    <a:pt x="7094" y="827"/>
                    <a:pt x="7094" y="1128"/>
                  </a:cubicBezTo>
                  <a:cubicBezTo>
                    <a:pt x="7094" y="1980"/>
                    <a:pt x="6668" y="2807"/>
                    <a:pt x="6141" y="3334"/>
                  </a:cubicBezTo>
                  <a:cubicBezTo>
                    <a:pt x="5640" y="3860"/>
                    <a:pt x="4788" y="4161"/>
                    <a:pt x="3961" y="4161"/>
                  </a:cubicBezTo>
                  <a:cubicBezTo>
                    <a:pt x="3134" y="4161"/>
                    <a:pt x="2382" y="3860"/>
                    <a:pt x="1881" y="3334"/>
                  </a:cubicBezTo>
                  <a:cubicBezTo>
                    <a:pt x="1354" y="2807"/>
                    <a:pt x="1029" y="2081"/>
                    <a:pt x="928" y="1354"/>
                  </a:cubicBezTo>
                  <a:cubicBezTo>
                    <a:pt x="628" y="1454"/>
                    <a:pt x="302" y="1454"/>
                    <a:pt x="1" y="1454"/>
                  </a:cubicBezTo>
                  <a:cubicBezTo>
                    <a:pt x="201" y="3534"/>
                    <a:pt x="1881" y="5213"/>
                    <a:pt x="3961" y="5213"/>
                  </a:cubicBezTo>
                  <a:cubicBezTo>
                    <a:pt x="6267" y="5213"/>
                    <a:pt x="8021" y="3434"/>
                    <a:pt x="8021" y="1128"/>
                  </a:cubicBezTo>
                  <a:cubicBezTo>
                    <a:pt x="8021" y="727"/>
                    <a:pt x="7921" y="301"/>
                    <a:pt x="7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9"/>
            <p:cNvSpPr/>
            <p:nvPr/>
          </p:nvSpPr>
          <p:spPr>
            <a:xfrm flipH="1">
              <a:off x="6252696" y="3381775"/>
              <a:ext cx="165815" cy="53158"/>
            </a:xfrm>
            <a:custGeom>
              <a:rect b="b" l="l" r="r" t="t"/>
              <a:pathLst>
                <a:path extrusionOk="0" h="2708" w="8447">
                  <a:moveTo>
                    <a:pt x="1" y="0"/>
                  </a:moveTo>
                  <a:cubicBezTo>
                    <a:pt x="1354" y="1654"/>
                    <a:pt x="3434" y="2707"/>
                    <a:pt x="5740" y="2707"/>
                  </a:cubicBezTo>
                  <a:cubicBezTo>
                    <a:pt x="6693" y="2707"/>
                    <a:pt x="7620" y="2507"/>
                    <a:pt x="8447" y="2181"/>
                  </a:cubicBezTo>
                  <a:cubicBezTo>
                    <a:pt x="5540" y="1554"/>
                    <a:pt x="2708" y="827"/>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9"/>
            <p:cNvSpPr/>
            <p:nvPr/>
          </p:nvSpPr>
          <p:spPr>
            <a:xfrm>
              <a:off x="4002953" y="3761800"/>
              <a:ext cx="785399" cy="551973"/>
            </a:xfrm>
            <a:custGeom>
              <a:rect b="b" l="l" r="r" t="t"/>
              <a:pathLst>
                <a:path extrusionOk="0" h="27144" w="38623">
                  <a:moveTo>
                    <a:pt x="38622" y="1"/>
                  </a:moveTo>
                  <a:lnTo>
                    <a:pt x="38622" y="1"/>
                  </a:lnTo>
                  <a:cubicBezTo>
                    <a:pt x="32682" y="301"/>
                    <a:pt x="26517" y="1028"/>
                    <a:pt x="20677" y="2281"/>
                  </a:cubicBezTo>
                  <a:cubicBezTo>
                    <a:pt x="14086" y="3961"/>
                    <a:pt x="4913" y="8873"/>
                    <a:pt x="1" y="13058"/>
                  </a:cubicBezTo>
                  <a:lnTo>
                    <a:pt x="29449" y="27144"/>
                  </a:lnTo>
                  <a:cubicBezTo>
                    <a:pt x="28196" y="25164"/>
                    <a:pt x="31429" y="15665"/>
                    <a:pt x="34362" y="13459"/>
                  </a:cubicBezTo>
                  <a:cubicBezTo>
                    <a:pt x="33580" y="13363"/>
                    <a:pt x="32795" y="13319"/>
                    <a:pt x="32011" y="13319"/>
                  </a:cubicBezTo>
                  <a:cubicBezTo>
                    <a:pt x="29528" y="13319"/>
                    <a:pt x="27067" y="13764"/>
                    <a:pt x="24838" y="14412"/>
                  </a:cubicBezTo>
                  <a:cubicBezTo>
                    <a:pt x="27144" y="10853"/>
                    <a:pt x="34763" y="2908"/>
                    <a:pt x="38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9"/>
            <p:cNvSpPr/>
            <p:nvPr/>
          </p:nvSpPr>
          <p:spPr>
            <a:xfrm>
              <a:off x="3998357" y="3763833"/>
              <a:ext cx="783874" cy="280338"/>
            </a:xfrm>
            <a:custGeom>
              <a:rect b="b" l="l" r="r" t="t"/>
              <a:pathLst>
                <a:path extrusionOk="0" h="13786" w="38548">
                  <a:moveTo>
                    <a:pt x="38548" y="1"/>
                  </a:moveTo>
                  <a:cubicBezTo>
                    <a:pt x="32708" y="302"/>
                    <a:pt x="26442" y="928"/>
                    <a:pt x="20578" y="2307"/>
                  </a:cubicBezTo>
                  <a:cubicBezTo>
                    <a:pt x="14011" y="3861"/>
                    <a:pt x="4913" y="8773"/>
                    <a:pt x="1" y="13059"/>
                  </a:cubicBezTo>
                  <a:lnTo>
                    <a:pt x="1580" y="13785"/>
                  </a:lnTo>
                  <a:cubicBezTo>
                    <a:pt x="6693" y="9926"/>
                    <a:pt x="14638" y="5740"/>
                    <a:pt x="20578" y="4287"/>
                  </a:cubicBezTo>
                  <a:cubicBezTo>
                    <a:pt x="25590" y="3134"/>
                    <a:pt x="30928" y="2507"/>
                    <a:pt x="35941" y="2181"/>
                  </a:cubicBezTo>
                  <a:cubicBezTo>
                    <a:pt x="36969" y="1254"/>
                    <a:pt x="37821" y="527"/>
                    <a:pt x="38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9"/>
            <p:cNvSpPr/>
            <p:nvPr/>
          </p:nvSpPr>
          <p:spPr>
            <a:xfrm>
              <a:off x="4591076" y="4305066"/>
              <a:ext cx="4087" cy="10717"/>
            </a:xfrm>
            <a:custGeom>
              <a:rect b="b" l="l" r="r" t="t"/>
              <a:pathLst>
                <a:path extrusionOk="0" h="527" w="201">
                  <a:moveTo>
                    <a:pt x="0" y="1"/>
                  </a:moveTo>
                  <a:lnTo>
                    <a:pt x="0" y="427"/>
                  </a:lnTo>
                  <a:lnTo>
                    <a:pt x="201" y="527"/>
                  </a:lnTo>
                  <a:cubicBezTo>
                    <a:pt x="201" y="326"/>
                    <a:pt x="100" y="226"/>
                    <a:pt x="0" y="1"/>
                  </a:cubicBezTo>
                  <a:close/>
                </a:path>
              </a:pathLst>
            </a:custGeom>
            <a:solidFill>
              <a:srgbClr val="C27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9"/>
            <p:cNvSpPr/>
            <p:nvPr/>
          </p:nvSpPr>
          <p:spPr>
            <a:xfrm>
              <a:off x="4503924" y="4033911"/>
              <a:ext cx="191129" cy="63242"/>
            </a:xfrm>
            <a:custGeom>
              <a:rect b="b" l="l" r="r" t="t"/>
              <a:pathLst>
                <a:path extrusionOk="0" h="3110" w="9399">
                  <a:moveTo>
                    <a:pt x="7399" y="1"/>
                  </a:moveTo>
                  <a:cubicBezTo>
                    <a:pt x="5470" y="1"/>
                    <a:pt x="3569" y="212"/>
                    <a:pt x="1780" y="604"/>
                  </a:cubicBezTo>
                  <a:cubicBezTo>
                    <a:pt x="1053" y="1556"/>
                    <a:pt x="426" y="2383"/>
                    <a:pt x="0" y="3110"/>
                  </a:cubicBezTo>
                  <a:cubicBezTo>
                    <a:pt x="2172" y="2454"/>
                    <a:pt x="4589" y="2043"/>
                    <a:pt x="7049" y="2043"/>
                  </a:cubicBezTo>
                  <a:cubicBezTo>
                    <a:pt x="7314" y="2043"/>
                    <a:pt x="7579" y="2048"/>
                    <a:pt x="7845" y="2057"/>
                  </a:cubicBezTo>
                  <a:cubicBezTo>
                    <a:pt x="8346" y="1230"/>
                    <a:pt x="8873" y="503"/>
                    <a:pt x="9399" y="77"/>
                  </a:cubicBezTo>
                  <a:cubicBezTo>
                    <a:pt x="8731" y="26"/>
                    <a:pt x="8063" y="1"/>
                    <a:pt x="7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9"/>
            <p:cNvSpPr/>
            <p:nvPr/>
          </p:nvSpPr>
          <p:spPr>
            <a:xfrm>
              <a:off x="4202227" y="4513511"/>
              <a:ext cx="329244" cy="151577"/>
            </a:xfrm>
            <a:custGeom>
              <a:rect b="b" l="l" r="r" t="t"/>
              <a:pathLst>
                <a:path extrusionOk="0" h="7454" w="16191">
                  <a:moveTo>
                    <a:pt x="9624" y="0"/>
                  </a:moveTo>
                  <a:lnTo>
                    <a:pt x="0" y="2907"/>
                  </a:lnTo>
                  <a:cubicBezTo>
                    <a:pt x="0" y="2907"/>
                    <a:pt x="1746" y="7454"/>
                    <a:pt x="10782" y="7454"/>
                  </a:cubicBezTo>
                  <a:cubicBezTo>
                    <a:pt x="12355" y="7454"/>
                    <a:pt x="14148" y="7316"/>
                    <a:pt x="16191" y="6993"/>
                  </a:cubicBezTo>
                  <a:cubicBezTo>
                    <a:pt x="13910" y="6166"/>
                    <a:pt x="7318" y="1654"/>
                    <a:pt x="9624" y="0"/>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9"/>
            <p:cNvSpPr/>
            <p:nvPr/>
          </p:nvSpPr>
          <p:spPr>
            <a:xfrm>
              <a:off x="4450913" y="4483437"/>
              <a:ext cx="207966" cy="107898"/>
            </a:xfrm>
            <a:custGeom>
              <a:rect b="b" l="l" r="r" t="t"/>
              <a:pathLst>
                <a:path extrusionOk="0" h="5306" w="10227">
                  <a:moveTo>
                    <a:pt x="6793" y="1"/>
                  </a:moveTo>
                  <a:lnTo>
                    <a:pt x="1" y="3660"/>
                  </a:lnTo>
                  <a:cubicBezTo>
                    <a:pt x="1121" y="4914"/>
                    <a:pt x="3611" y="5305"/>
                    <a:pt x="5993" y="5305"/>
                  </a:cubicBezTo>
                  <a:cubicBezTo>
                    <a:pt x="7608" y="5305"/>
                    <a:pt x="9173" y="5126"/>
                    <a:pt x="10226" y="4913"/>
                  </a:cubicBezTo>
                  <a:cubicBezTo>
                    <a:pt x="8146" y="3133"/>
                    <a:pt x="6793" y="3133"/>
                    <a:pt x="6793" y="1"/>
                  </a:cubicBezTo>
                  <a:close/>
                </a:path>
              </a:pathLst>
            </a:custGeom>
            <a:solidFill>
              <a:srgbClr val="B354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9"/>
            <p:cNvSpPr/>
            <p:nvPr/>
          </p:nvSpPr>
          <p:spPr>
            <a:xfrm>
              <a:off x="4688924" y="4078687"/>
              <a:ext cx="632480" cy="786741"/>
            </a:xfrm>
            <a:custGeom>
              <a:rect b="b" l="l" r="r" t="t"/>
              <a:pathLst>
                <a:path extrusionOk="0" h="38689" w="31103">
                  <a:moveTo>
                    <a:pt x="17338" y="0"/>
                  </a:moveTo>
                  <a:cubicBezTo>
                    <a:pt x="10799" y="0"/>
                    <a:pt x="4556" y="5712"/>
                    <a:pt x="2506" y="11760"/>
                  </a:cubicBezTo>
                  <a:lnTo>
                    <a:pt x="0" y="16372"/>
                  </a:lnTo>
                  <a:cubicBezTo>
                    <a:pt x="8647" y="17098"/>
                    <a:pt x="9273" y="24617"/>
                    <a:pt x="12632" y="30783"/>
                  </a:cubicBezTo>
                  <a:cubicBezTo>
                    <a:pt x="14868" y="35023"/>
                    <a:pt x="20080" y="38688"/>
                    <a:pt x="25196" y="38688"/>
                  </a:cubicBezTo>
                  <a:cubicBezTo>
                    <a:pt x="27246" y="38688"/>
                    <a:pt x="29281" y="38100"/>
                    <a:pt x="31103" y="36723"/>
                  </a:cubicBezTo>
                  <a:cubicBezTo>
                    <a:pt x="25263" y="33690"/>
                    <a:pt x="28196" y="25870"/>
                    <a:pt x="28296" y="20532"/>
                  </a:cubicBezTo>
                  <a:cubicBezTo>
                    <a:pt x="28496" y="13339"/>
                    <a:pt x="29549" y="4241"/>
                    <a:pt x="21704" y="908"/>
                  </a:cubicBezTo>
                  <a:cubicBezTo>
                    <a:pt x="20263" y="283"/>
                    <a:pt x="18793" y="0"/>
                    <a:pt x="1733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9"/>
            <p:cNvSpPr/>
            <p:nvPr/>
          </p:nvSpPr>
          <p:spPr>
            <a:xfrm>
              <a:off x="3607983" y="3997676"/>
              <a:ext cx="1267542" cy="608057"/>
            </a:xfrm>
            <a:custGeom>
              <a:rect b="b" l="l" r="r" t="t"/>
              <a:pathLst>
                <a:path extrusionOk="0" h="29902" w="62333">
                  <a:moveTo>
                    <a:pt x="5114" y="20255"/>
                  </a:moveTo>
                  <a:cubicBezTo>
                    <a:pt x="5013" y="20356"/>
                    <a:pt x="4913" y="20456"/>
                    <a:pt x="4688" y="20456"/>
                  </a:cubicBezTo>
                  <a:cubicBezTo>
                    <a:pt x="4788" y="20356"/>
                    <a:pt x="5013" y="20356"/>
                    <a:pt x="5114" y="20255"/>
                  </a:cubicBezTo>
                  <a:close/>
                  <a:moveTo>
                    <a:pt x="26303" y="0"/>
                  </a:moveTo>
                  <a:cubicBezTo>
                    <a:pt x="8596" y="0"/>
                    <a:pt x="1" y="16170"/>
                    <a:pt x="1" y="16170"/>
                  </a:cubicBezTo>
                  <a:lnTo>
                    <a:pt x="1" y="16270"/>
                  </a:lnTo>
                  <a:cubicBezTo>
                    <a:pt x="611" y="16978"/>
                    <a:pt x="3287" y="20464"/>
                    <a:pt x="4584" y="20464"/>
                  </a:cubicBezTo>
                  <a:cubicBezTo>
                    <a:pt x="4620" y="20464"/>
                    <a:pt x="4654" y="20461"/>
                    <a:pt x="4688" y="20456"/>
                  </a:cubicBezTo>
                  <a:lnTo>
                    <a:pt x="4688" y="20456"/>
                  </a:lnTo>
                  <a:cubicBezTo>
                    <a:pt x="3334" y="21183"/>
                    <a:pt x="1981" y="21709"/>
                    <a:pt x="828" y="22135"/>
                  </a:cubicBezTo>
                  <a:lnTo>
                    <a:pt x="828" y="22536"/>
                  </a:lnTo>
                  <a:cubicBezTo>
                    <a:pt x="11149" y="28043"/>
                    <a:pt x="19892" y="29902"/>
                    <a:pt x="27248" y="29902"/>
                  </a:cubicBezTo>
                  <a:cubicBezTo>
                    <a:pt x="39846" y="29902"/>
                    <a:pt x="48374" y="24451"/>
                    <a:pt x="53786" y="22536"/>
                  </a:cubicBezTo>
                  <a:cubicBezTo>
                    <a:pt x="62332" y="19504"/>
                    <a:pt x="57645" y="17423"/>
                    <a:pt x="51279" y="11483"/>
                  </a:cubicBezTo>
                  <a:cubicBezTo>
                    <a:pt x="38623" y="1458"/>
                    <a:pt x="32357" y="606"/>
                    <a:pt x="32357" y="606"/>
                  </a:cubicBezTo>
                  <a:cubicBezTo>
                    <a:pt x="30232" y="189"/>
                    <a:pt x="28215" y="0"/>
                    <a:pt x="26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9"/>
            <p:cNvSpPr/>
            <p:nvPr/>
          </p:nvSpPr>
          <p:spPr>
            <a:xfrm>
              <a:off x="3994291" y="4067584"/>
              <a:ext cx="154953" cy="494893"/>
            </a:xfrm>
            <a:custGeom>
              <a:rect b="b" l="l" r="r" t="t"/>
              <a:pathLst>
                <a:path extrusionOk="0" h="24337" w="7620">
                  <a:moveTo>
                    <a:pt x="0" y="0"/>
                  </a:moveTo>
                  <a:lnTo>
                    <a:pt x="0" y="0"/>
                  </a:lnTo>
                  <a:cubicBezTo>
                    <a:pt x="1454" y="1980"/>
                    <a:pt x="2833" y="3860"/>
                    <a:pt x="3760" y="5940"/>
                  </a:cubicBezTo>
                  <a:cubicBezTo>
                    <a:pt x="4813" y="7920"/>
                    <a:pt x="5439" y="10126"/>
                    <a:pt x="5539" y="12306"/>
                  </a:cubicBezTo>
                  <a:cubicBezTo>
                    <a:pt x="5640" y="14512"/>
                    <a:pt x="5113" y="16592"/>
                    <a:pt x="4086" y="18572"/>
                  </a:cubicBezTo>
                  <a:cubicBezTo>
                    <a:pt x="3033" y="20677"/>
                    <a:pt x="1579" y="22457"/>
                    <a:pt x="0" y="24336"/>
                  </a:cubicBezTo>
                  <a:cubicBezTo>
                    <a:pt x="2081" y="23183"/>
                    <a:pt x="3960" y="21504"/>
                    <a:pt x="5439" y="19424"/>
                  </a:cubicBezTo>
                  <a:cubicBezTo>
                    <a:pt x="6166" y="18371"/>
                    <a:pt x="6692" y="17218"/>
                    <a:pt x="7093" y="16066"/>
                  </a:cubicBezTo>
                  <a:cubicBezTo>
                    <a:pt x="7519" y="14812"/>
                    <a:pt x="7620" y="13459"/>
                    <a:pt x="7620" y="12206"/>
                  </a:cubicBezTo>
                  <a:cubicBezTo>
                    <a:pt x="7519" y="9599"/>
                    <a:pt x="6592" y="7193"/>
                    <a:pt x="5214" y="5113"/>
                  </a:cubicBezTo>
                  <a:cubicBezTo>
                    <a:pt x="4487" y="4060"/>
                    <a:pt x="3760" y="3133"/>
                    <a:pt x="2833" y="2281"/>
                  </a:cubicBezTo>
                  <a:cubicBezTo>
                    <a:pt x="1980" y="1454"/>
                    <a:pt x="1053" y="62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9"/>
            <p:cNvSpPr/>
            <p:nvPr/>
          </p:nvSpPr>
          <p:spPr>
            <a:xfrm>
              <a:off x="3733363" y="4144020"/>
              <a:ext cx="280318" cy="282372"/>
            </a:xfrm>
            <a:custGeom>
              <a:rect b="b" l="l" r="r" t="t"/>
              <a:pathLst>
                <a:path extrusionOk="0" h="13886" w="13785">
                  <a:moveTo>
                    <a:pt x="6893" y="1"/>
                  </a:moveTo>
                  <a:cubicBezTo>
                    <a:pt x="3008" y="1"/>
                    <a:pt x="0" y="3134"/>
                    <a:pt x="0" y="6893"/>
                  </a:cubicBezTo>
                  <a:cubicBezTo>
                    <a:pt x="0" y="10753"/>
                    <a:pt x="3008" y="13885"/>
                    <a:pt x="6893" y="13885"/>
                  </a:cubicBezTo>
                  <a:cubicBezTo>
                    <a:pt x="10752" y="13885"/>
                    <a:pt x="13785" y="10753"/>
                    <a:pt x="13785" y="6893"/>
                  </a:cubicBezTo>
                  <a:cubicBezTo>
                    <a:pt x="13785" y="3134"/>
                    <a:pt x="107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9"/>
            <p:cNvSpPr/>
            <p:nvPr/>
          </p:nvSpPr>
          <p:spPr>
            <a:xfrm>
              <a:off x="3794508" y="4205693"/>
              <a:ext cx="157515" cy="159020"/>
            </a:xfrm>
            <a:custGeom>
              <a:rect b="b" l="l" r="r" t="t"/>
              <a:pathLst>
                <a:path extrusionOk="0" h="7820" w="7746">
                  <a:moveTo>
                    <a:pt x="3886" y="0"/>
                  </a:moveTo>
                  <a:cubicBezTo>
                    <a:pt x="1680" y="0"/>
                    <a:pt x="1" y="1755"/>
                    <a:pt x="1" y="3860"/>
                  </a:cubicBezTo>
                  <a:cubicBezTo>
                    <a:pt x="1" y="6040"/>
                    <a:pt x="1680" y="7820"/>
                    <a:pt x="3886" y="7820"/>
                  </a:cubicBezTo>
                  <a:cubicBezTo>
                    <a:pt x="6066" y="7820"/>
                    <a:pt x="7745" y="6040"/>
                    <a:pt x="7745" y="3860"/>
                  </a:cubicBezTo>
                  <a:cubicBezTo>
                    <a:pt x="7745" y="1755"/>
                    <a:pt x="6066" y="0"/>
                    <a:pt x="3886" y="0"/>
                  </a:cubicBezTo>
                  <a:close/>
                </a:path>
              </a:pathLst>
            </a:custGeom>
            <a:solidFill>
              <a:srgbClr val="0010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9"/>
            <p:cNvSpPr/>
            <p:nvPr/>
          </p:nvSpPr>
          <p:spPr>
            <a:xfrm>
              <a:off x="3841398" y="4243901"/>
              <a:ext cx="50980" cy="51000"/>
            </a:xfrm>
            <a:custGeom>
              <a:rect b="b" l="l" r="r" t="t"/>
              <a:pathLst>
                <a:path extrusionOk="0" h="2508" w="2507">
                  <a:moveTo>
                    <a:pt x="1254" y="1"/>
                  </a:moveTo>
                  <a:cubicBezTo>
                    <a:pt x="527" y="1"/>
                    <a:pt x="1" y="502"/>
                    <a:pt x="1" y="1254"/>
                  </a:cubicBezTo>
                  <a:cubicBezTo>
                    <a:pt x="1" y="1981"/>
                    <a:pt x="527" y="2507"/>
                    <a:pt x="1254" y="2507"/>
                  </a:cubicBezTo>
                  <a:cubicBezTo>
                    <a:pt x="1981" y="2507"/>
                    <a:pt x="2507" y="1981"/>
                    <a:pt x="2507" y="1254"/>
                  </a:cubicBezTo>
                  <a:cubicBezTo>
                    <a:pt x="2507" y="502"/>
                    <a:pt x="1981" y="1"/>
                    <a:pt x="12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9"/>
            <p:cNvSpPr/>
            <p:nvPr/>
          </p:nvSpPr>
          <p:spPr>
            <a:xfrm>
              <a:off x="4145149" y="4033443"/>
              <a:ext cx="85122" cy="67797"/>
            </a:xfrm>
            <a:custGeom>
              <a:rect b="b" l="l" r="r" t="t"/>
              <a:pathLst>
                <a:path extrusionOk="0" h="3334" w="4186">
                  <a:moveTo>
                    <a:pt x="2080" y="0"/>
                  </a:moveTo>
                  <a:cubicBezTo>
                    <a:pt x="0" y="0"/>
                    <a:pt x="0" y="3333"/>
                    <a:pt x="2080" y="3333"/>
                  </a:cubicBezTo>
                  <a:cubicBezTo>
                    <a:pt x="4186" y="3333"/>
                    <a:pt x="4186" y="0"/>
                    <a:pt x="20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9"/>
            <p:cNvSpPr/>
            <p:nvPr/>
          </p:nvSpPr>
          <p:spPr>
            <a:xfrm>
              <a:off x="4291412" y="4113946"/>
              <a:ext cx="85122" cy="66292"/>
            </a:xfrm>
            <a:custGeom>
              <a:rect b="b" l="l" r="r" t="t"/>
              <a:pathLst>
                <a:path extrusionOk="0" h="3260"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9"/>
            <p:cNvSpPr/>
            <p:nvPr/>
          </p:nvSpPr>
          <p:spPr>
            <a:xfrm>
              <a:off x="4176728" y="4186315"/>
              <a:ext cx="87176" cy="67817"/>
            </a:xfrm>
            <a:custGeom>
              <a:rect b="b" l="l" r="r" t="t"/>
              <a:pathLst>
                <a:path extrusionOk="0" h="3335" w="4287">
                  <a:moveTo>
                    <a:pt x="2206" y="1"/>
                  </a:moveTo>
                  <a:cubicBezTo>
                    <a:pt x="1" y="1"/>
                    <a:pt x="1" y="3334"/>
                    <a:pt x="2206" y="3334"/>
                  </a:cubicBezTo>
                  <a:cubicBezTo>
                    <a:pt x="4287" y="3334"/>
                    <a:pt x="4287" y="1"/>
                    <a:pt x="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9"/>
            <p:cNvSpPr/>
            <p:nvPr/>
          </p:nvSpPr>
          <p:spPr>
            <a:xfrm>
              <a:off x="4170628" y="4345836"/>
              <a:ext cx="87156" cy="67797"/>
            </a:xfrm>
            <a:custGeom>
              <a:rect b="b" l="l" r="r" t="t"/>
              <a:pathLst>
                <a:path extrusionOk="0" h="3334" w="4286">
                  <a:moveTo>
                    <a:pt x="2080" y="1"/>
                  </a:moveTo>
                  <a:cubicBezTo>
                    <a:pt x="0" y="1"/>
                    <a:pt x="0" y="3334"/>
                    <a:pt x="2080" y="3334"/>
                  </a:cubicBezTo>
                  <a:cubicBezTo>
                    <a:pt x="4286" y="3334"/>
                    <a:pt x="42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9"/>
            <p:cNvSpPr/>
            <p:nvPr/>
          </p:nvSpPr>
          <p:spPr>
            <a:xfrm>
              <a:off x="4310770" y="4269400"/>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9"/>
            <p:cNvSpPr/>
            <p:nvPr/>
          </p:nvSpPr>
          <p:spPr>
            <a:xfrm>
              <a:off x="4291412" y="4419730"/>
              <a:ext cx="85122" cy="66272"/>
            </a:xfrm>
            <a:custGeom>
              <a:rect b="b" l="l" r="r" t="t"/>
              <a:pathLst>
                <a:path extrusionOk="0" h="3259" w="4186">
                  <a:moveTo>
                    <a:pt x="2105" y="1"/>
                  </a:moveTo>
                  <a:cubicBezTo>
                    <a:pt x="0" y="1"/>
                    <a:pt x="0" y="3259"/>
                    <a:pt x="2105" y="3259"/>
                  </a:cubicBezTo>
                  <a:cubicBezTo>
                    <a:pt x="4186" y="3259"/>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9"/>
            <p:cNvSpPr/>
            <p:nvPr/>
          </p:nvSpPr>
          <p:spPr>
            <a:xfrm>
              <a:off x="4438184" y="4209760"/>
              <a:ext cx="87156" cy="67817"/>
            </a:xfrm>
            <a:custGeom>
              <a:rect b="b" l="l" r="r" t="t"/>
              <a:pathLst>
                <a:path extrusionOk="0" h="3335" w="4286">
                  <a:moveTo>
                    <a:pt x="2181" y="1"/>
                  </a:moveTo>
                  <a:cubicBezTo>
                    <a:pt x="0" y="1"/>
                    <a:pt x="0" y="3334"/>
                    <a:pt x="2181" y="3334"/>
                  </a:cubicBezTo>
                  <a:cubicBezTo>
                    <a:pt x="4286" y="3334"/>
                    <a:pt x="4286" y="1"/>
                    <a:pt x="2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9"/>
            <p:cNvSpPr/>
            <p:nvPr/>
          </p:nvSpPr>
          <p:spPr>
            <a:xfrm>
              <a:off x="4584447" y="4298945"/>
              <a:ext cx="85122" cy="65763"/>
            </a:xfrm>
            <a:custGeom>
              <a:rect b="b" l="l" r="r" t="t"/>
              <a:pathLst>
                <a:path extrusionOk="0" h="3234" w="4186">
                  <a:moveTo>
                    <a:pt x="2105" y="1"/>
                  </a:moveTo>
                  <a:cubicBezTo>
                    <a:pt x="0" y="1"/>
                    <a:pt x="0" y="3234"/>
                    <a:pt x="2105" y="3234"/>
                  </a:cubicBezTo>
                  <a:cubicBezTo>
                    <a:pt x="4186" y="3234"/>
                    <a:pt x="4186" y="1"/>
                    <a:pt x="21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9"/>
            <p:cNvSpPr/>
            <p:nvPr/>
          </p:nvSpPr>
          <p:spPr>
            <a:xfrm>
              <a:off x="4440217" y="4360619"/>
              <a:ext cx="85122" cy="65763"/>
            </a:xfrm>
            <a:custGeom>
              <a:rect b="b" l="l" r="r" t="t"/>
              <a:pathLst>
                <a:path extrusionOk="0" h="3234" w="4186">
                  <a:moveTo>
                    <a:pt x="2081" y="0"/>
                  </a:moveTo>
                  <a:cubicBezTo>
                    <a:pt x="0" y="0"/>
                    <a:pt x="0" y="3233"/>
                    <a:pt x="2081" y="3233"/>
                  </a:cubicBezTo>
                  <a:cubicBezTo>
                    <a:pt x="4186" y="3233"/>
                    <a:pt x="4186" y="0"/>
                    <a:pt x="20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9"/>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rgbClr val="F59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9"/>
            <p:cNvSpPr/>
            <p:nvPr/>
          </p:nvSpPr>
          <p:spPr>
            <a:xfrm>
              <a:off x="3605950" y="4307608"/>
              <a:ext cx="1339893" cy="397041"/>
            </a:xfrm>
            <a:custGeom>
              <a:rect b="b" l="l" r="r" t="t"/>
              <a:pathLst>
                <a:path extrusionOk="0" h="19525" w="65891">
                  <a:moveTo>
                    <a:pt x="502" y="1"/>
                  </a:moveTo>
                  <a:cubicBezTo>
                    <a:pt x="201" y="627"/>
                    <a:pt x="1" y="928"/>
                    <a:pt x="1" y="928"/>
                  </a:cubicBezTo>
                  <a:cubicBezTo>
                    <a:pt x="1" y="928"/>
                    <a:pt x="101" y="928"/>
                    <a:pt x="101" y="1028"/>
                  </a:cubicBezTo>
                  <a:lnTo>
                    <a:pt x="101" y="928"/>
                  </a:lnTo>
                  <a:cubicBezTo>
                    <a:pt x="101" y="928"/>
                    <a:pt x="301" y="627"/>
                    <a:pt x="627" y="101"/>
                  </a:cubicBezTo>
                  <a:lnTo>
                    <a:pt x="502" y="1"/>
                  </a:lnTo>
                  <a:close/>
                  <a:moveTo>
                    <a:pt x="2376" y="6369"/>
                  </a:moveTo>
                  <a:cubicBezTo>
                    <a:pt x="1876" y="6569"/>
                    <a:pt x="1352" y="6768"/>
                    <a:pt x="828" y="6893"/>
                  </a:cubicBezTo>
                  <a:lnTo>
                    <a:pt x="828" y="7294"/>
                  </a:lnTo>
                  <a:lnTo>
                    <a:pt x="928" y="7294"/>
                  </a:lnTo>
                  <a:lnTo>
                    <a:pt x="928" y="6893"/>
                  </a:lnTo>
                  <a:cubicBezTo>
                    <a:pt x="1352" y="6768"/>
                    <a:pt x="1876" y="6569"/>
                    <a:pt x="2376" y="6369"/>
                  </a:cubicBezTo>
                  <a:close/>
                  <a:moveTo>
                    <a:pt x="30377" y="14512"/>
                  </a:moveTo>
                  <a:cubicBezTo>
                    <a:pt x="30903" y="15039"/>
                    <a:pt x="31429" y="15440"/>
                    <a:pt x="32256" y="15866"/>
                  </a:cubicBezTo>
                  <a:cubicBezTo>
                    <a:pt x="31429" y="15440"/>
                    <a:pt x="30903" y="15039"/>
                    <a:pt x="30477" y="14512"/>
                  </a:cubicBezTo>
                  <a:close/>
                  <a:moveTo>
                    <a:pt x="57222" y="6143"/>
                  </a:moveTo>
                  <a:cubicBezTo>
                    <a:pt x="62232" y="8550"/>
                    <a:pt x="63059" y="14513"/>
                    <a:pt x="65891" y="19525"/>
                  </a:cubicBezTo>
                  <a:cubicBezTo>
                    <a:pt x="63159" y="14513"/>
                    <a:pt x="62232" y="8550"/>
                    <a:pt x="57222" y="6143"/>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9"/>
            <p:cNvSpPr/>
            <p:nvPr/>
          </p:nvSpPr>
          <p:spPr>
            <a:xfrm>
              <a:off x="4225652" y="4570589"/>
              <a:ext cx="303785" cy="93785"/>
            </a:xfrm>
            <a:custGeom>
              <a:rect b="b" l="l" r="r" t="t"/>
              <a:pathLst>
                <a:path extrusionOk="0" h="4612" w="14939">
                  <a:moveTo>
                    <a:pt x="8999" y="0"/>
                  </a:moveTo>
                  <a:cubicBezTo>
                    <a:pt x="6267" y="727"/>
                    <a:pt x="3234" y="1354"/>
                    <a:pt x="1" y="1579"/>
                  </a:cubicBezTo>
                  <a:cubicBezTo>
                    <a:pt x="427" y="2106"/>
                    <a:pt x="953" y="2507"/>
                    <a:pt x="1780" y="2933"/>
                  </a:cubicBezTo>
                  <a:cubicBezTo>
                    <a:pt x="3359" y="3860"/>
                    <a:pt x="5866" y="4612"/>
                    <a:pt x="9500" y="4612"/>
                  </a:cubicBezTo>
                  <a:cubicBezTo>
                    <a:pt x="11079" y="4612"/>
                    <a:pt x="12858" y="4486"/>
                    <a:pt x="14938" y="4186"/>
                  </a:cubicBezTo>
                  <a:cubicBezTo>
                    <a:pt x="14638" y="3985"/>
                    <a:pt x="14111" y="3760"/>
                    <a:pt x="13685" y="3559"/>
                  </a:cubicBezTo>
                  <a:cubicBezTo>
                    <a:pt x="12131" y="2732"/>
                    <a:pt x="10252" y="1354"/>
                    <a:pt x="89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9"/>
            <p:cNvSpPr/>
            <p:nvPr/>
          </p:nvSpPr>
          <p:spPr>
            <a:xfrm>
              <a:off x="4450913" y="4504849"/>
              <a:ext cx="207966" cy="87156"/>
            </a:xfrm>
            <a:custGeom>
              <a:rect b="b" l="l" r="r" t="t"/>
              <a:pathLst>
                <a:path extrusionOk="0" h="4286" w="10227">
                  <a:moveTo>
                    <a:pt x="6793" y="0"/>
                  </a:moveTo>
                  <a:cubicBezTo>
                    <a:pt x="4687" y="827"/>
                    <a:pt x="2507" y="1780"/>
                    <a:pt x="1" y="2607"/>
                  </a:cubicBezTo>
                  <a:cubicBezTo>
                    <a:pt x="201" y="2932"/>
                    <a:pt x="527" y="3133"/>
                    <a:pt x="828" y="3333"/>
                  </a:cubicBezTo>
                  <a:cubicBezTo>
                    <a:pt x="2081" y="3960"/>
                    <a:pt x="4061" y="4286"/>
                    <a:pt x="5840" y="4286"/>
                  </a:cubicBezTo>
                  <a:cubicBezTo>
                    <a:pt x="7520" y="4286"/>
                    <a:pt x="9073" y="4085"/>
                    <a:pt x="10226" y="3760"/>
                  </a:cubicBezTo>
                  <a:cubicBezTo>
                    <a:pt x="8347" y="2306"/>
                    <a:pt x="6993" y="2080"/>
                    <a:pt x="67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9"/>
            <p:cNvSpPr/>
            <p:nvPr/>
          </p:nvSpPr>
          <p:spPr>
            <a:xfrm>
              <a:off x="4762818" y="4173586"/>
              <a:ext cx="556549" cy="690089"/>
            </a:xfrm>
            <a:custGeom>
              <a:rect b="b" l="l" r="r" t="t"/>
              <a:pathLst>
                <a:path extrusionOk="0" h="33936" w="27369">
                  <a:moveTo>
                    <a:pt x="22682" y="0"/>
                  </a:moveTo>
                  <a:cubicBezTo>
                    <a:pt x="18396" y="4487"/>
                    <a:pt x="10978" y="8246"/>
                    <a:pt x="1679" y="10552"/>
                  </a:cubicBezTo>
                  <a:cubicBezTo>
                    <a:pt x="1579" y="11279"/>
                    <a:pt x="1053" y="11905"/>
                    <a:pt x="0" y="12532"/>
                  </a:cubicBezTo>
                  <a:cubicBezTo>
                    <a:pt x="125" y="12632"/>
                    <a:pt x="226" y="12632"/>
                    <a:pt x="326" y="12732"/>
                  </a:cubicBezTo>
                  <a:cubicBezTo>
                    <a:pt x="5339" y="15138"/>
                    <a:pt x="6266" y="21103"/>
                    <a:pt x="8998" y="26116"/>
                  </a:cubicBezTo>
                  <a:cubicBezTo>
                    <a:pt x="10251" y="28522"/>
                    <a:pt x="12431" y="30702"/>
                    <a:pt x="15038" y="32156"/>
                  </a:cubicBezTo>
                  <a:cubicBezTo>
                    <a:pt x="17143" y="33309"/>
                    <a:pt x="19324" y="33935"/>
                    <a:pt x="21529" y="33935"/>
                  </a:cubicBezTo>
                  <a:cubicBezTo>
                    <a:pt x="23509" y="33935"/>
                    <a:pt x="25589" y="33409"/>
                    <a:pt x="27369" y="32056"/>
                  </a:cubicBezTo>
                  <a:cubicBezTo>
                    <a:pt x="27268" y="32056"/>
                    <a:pt x="27268" y="31955"/>
                    <a:pt x="27268" y="31955"/>
                  </a:cubicBezTo>
                  <a:cubicBezTo>
                    <a:pt x="21629" y="28823"/>
                    <a:pt x="24436" y="21103"/>
                    <a:pt x="24662" y="15765"/>
                  </a:cubicBezTo>
                  <a:cubicBezTo>
                    <a:pt x="24762" y="10552"/>
                    <a:pt x="25289" y="4386"/>
                    <a:pt x="226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9"/>
            <p:cNvSpPr/>
            <p:nvPr/>
          </p:nvSpPr>
          <p:spPr>
            <a:xfrm>
              <a:off x="3607983" y="4309662"/>
              <a:ext cx="1189048" cy="295102"/>
            </a:xfrm>
            <a:custGeom>
              <a:rect b="b" l="l" r="r" t="t"/>
              <a:pathLst>
                <a:path extrusionOk="0" h="14512" w="58473">
                  <a:moveTo>
                    <a:pt x="28497" y="8973"/>
                  </a:moveTo>
                  <a:cubicBezTo>
                    <a:pt x="30603" y="8973"/>
                    <a:pt x="30603" y="12306"/>
                    <a:pt x="28497" y="12306"/>
                  </a:cubicBezTo>
                  <a:cubicBezTo>
                    <a:pt x="26417" y="12306"/>
                    <a:pt x="26417" y="8973"/>
                    <a:pt x="28497" y="8973"/>
                  </a:cubicBezTo>
                  <a:close/>
                  <a:moveTo>
                    <a:pt x="527" y="0"/>
                  </a:moveTo>
                  <a:cubicBezTo>
                    <a:pt x="201" y="526"/>
                    <a:pt x="1" y="827"/>
                    <a:pt x="1" y="827"/>
                  </a:cubicBezTo>
                  <a:lnTo>
                    <a:pt x="1" y="927"/>
                  </a:lnTo>
                  <a:cubicBezTo>
                    <a:pt x="201" y="1253"/>
                    <a:pt x="828" y="1980"/>
                    <a:pt x="1555" y="2807"/>
                  </a:cubicBezTo>
                  <a:cubicBezTo>
                    <a:pt x="2607" y="3960"/>
                    <a:pt x="3861" y="5113"/>
                    <a:pt x="4587" y="5113"/>
                  </a:cubicBezTo>
                  <a:lnTo>
                    <a:pt x="4688" y="5113"/>
                  </a:lnTo>
                  <a:cubicBezTo>
                    <a:pt x="4788" y="5013"/>
                    <a:pt x="5013" y="5013"/>
                    <a:pt x="5114" y="4912"/>
                  </a:cubicBezTo>
                  <a:lnTo>
                    <a:pt x="5114" y="4912"/>
                  </a:lnTo>
                  <a:cubicBezTo>
                    <a:pt x="5013" y="5013"/>
                    <a:pt x="4913" y="5113"/>
                    <a:pt x="4688" y="5113"/>
                  </a:cubicBezTo>
                  <a:cubicBezTo>
                    <a:pt x="4061" y="5414"/>
                    <a:pt x="3434" y="5739"/>
                    <a:pt x="2808" y="5940"/>
                  </a:cubicBezTo>
                  <a:cubicBezTo>
                    <a:pt x="2708" y="6040"/>
                    <a:pt x="2507" y="6166"/>
                    <a:pt x="2282" y="6266"/>
                  </a:cubicBezTo>
                  <a:cubicBezTo>
                    <a:pt x="1780" y="6466"/>
                    <a:pt x="1254" y="6667"/>
                    <a:pt x="828" y="6792"/>
                  </a:cubicBezTo>
                  <a:lnTo>
                    <a:pt x="828" y="7193"/>
                  </a:lnTo>
                  <a:cubicBezTo>
                    <a:pt x="11179" y="12632"/>
                    <a:pt x="19826" y="14511"/>
                    <a:pt x="27144" y="14511"/>
                  </a:cubicBezTo>
                  <a:cubicBezTo>
                    <a:pt x="28297" y="14511"/>
                    <a:pt x="29224" y="14511"/>
                    <a:pt x="30277" y="14411"/>
                  </a:cubicBezTo>
                  <a:lnTo>
                    <a:pt x="30377" y="14411"/>
                  </a:lnTo>
                  <a:cubicBezTo>
                    <a:pt x="33610" y="14186"/>
                    <a:pt x="36643" y="13559"/>
                    <a:pt x="39375" y="12832"/>
                  </a:cubicBezTo>
                  <a:cubicBezTo>
                    <a:pt x="40001" y="12632"/>
                    <a:pt x="40728" y="12431"/>
                    <a:pt x="41354" y="12206"/>
                  </a:cubicBezTo>
                  <a:lnTo>
                    <a:pt x="41455" y="12206"/>
                  </a:lnTo>
                  <a:cubicBezTo>
                    <a:pt x="43961" y="11379"/>
                    <a:pt x="46141" y="10426"/>
                    <a:pt x="48247" y="9599"/>
                  </a:cubicBezTo>
                  <a:cubicBezTo>
                    <a:pt x="48247" y="9499"/>
                    <a:pt x="48247" y="9499"/>
                    <a:pt x="48147" y="9499"/>
                  </a:cubicBezTo>
                  <a:cubicBezTo>
                    <a:pt x="50327" y="8547"/>
                    <a:pt x="52106" y="7719"/>
                    <a:pt x="53660" y="7193"/>
                  </a:cubicBezTo>
                  <a:cubicBezTo>
                    <a:pt x="55039" y="6667"/>
                    <a:pt x="55966" y="6266"/>
                    <a:pt x="56693" y="5840"/>
                  </a:cubicBezTo>
                  <a:lnTo>
                    <a:pt x="56793" y="5840"/>
                  </a:lnTo>
                  <a:cubicBezTo>
                    <a:pt x="57846" y="5213"/>
                    <a:pt x="58372" y="4587"/>
                    <a:pt x="58472" y="3860"/>
                  </a:cubicBezTo>
                  <a:lnTo>
                    <a:pt x="58472" y="3860"/>
                  </a:lnTo>
                  <a:cubicBezTo>
                    <a:pt x="52106" y="5414"/>
                    <a:pt x="44888" y="6466"/>
                    <a:pt x="37169" y="6567"/>
                  </a:cubicBezTo>
                  <a:cubicBezTo>
                    <a:pt x="37495" y="7519"/>
                    <a:pt x="36969" y="8672"/>
                    <a:pt x="35715" y="8672"/>
                  </a:cubicBezTo>
                  <a:cubicBezTo>
                    <a:pt x="34462" y="8672"/>
                    <a:pt x="33936" y="7519"/>
                    <a:pt x="34136" y="6567"/>
                  </a:cubicBezTo>
                  <a:cubicBezTo>
                    <a:pt x="31104" y="6567"/>
                    <a:pt x="28197" y="6366"/>
                    <a:pt x="25264" y="6166"/>
                  </a:cubicBezTo>
                  <a:cubicBezTo>
                    <a:pt x="25064" y="6667"/>
                    <a:pt x="24738" y="7093"/>
                    <a:pt x="24437" y="7519"/>
                  </a:cubicBezTo>
                  <a:cubicBezTo>
                    <a:pt x="22958" y="9599"/>
                    <a:pt x="21079" y="11278"/>
                    <a:pt x="18998" y="12431"/>
                  </a:cubicBezTo>
                  <a:cubicBezTo>
                    <a:pt x="20577" y="10552"/>
                    <a:pt x="22031" y="8772"/>
                    <a:pt x="23084" y="6667"/>
                  </a:cubicBezTo>
                  <a:cubicBezTo>
                    <a:pt x="23184" y="6466"/>
                    <a:pt x="23284" y="6266"/>
                    <a:pt x="23384" y="5940"/>
                  </a:cubicBezTo>
                  <a:cubicBezTo>
                    <a:pt x="20978" y="5639"/>
                    <a:pt x="18572" y="5313"/>
                    <a:pt x="16392" y="4912"/>
                  </a:cubicBezTo>
                  <a:cubicBezTo>
                    <a:pt x="15339" y="5414"/>
                    <a:pt x="14186" y="5739"/>
                    <a:pt x="13059" y="5739"/>
                  </a:cubicBezTo>
                  <a:cubicBezTo>
                    <a:pt x="10653" y="5739"/>
                    <a:pt x="8447" y="4486"/>
                    <a:pt x="7194" y="2607"/>
                  </a:cubicBezTo>
                  <a:cubicBezTo>
                    <a:pt x="4788" y="1780"/>
                    <a:pt x="2607" y="927"/>
                    <a:pt x="5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9"/>
            <p:cNvSpPr/>
            <p:nvPr/>
          </p:nvSpPr>
          <p:spPr>
            <a:xfrm>
              <a:off x="3994291" y="4430426"/>
              <a:ext cx="127439" cy="132035"/>
            </a:xfrm>
            <a:custGeom>
              <a:rect b="b" l="l" r="r" t="t"/>
              <a:pathLst>
                <a:path extrusionOk="0" h="6493" w="6267">
                  <a:moveTo>
                    <a:pt x="4386" y="1"/>
                  </a:moveTo>
                  <a:cubicBezTo>
                    <a:pt x="4286" y="327"/>
                    <a:pt x="4186" y="527"/>
                    <a:pt x="4086" y="728"/>
                  </a:cubicBezTo>
                  <a:cubicBezTo>
                    <a:pt x="3033" y="2833"/>
                    <a:pt x="1579" y="4613"/>
                    <a:pt x="0" y="6492"/>
                  </a:cubicBezTo>
                  <a:cubicBezTo>
                    <a:pt x="2081" y="5339"/>
                    <a:pt x="3960" y="3660"/>
                    <a:pt x="5439" y="1580"/>
                  </a:cubicBezTo>
                  <a:cubicBezTo>
                    <a:pt x="5740" y="1154"/>
                    <a:pt x="6066" y="728"/>
                    <a:pt x="6266" y="227"/>
                  </a:cubicBezTo>
                  <a:cubicBezTo>
                    <a:pt x="5640" y="101"/>
                    <a:pt x="5013" y="101"/>
                    <a:pt x="43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9"/>
            <p:cNvSpPr/>
            <p:nvPr/>
          </p:nvSpPr>
          <p:spPr>
            <a:xfrm>
              <a:off x="4298021" y="4443175"/>
              <a:ext cx="72393" cy="42826"/>
            </a:xfrm>
            <a:custGeom>
              <a:rect b="b" l="l" r="r" t="t"/>
              <a:pathLst>
                <a:path extrusionOk="0" h="2106" w="3560">
                  <a:moveTo>
                    <a:pt x="201" y="1"/>
                  </a:moveTo>
                  <a:cubicBezTo>
                    <a:pt x="1" y="953"/>
                    <a:pt x="527" y="2106"/>
                    <a:pt x="1780" y="2106"/>
                  </a:cubicBezTo>
                  <a:cubicBezTo>
                    <a:pt x="3034" y="2106"/>
                    <a:pt x="3560" y="953"/>
                    <a:pt x="32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9"/>
            <p:cNvSpPr/>
            <p:nvPr/>
          </p:nvSpPr>
          <p:spPr>
            <a:xfrm>
              <a:off x="4145149" y="4492099"/>
              <a:ext cx="85122" cy="67797"/>
            </a:xfrm>
            <a:custGeom>
              <a:rect b="b" l="l" r="r" t="t"/>
              <a:pathLst>
                <a:path extrusionOk="0" h="3334" w="4186">
                  <a:moveTo>
                    <a:pt x="2080" y="1"/>
                  </a:moveTo>
                  <a:cubicBezTo>
                    <a:pt x="0" y="1"/>
                    <a:pt x="0" y="3334"/>
                    <a:pt x="2080" y="3334"/>
                  </a:cubicBezTo>
                  <a:cubicBezTo>
                    <a:pt x="4186" y="3334"/>
                    <a:pt x="4186" y="1"/>
                    <a:pt x="20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9"/>
            <p:cNvSpPr/>
            <p:nvPr/>
          </p:nvSpPr>
          <p:spPr>
            <a:xfrm>
              <a:off x="6418500" y="2844700"/>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9"/>
            <p:cNvSpPr/>
            <p:nvPr/>
          </p:nvSpPr>
          <p:spPr>
            <a:xfrm>
              <a:off x="6597075" y="2591484"/>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9"/>
            <p:cNvSpPr/>
            <p:nvPr/>
          </p:nvSpPr>
          <p:spPr>
            <a:xfrm flipH="1">
              <a:off x="3276230" y="4109338"/>
              <a:ext cx="178075" cy="176350"/>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9"/>
            <p:cNvSpPr/>
            <p:nvPr/>
          </p:nvSpPr>
          <p:spPr>
            <a:xfrm flipH="1">
              <a:off x="3148300" y="3856122"/>
              <a:ext cx="127430" cy="126196"/>
            </a:xfrm>
            <a:custGeom>
              <a:rect b="b" l="l" r="r" t="t"/>
              <a:pathLst>
                <a:path extrusionOk="0" h="7054" w="7123">
                  <a:moveTo>
                    <a:pt x="3516" y="1"/>
                  </a:moveTo>
                  <a:cubicBezTo>
                    <a:pt x="1621" y="1"/>
                    <a:pt x="1" y="1530"/>
                    <a:pt x="1" y="3516"/>
                  </a:cubicBezTo>
                  <a:cubicBezTo>
                    <a:pt x="1" y="5524"/>
                    <a:pt x="1621" y="7054"/>
                    <a:pt x="3516" y="7054"/>
                  </a:cubicBezTo>
                  <a:cubicBezTo>
                    <a:pt x="5524" y="7054"/>
                    <a:pt x="7122" y="5524"/>
                    <a:pt x="7122" y="3516"/>
                  </a:cubicBezTo>
                  <a:cubicBezTo>
                    <a:pt x="7122" y="1530"/>
                    <a:pt x="5524" y="1"/>
                    <a:pt x="35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3" name="Google Shape;973;p49"/>
          <p:cNvGrpSpPr/>
          <p:nvPr/>
        </p:nvGrpSpPr>
        <p:grpSpPr>
          <a:xfrm>
            <a:off x="574044" y="282017"/>
            <a:ext cx="5557500" cy="1616410"/>
            <a:chOff x="1357289" y="1231467"/>
            <a:chExt cx="5557500" cy="1616410"/>
          </a:xfrm>
        </p:grpSpPr>
        <p:sp>
          <p:nvSpPr>
            <p:cNvPr id="974" name="Google Shape;974;p49">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975" name="Google Shape;975;p49"/>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6" name="Google Shape;976;p49"/>
          <p:cNvSpPr txBox="1"/>
          <p:nvPr/>
        </p:nvSpPr>
        <p:spPr>
          <a:xfrm>
            <a:off x="633713" y="404029"/>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100">
                <a:solidFill>
                  <a:srgbClr val="FDD039"/>
                </a:solidFill>
                <a:latin typeface="Poppins"/>
                <a:ea typeface="Poppins"/>
                <a:cs typeface="Poppins"/>
                <a:sym typeface="Poppins"/>
              </a:rPr>
              <a:t>What Dr. Seuss book is your favorite</a:t>
            </a:r>
            <a:r>
              <a:rPr lang="en" sz="2100">
                <a:solidFill>
                  <a:srgbClr val="FDD039"/>
                </a:solidFill>
                <a:latin typeface="Poppins"/>
                <a:ea typeface="Poppins"/>
                <a:cs typeface="Poppins"/>
                <a:sym typeface="Poppins"/>
              </a:rPr>
              <a:t>?</a:t>
            </a:r>
            <a:endParaRPr sz="2100">
              <a:solidFill>
                <a:srgbClr val="FDD039"/>
              </a:solidFill>
              <a:latin typeface="Poppins"/>
              <a:ea typeface="Poppins"/>
              <a:cs typeface="Poppins"/>
              <a:sym typeface="Poppins"/>
            </a:endParaRPr>
          </a:p>
        </p:txBody>
      </p:sp>
      <p:pic>
        <p:nvPicPr>
          <p:cNvPr id="977" name="Google Shape;977;p49"/>
          <p:cNvPicPr preferRelativeResize="0"/>
          <p:nvPr/>
        </p:nvPicPr>
        <p:blipFill>
          <a:blip r:embed="rId3">
            <a:alphaModFix/>
          </a:blip>
          <a:stretch>
            <a:fillRect/>
          </a:stretch>
        </p:blipFill>
        <p:spPr>
          <a:xfrm>
            <a:off x="3587025" y="2099375"/>
            <a:ext cx="5497500" cy="1806625"/>
          </a:xfrm>
          <a:prstGeom prst="rect">
            <a:avLst/>
          </a:prstGeom>
          <a:noFill/>
          <a:ln>
            <a:noFill/>
          </a:ln>
        </p:spPr>
      </p:pic>
      <p:pic>
        <p:nvPicPr>
          <p:cNvPr id="978" name="Google Shape;978;p49"/>
          <p:cNvPicPr preferRelativeResize="0"/>
          <p:nvPr/>
        </p:nvPicPr>
        <p:blipFill>
          <a:blip r:embed="rId4">
            <a:alphaModFix/>
          </a:blip>
          <a:stretch>
            <a:fillRect/>
          </a:stretch>
        </p:blipFill>
        <p:spPr>
          <a:xfrm>
            <a:off x="162271" y="2099364"/>
            <a:ext cx="1763425" cy="1737007"/>
          </a:xfrm>
          <a:prstGeom prst="rect">
            <a:avLst/>
          </a:prstGeom>
          <a:noFill/>
          <a:ln>
            <a:noFill/>
          </a:ln>
        </p:spPr>
      </p:pic>
      <p:sp>
        <p:nvSpPr>
          <p:cNvPr id="979" name="Google Shape;979;p49"/>
          <p:cNvSpPr txBox="1"/>
          <p:nvPr/>
        </p:nvSpPr>
        <p:spPr>
          <a:xfrm>
            <a:off x="236975" y="2202375"/>
            <a:ext cx="1602900" cy="3693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oppins"/>
                <a:ea typeface="Poppins"/>
                <a:cs typeface="Poppins"/>
                <a:sym typeface="Poppins"/>
              </a:rPr>
              <a:t>The Cat in the Hat</a:t>
            </a:r>
            <a:endParaRPr sz="1100">
              <a:latin typeface="Poppins"/>
              <a:ea typeface="Poppins"/>
              <a:cs typeface="Poppins"/>
              <a:sym typeface="Poppins"/>
            </a:endParaRPr>
          </a:p>
        </p:txBody>
      </p:sp>
      <p:pic>
        <p:nvPicPr>
          <p:cNvPr id="980" name="Google Shape;980;p49"/>
          <p:cNvPicPr preferRelativeResize="0"/>
          <p:nvPr/>
        </p:nvPicPr>
        <p:blipFill>
          <a:blip r:embed="rId5">
            <a:alphaModFix/>
          </a:blip>
          <a:stretch>
            <a:fillRect/>
          </a:stretch>
        </p:blipFill>
        <p:spPr>
          <a:xfrm>
            <a:off x="2535025" y="2099371"/>
            <a:ext cx="1810207" cy="1737000"/>
          </a:xfrm>
          <a:prstGeom prst="rect">
            <a:avLst/>
          </a:prstGeom>
          <a:noFill/>
          <a:ln>
            <a:noFill/>
          </a:ln>
        </p:spPr>
      </p:pic>
      <p:sp>
        <p:nvSpPr>
          <p:cNvPr id="981" name="Google Shape;981;p49"/>
          <p:cNvSpPr txBox="1"/>
          <p:nvPr/>
        </p:nvSpPr>
        <p:spPr>
          <a:xfrm>
            <a:off x="2581800" y="2202375"/>
            <a:ext cx="1763400" cy="3693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oppins"/>
                <a:ea typeface="Poppins"/>
                <a:cs typeface="Poppins"/>
                <a:sym typeface="Poppins"/>
              </a:rPr>
              <a:t>Horton Hears a Who</a:t>
            </a:r>
            <a:endParaRPr sz="1100">
              <a:latin typeface="Poppins"/>
              <a:ea typeface="Poppins"/>
              <a:cs typeface="Poppins"/>
              <a:sym typeface="Poppins"/>
            </a:endParaRPr>
          </a:p>
        </p:txBody>
      </p:sp>
      <p:pic>
        <p:nvPicPr>
          <p:cNvPr id="982" name="Google Shape;982;p49"/>
          <p:cNvPicPr preferRelativeResize="0"/>
          <p:nvPr/>
        </p:nvPicPr>
        <p:blipFill>
          <a:blip r:embed="rId6">
            <a:alphaModFix/>
          </a:blip>
          <a:stretch>
            <a:fillRect/>
          </a:stretch>
        </p:blipFill>
        <p:spPr>
          <a:xfrm>
            <a:off x="4918250" y="2159675"/>
            <a:ext cx="1763400" cy="1736675"/>
          </a:xfrm>
          <a:prstGeom prst="rect">
            <a:avLst/>
          </a:prstGeom>
          <a:noFill/>
          <a:ln>
            <a:noFill/>
          </a:ln>
        </p:spPr>
      </p:pic>
      <p:sp>
        <p:nvSpPr>
          <p:cNvPr id="983" name="Google Shape;983;p49"/>
          <p:cNvSpPr txBox="1"/>
          <p:nvPr/>
        </p:nvSpPr>
        <p:spPr>
          <a:xfrm>
            <a:off x="4954550" y="2202375"/>
            <a:ext cx="1727100" cy="3540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Poppins"/>
                <a:ea typeface="Poppins"/>
                <a:cs typeface="Poppins"/>
                <a:sym typeface="Poppins"/>
              </a:rPr>
              <a:t>Green Eggs and Ham</a:t>
            </a:r>
            <a:endParaRPr sz="1000">
              <a:latin typeface="Poppins"/>
              <a:ea typeface="Poppins"/>
              <a:cs typeface="Poppins"/>
              <a:sym typeface="Poppins"/>
            </a:endParaRPr>
          </a:p>
        </p:txBody>
      </p:sp>
      <p:pic>
        <p:nvPicPr>
          <p:cNvPr id="984" name="Google Shape;984;p49"/>
          <p:cNvPicPr preferRelativeResize="0"/>
          <p:nvPr/>
        </p:nvPicPr>
        <p:blipFill>
          <a:blip r:embed="rId7">
            <a:alphaModFix/>
          </a:blip>
          <a:stretch>
            <a:fillRect/>
          </a:stretch>
        </p:blipFill>
        <p:spPr>
          <a:xfrm>
            <a:off x="7134646" y="2150034"/>
            <a:ext cx="1810200" cy="1755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50"/>
          <p:cNvSpPr txBox="1"/>
          <p:nvPr/>
        </p:nvSpPr>
        <p:spPr>
          <a:xfrm>
            <a:off x="906000" y="940200"/>
            <a:ext cx="7332000" cy="32631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latin typeface="Kalam"/>
                <a:ea typeface="Kalam"/>
                <a:cs typeface="Kalam"/>
                <a:sym typeface="Kalam"/>
              </a:rPr>
              <a:t>(number)</a:t>
            </a:r>
            <a:r>
              <a:rPr lang="en" sz="4000">
                <a:latin typeface="Permanent Marker"/>
                <a:ea typeface="Permanent Marker"/>
                <a:cs typeface="Permanent Marker"/>
                <a:sym typeface="Permanent Marker"/>
              </a:rPr>
              <a:t> fish, </a:t>
            </a:r>
            <a:r>
              <a:rPr lang="en" sz="4000">
                <a:latin typeface="Kalam"/>
                <a:ea typeface="Kalam"/>
                <a:cs typeface="Kalam"/>
                <a:sym typeface="Kalam"/>
              </a:rPr>
              <a:t>(number)</a:t>
            </a:r>
            <a:r>
              <a:rPr lang="en" sz="4000">
                <a:latin typeface="Permanent Marker"/>
                <a:ea typeface="Permanent Marker"/>
                <a:cs typeface="Permanent Marker"/>
                <a:sym typeface="Permanent Marker"/>
              </a:rPr>
              <a:t> fish, </a:t>
            </a:r>
            <a:r>
              <a:rPr lang="en" sz="4000">
                <a:latin typeface="Kalam"/>
                <a:ea typeface="Kalam"/>
                <a:cs typeface="Kalam"/>
                <a:sym typeface="Kalam"/>
              </a:rPr>
              <a:t>(color)</a:t>
            </a:r>
            <a:r>
              <a:rPr lang="en" sz="4000"/>
              <a:t> </a:t>
            </a:r>
            <a:r>
              <a:rPr lang="en" sz="4000">
                <a:latin typeface="Permanent Marker"/>
                <a:ea typeface="Permanent Marker"/>
                <a:cs typeface="Permanent Marker"/>
                <a:sym typeface="Permanent Marker"/>
              </a:rPr>
              <a:t>fish, </a:t>
            </a:r>
            <a:r>
              <a:rPr lang="en" sz="4000">
                <a:latin typeface="Kalam"/>
                <a:ea typeface="Kalam"/>
                <a:cs typeface="Kalam"/>
                <a:sym typeface="Kalam"/>
              </a:rPr>
              <a:t>(color)</a:t>
            </a:r>
            <a:r>
              <a:rPr lang="en" sz="4000">
                <a:latin typeface="Permanent Marker"/>
                <a:ea typeface="Permanent Marker"/>
                <a:cs typeface="Permanent Marker"/>
                <a:sym typeface="Permanent Marker"/>
              </a:rPr>
              <a:t> fish. </a:t>
            </a:r>
            <a:endParaRPr sz="4000">
              <a:latin typeface="Permanent Marker"/>
              <a:ea typeface="Permanent Marker"/>
              <a:cs typeface="Permanent Marker"/>
              <a:sym typeface="Permanent Marker"/>
            </a:endParaRPr>
          </a:p>
          <a:p>
            <a:pPr indent="0" lvl="0" marL="0" rtl="0" algn="l">
              <a:spcBef>
                <a:spcPts val="0"/>
              </a:spcBef>
              <a:spcAft>
                <a:spcPts val="0"/>
              </a:spcAft>
              <a:buNone/>
            </a:pPr>
            <a:r>
              <a:t/>
            </a:r>
            <a:endParaRPr sz="4000">
              <a:latin typeface="Permanent Marker"/>
              <a:ea typeface="Permanent Marker"/>
              <a:cs typeface="Permanent Marker"/>
              <a:sym typeface="Permanent Marker"/>
            </a:endParaRPr>
          </a:p>
          <a:p>
            <a:pPr indent="0" lvl="0" marL="0" rtl="0" algn="l">
              <a:spcBef>
                <a:spcPts val="0"/>
              </a:spcBef>
              <a:spcAft>
                <a:spcPts val="0"/>
              </a:spcAft>
              <a:buNone/>
            </a:pPr>
            <a:r>
              <a:rPr lang="en" sz="4000">
                <a:latin typeface="Permanent Marker"/>
                <a:ea typeface="Permanent Marker"/>
                <a:cs typeface="Permanent Marker"/>
                <a:sym typeface="Permanent Marker"/>
              </a:rPr>
              <a:t>Black </a:t>
            </a:r>
            <a:r>
              <a:rPr lang="en" sz="4000">
                <a:latin typeface="Kalam"/>
                <a:ea typeface="Kalam"/>
                <a:cs typeface="Kalam"/>
                <a:sym typeface="Kalam"/>
              </a:rPr>
              <a:t>(noun)</a:t>
            </a:r>
            <a:r>
              <a:rPr lang="en" sz="4000">
                <a:latin typeface="Permanent Marker"/>
                <a:ea typeface="Permanent Marker"/>
                <a:cs typeface="Permanent Marker"/>
                <a:sym typeface="Permanent Marker"/>
              </a:rPr>
              <a:t>, blue </a:t>
            </a:r>
            <a:r>
              <a:rPr lang="en" sz="4000">
                <a:latin typeface="Kalam"/>
                <a:ea typeface="Kalam"/>
                <a:cs typeface="Kalam"/>
                <a:sym typeface="Kalam"/>
              </a:rPr>
              <a:t>(noun)</a:t>
            </a:r>
            <a:r>
              <a:rPr lang="en" sz="4000">
                <a:latin typeface="Permanent Marker"/>
                <a:ea typeface="Permanent Marker"/>
                <a:cs typeface="Permanent Marker"/>
                <a:sym typeface="Permanent Marker"/>
              </a:rPr>
              <a:t>, old </a:t>
            </a:r>
            <a:r>
              <a:rPr lang="en" sz="4000">
                <a:latin typeface="Kalam"/>
                <a:ea typeface="Kalam"/>
                <a:cs typeface="Kalam"/>
                <a:sym typeface="Kalam"/>
              </a:rPr>
              <a:t>(noun)</a:t>
            </a:r>
            <a:r>
              <a:rPr lang="en" sz="4000">
                <a:latin typeface="Permanent Marker"/>
                <a:ea typeface="Permanent Marker"/>
                <a:cs typeface="Permanent Marker"/>
                <a:sym typeface="Permanent Marker"/>
              </a:rPr>
              <a:t>, new </a:t>
            </a:r>
            <a:r>
              <a:rPr lang="en" sz="4000">
                <a:latin typeface="Kalam"/>
                <a:ea typeface="Kalam"/>
                <a:cs typeface="Kalam"/>
                <a:sym typeface="Kalam"/>
              </a:rPr>
              <a:t>(noun)</a:t>
            </a:r>
            <a:r>
              <a:rPr lang="en" sz="4000">
                <a:latin typeface="Permanent Marker"/>
                <a:ea typeface="Permanent Marker"/>
                <a:cs typeface="Permanent Marker"/>
                <a:sym typeface="Permanent Marker"/>
              </a:rPr>
              <a:t>. </a:t>
            </a:r>
            <a:endParaRPr sz="4000">
              <a:latin typeface="Permanent Marker"/>
              <a:ea typeface="Permanent Marker"/>
              <a:cs typeface="Permanent Marker"/>
              <a:sym typeface="Permanent Marker"/>
            </a:endParaRPr>
          </a:p>
        </p:txBody>
      </p:sp>
      <p:sp>
        <p:nvSpPr>
          <p:cNvPr id="990" name="Google Shape;990;p50"/>
          <p:cNvSpPr txBox="1"/>
          <p:nvPr/>
        </p:nvSpPr>
        <p:spPr>
          <a:xfrm>
            <a:off x="2825900" y="196975"/>
            <a:ext cx="3683700" cy="5850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Clr>
                <a:schemeClr val="dk1"/>
              </a:buClr>
              <a:buSzPts val="1100"/>
              <a:buFont typeface="Arial"/>
              <a:buNone/>
            </a:pPr>
            <a:r>
              <a:rPr b="1" lang="en" sz="2600">
                <a:solidFill>
                  <a:srgbClr val="CC0000"/>
                </a:solidFill>
                <a:latin typeface="Kalam"/>
                <a:ea typeface="Kalam"/>
                <a:cs typeface="Kalam"/>
                <a:sym typeface="Kalam"/>
              </a:rPr>
              <a:t>Dr. Seuss Mad Lib</a:t>
            </a:r>
            <a:endParaRPr sz="2200"/>
          </a:p>
        </p:txBody>
      </p:sp>
      <p:sp>
        <p:nvSpPr>
          <p:cNvPr id="991" name="Google Shape;991;p50"/>
          <p:cNvSpPr txBox="1"/>
          <p:nvPr/>
        </p:nvSpPr>
        <p:spPr>
          <a:xfrm>
            <a:off x="329875" y="4361525"/>
            <a:ext cx="6807000" cy="7389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sz="1800">
                <a:solidFill>
                  <a:srgbClr val="CC0000"/>
                </a:solidFill>
                <a:latin typeface="Kalam"/>
                <a:ea typeface="Kalam"/>
                <a:cs typeface="Kalam"/>
                <a:sym typeface="Kalam"/>
              </a:rPr>
              <a:t>The following slides have choices to for students to pick from to fill in the blanks. </a:t>
            </a:r>
            <a:endParaRPr/>
          </a:p>
        </p:txBody>
      </p:sp>
      <p:grpSp>
        <p:nvGrpSpPr>
          <p:cNvPr id="992" name="Google Shape;992;p50"/>
          <p:cNvGrpSpPr/>
          <p:nvPr/>
        </p:nvGrpSpPr>
        <p:grpSpPr>
          <a:xfrm>
            <a:off x="6870902" y="3624226"/>
            <a:ext cx="2147653" cy="1226243"/>
            <a:chOff x="947725" y="3277088"/>
            <a:chExt cx="1467577" cy="813428"/>
          </a:xfrm>
        </p:grpSpPr>
        <p:sp>
          <p:nvSpPr>
            <p:cNvPr id="993" name="Google Shape;993;p50"/>
            <p:cNvSpPr/>
            <p:nvPr/>
          </p:nvSpPr>
          <p:spPr>
            <a:xfrm flipH="1">
              <a:off x="947727" y="3518686"/>
              <a:ext cx="557642" cy="302576"/>
            </a:xfrm>
            <a:custGeom>
              <a:rect b="b" l="l" r="r" t="t"/>
              <a:pathLst>
                <a:path extrusionOk="0" h="19202" w="35389">
                  <a:moveTo>
                    <a:pt x="14183" y="1"/>
                  </a:moveTo>
                  <a:cubicBezTo>
                    <a:pt x="10556" y="1"/>
                    <a:pt x="6677" y="3727"/>
                    <a:pt x="5013" y="6313"/>
                  </a:cubicBezTo>
                  <a:lnTo>
                    <a:pt x="0" y="8719"/>
                  </a:lnTo>
                  <a:cubicBezTo>
                    <a:pt x="2281" y="11226"/>
                    <a:pt x="4687" y="13832"/>
                    <a:pt x="7619" y="15712"/>
                  </a:cubicBezTo>
                  <a:cubicBezTo>
                    <a:pt x="10663" y="17837"/>
                    <a:pt x="14284" y="19202"/>
                    <a:pt x="17964" y="19202"/>
                  </a:cubicBezTo>
                  <a:cubicBezTo>
                    <a:pt x="19709" y="19202"/>
                    <a:pt x="21467" y="18895"/>
                    <a:pt x="23183" y="18218"/>
                  </a:cubicBezTo>
                  <a:cubicBezTo>
                    <a:pt x="28722" y="15938"/>
                    <a:pt x="32256" y="10699"/>
                    <a:pt x="35389" y="6013"/>
                  </a:cubicBezTo>
                  <a:lnTo>
                    <a:pt x="35389" y="6013"/>
                  </a:lnTo>
                  <a:cubicBezTo>
                    <a:pt x="33369" y="7662"/>
                    <a:pt x="31327" y="8945"/>
                    <a:pt x="28725" y="8945"/>
                  </a:cubicBezTo>
                  <a:cubicBezTo>
                    <a:pt x="28519" y="8945"/>
                    <a:pt x="28309" y="8937"/>
                    <a:pt x="28096" y="8920"/>
                  </a:cubicBezTo>
                  <a:cubicBezTo>
                    <a:pt x="25790" y="8719"/>
                    <a:pt x="23484" y="7993"/>
                    <a:pt x="21705" y="6539"/>
                  </a:cubicBezTo>
                  <a:cubicBezTo>
                    <a:pt x="19624" y="5060"/>
                    <a:pt x="18797" y="2253"/>
                    <a:pt x="16817" y="775"/>
                  </a:cubicBezTo>
                  <a:cubicBezTo>
                    <a:pt x="15981" y="233"/>
                    <a:pt x="15090" y="1"/>
                    <a:pt x="141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0"/>
            <p:cNvSpPr/>
            <p:nvPr/>
          </p:nvSpPr>
          <p:spPr>
            <a:xfrm flipH="1">
              <a:off x="950879" y="3517930"/>
              <a:ext cx="556066" cy="174719"/>
            </a:xfrm>
            <a:custGeom>
              <a:rect b="b" l="l" r="r" t="t"/>
              <a:pathLst>
                <a:path extrusionOk="0" h="11088" w="35289">
                  <a:moveTo>
                    <a:pt x="14101" y="0"/>
                  </a:moveTo>
                  <a:cubicBezTo>
                    <a:pt x="10506" y="0"/>
                    <a:pt x="6666" y="3711"/>
                    <a:pt x="5013" y="6361"/>
                  </a:cubicBezTo>
                  <a:lnTo>
                    <a:pt x="0" y="8767"/>
                  </a:lnTo>
                  <a:cubicBezTo>
                    <a:pt x="401" y="9194"/>
                    <a:pt x="827" y="9720"/>
                    <a:pt x="1353" y="10221"/>
                  </a:cubicBezTo>
                  <a:lnTo>
                    <a:pt x="5013" y="8467"/>
                  </a:lnTo>
                  <a:cubicBezTo>
                    <a:pt x="6674" y="5864"/>
                    <a:pt x="10543" y="2142"/>
                    <a:pt x="14153" y="2142"/>
                  </a:cubicBezTo>
                  <a:cubicBezTo>
                    <a:pt x="15062" y="2142"/>
                    <a:pt x="15955" y="2378"/>
                    <a:pt x="16792" y="2928"/>
                  </a:cubicBezTo>
                  <a:cubicBezTo>
                    <a:pt x="18797" y="4381"/>
                    <a:pt x="19624" y="7214"/>
                    <a:pt x="21704" y="8667"/>
                  </a:cubicBezTo>
                  <a:cubicBezTo>
                    <a:pt x="23484" y="10121"/>
                    <a:pt x="25790" y="10848"/>
                    <a:pt x="27970" y="11073"/>
                  </a:cubicBezTo>
                  <a:cubicBezTo>
                    <a:pt x="28143" y="11083"/>
                    <a:pt x="28313" y="11088"/>
                    <a:pt x="28480" y="11088"/>
                  </a:cubicBezTo>
                  <a:cubicBezTo>
                    <a:pt x="30032" y="11088"/>
                    <a:pt x="31337" y="10677"/>
                    <a:pt x="32582" y="10021"/>
                  </a:cubicBezTo>
                  <a:cubicBezTo>
                    <a:pt x="33509" y="8667"/>
                    <a:pt x="34461" y="7314"/>
                    <a:pt x="35288" y="5960"/>
                  </a:cubicBezTo>
                  <a:lnTo>
                    <a:pt x="35288" y="5960"/>
                  </a:lnTo>
                  <a:cubicBezTo>
                    <a:pt x="33359" y="7588"/>
                    <a:pt x="31235" y="8892"/>
                    <a:pt x="28597" y="8892"/>
                  </a:cubicBezTo>
                  <a:cubicBezTo>
                    <a:pt x="28391" y="8892"/>
                    <a:pt x="28182" y="8884"/>
                    <a:pt x="27970" y="8868"/>
                  </a:cubicBezTo>
                  <a:cubicBezTo>
                    <a:pt x="25790" y="8767"/>
                    <a:pt x="23484" y="7940"/>
                    <a:pt x="21704" y="6462"/>
                  </a:cubicBezTo>
                  <a:cubicBezTo>
                    <a:pt x="19624" y="5008"/>
                    <a:pt x="18797" y="2301"/>
                    <a:pt x="16792" y="823"/>
                  </a:cubicBezTo>
                  <a:cubicBezTo>
                    <a:pt x="15939" y="247"/>
                    <a:pt x="15028" y="0"/>
                    <a:pt x="141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0"/>
            <p:cNvSpPr/>
            <p:nvPr/>
          </p:nvSpPr>
          <p:spPr>
            <a:xfrm flipH="1">
              <a:off x="1484043" y="3277088"/>
              <a:ext cx="531579" cy="296856"/>
            </a:xfrm>
            <a:custGeom>
              <a:rect b="b" l="l" r="r" t="t"/>
              <a:pathLst>
                <a:path extrusionOk="0" h="18839" w="33735">
                  <a:moveTo>
                    <a:pt x="18196" y="1"/>
                  </a:moveTo>
                  <a:cubicBezTo>
                    <a:pt x="16970" y="1"/>
                    <a:pt x="15765" y="111"/>
                    <a:pt x="14612" y="342"/>
                  </a:cubicBezTo>
                  <a:cubicBezTo>
                    <a:pt x="4812" y="2322"/>
                    <a:pt x="2607" y="10793"/>
                    <a:pt x="0" y="12673"/>
                  </a:cubicBezTo>
                  <a:lnTo>
                    <a:pt x="19424" y="18838"/>
                  </a:lnTo>
                  <a:cubicBezTo>
                    <a:pt x="19324" y="16533"/>
                    <a:pt x="19524" y="14653"/>
                    <a:pt x="20050" y="13099"/>
                  </a:cubicBezTo>
                  <a:lnTo>
                    <a:pt x="26116" y="17585"/>
                  </a:lnTo>
                  <a:cubicBezTo>
                    <a:pt x="27369" y="13300"/>
                    <a:pt x="30176" y="13400"/>
                    <a:pt x="33735" y="12247"/>
                  </a:cubicBezTo>
                  <a:cubicBezTo>
                    <a:pt x="32156" y="10167"/>
                    <a:pt x="29449" y="8487"/>
                    <a:pt x="26842" y="8187"/>
                  </a:cubicBezTo>
                  <a:cubicBezTo>
                    <a:pt x="26534" y="8160"/>
                    <a:pt x="26232" y="8147"/>
                    <a:pt x="25938" y="8147"/>
                  </a:cubicBezTo>
                  <a:cubicBezTo>
                    <a:pt x="25134" y="8147"/>
                    <a:pt x="24388" y="8240"/>
                    <a:pt x="23710" y="8387"/>
                  </a:cubicBezTo>
                  <a:cubicBezTo>
                    <a:pt x="25589" y="6833"/>
                    <a:pt x="27995" y="5455"/>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0"/>
            <p:cNvSpPr/>
            <p:nvPr/>
          </p:nvSpPr>
          <p:spPr>
            <a:xfrm flipH="1">
              <a:off x="1484037" y="3391143"/>
              <a:ext cx="210504" cy="87234"/>
            </a:xfrm>
            <a:custGeom>
              <a:rect b="b" l="l" r="r" t="t"/>
              <a:pathLst>
                <a:path extrusionOk="0" h="5536" w="13359">
                  <a:moveTo>
                    <a:pt x="4428" y="0"/>
                  </a:moveTo>
                  <a:cubicBezTo>
                    <a:pt x="4006" y="0"/>
                    <a:pt x="3574" y="31"/>
                    <a:pt x="3133" y="97"/>
                  </a:cubicBezTo>
                  <a:cubicBezTo>
                    <a:pt x="3133" y="97"/>
                    <a:pt x="928" y="1575"/>
                    <a:pt x="0" y="2402"/>
                  </a:cubicBezTo>
                  <a:cubicBezTo>
                    <a:pt x="112" y="2378"/>
                    <a:pt x="273" y="2368"/>
                    <a:pt x="473" y="2368"/>
                  </a:cubicBezTo>
                  <a:cubicBezTo>
                    <a:pt x="1935" y="2368"/>
                    <a:pt x="5452" y="2941"/>
                    <a:pt x="6466" y="3029"/>
                  </a:cubicBezTo>
                  <a:cubicBezTo>
                    <a:pt x="8346" y="3229"/>
                    <a:pt x="10226" y="4182"/>
                    <a:pt x="11780" y="5535"/>
                  </a:cubicBezTo>
                  <a:cubicBezTo>
                    <a:pt x="12306" y="5335"/>
                    <a:pt x="12832" y="5234"/>
                    <a:pt x="13359" y="5009"/>
                  </a:cubicBezTo>
                  <a:cubicBezTo>
                    <a:pt x="11922" y="3116"/>
                    <a:pt x="8681" y="0"/>
                    <a:pt x="4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0"/>
            <p:cNvSpPr/>
            <p:nvPr/>
          </p:nvSpPr>
          <p:spPr>
            <a:xfrm flipH="1">
              <a:off x="1709543" y="3568796"/>
              <a:ext cx="16" cy="5153"/>
            </a:xfrm>
            <a:custGeom>
              <a:rect b="b" l="l" r="r" t="t"/>
              <a:pathLst>
                <a:path extrusionOk="0" h="327" w="1">
                  <a:moveTo>
                    <a:pt x="1" y="326"/>
                  </a:moveTo>
                  <a:lnTo>
                    <a:pt x="1" y="326"/>
                  </a:lnTo>
                  <a:lnTo>
                    <a:pt x="1" y="1"/>
                  </a:lnTo>
                  <a:close/>
                </a:path>
              </a:pathLst>
            </a:custGeom>
            <a:solidFill>
              <a:srgbClr val="A263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0"/>
            <p:cNvSpPr/>
            <p:nvPr/>
          </p:nvSpPr>
          <p:spPr>
            <a:xfrm flipH="1">
              <a:off x="1534987" y="3277088"/>
              <a:ext cx="480635" cy="207999"/>
            </a:xfrm>
            <a:custGeom>
              <a:rect b="b" l="l" r="r" t="t"/>
              <a:pathLst>
                <a:path extrusionOk="0" h="13200" w="30502">
                  <a:moveTo>
                    <a:pt x="18196" y="1"/>
                  </a:moveTo>
                  <a:cubicBezTo>
                    <a:pt x="16970" y="1"/>
                    <a:pt x="15765" y="111"/>
                    <a:pt x="14612" y="342"/>
                  </a:cubicBezTo>
                  <a:cubicBezTo>
                    <a:pt x="4812" y="2322"/>
                    <a:pt x="2607" y="10793"/>
                    <a:pt x="0" y="12673"/>
                  </a:cubicBezTo>
                  <a:lnTo>
                    <a:pt x="1454" y="13199"/>
                  </a:lnTo>
                  <a:cubicBezTo>
                    <a:pt x="3659" y="9966"/>
                    <a:pt x="6592" y="4101"/>
                    <a:pt x="14612" y="2447"/>
                  </a:cubicBezTo>
                  <a:cubicBezTo>
                    <a:pt x="15746" y="2208"/>
                    <a:pt x="16936" y="2095"/>
                    <a:pt x="18152" y="2095"/>
                  </a:cubicBezTo>
                  <a:cubicBezTo>
                    <a:pt x="21773" y="2095"/>
                    <a:pt x="25614" y="3096"/>
                    <a:pt x="28822" y="4728"/>
                  </a:cubicBezTo>
                  <a:cubicBezTo>
                    <a:pt x="29349" y="4427"/>
                    <a:pt x="29975" y="4001"/>
                    <a:pt x="30502" y="3575"/>
                  </a:cubicBezTo>
                  <a:cubicBezTo>
                    <a:pt x="26926" y="1321"/>
                    <a:pt x="22430" y="1"/>
                    <a:pt x="18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0"/>
            <p:cNvSpPr/>
            <p:nvPr/>
          </p:nvSpPr>
          <p:spPr>
            <a:xfrm flipH="1">
              <a:off x="1627403" y="3855131"/>
              <a:ext cx="312392" cy="235386"/>
            </a:xfrm>
            <a:custGeom>
              <a:rect b="b" l="l" r="r" t="t"/>
              <a:pathLst>
                <a:path extrusionOk="0" h="14938" w="19825">
                  <a:moveTo>
                    <a:pt x="12005" y="0"/>
                  </a:moveTo>
                  <a:lnTo>
                    <a:pt x="0" y="627"/>
                  </a:lnTo>
                  <a:cubicBezTo>
                    <a:pt x="3960" y="3559"/>
                    <a:pt x="4913" y="8146"/>
                    <a:pt x="9499" y="11078"/>
                  </a:cubicBezTo>
                  <a:cubicBezTo>
                    <a:pt x="12431" y="12958"/>
                    <a:pt x="16592" y="14637"/>
                    <a:pt x="19825" y="14938"/>
                  </a:cubicBezTo>
                  <a:cubicBezTo>
                    <a:pt x="14938" y="11379"/>
                    <a:pt x="13058" y="5539"/>
                    <a:pt x="120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0"/>
            <p:cNvSpPr/>
            <p:nvPr/>
          </p:nvSpPr>
          <p:spPr>
            <a:xfrm flipH="1">
              <a:off x="1138477" y="3764681"/>
              <a:ext cx="644923" cy="211670"/>
            </a:xfrm>
            <a:custGeom>
              <a:rect b="b" l="l" r="r" t="t"/>
              <a:pathLst>
                <a:path extrusionOk="0" h="13433" w="40928">
                  <a:moveTo>
                    <a:pt x="6366" y="1"/>
                  </a:moveTo>
                  <a:lnTo>
                    <a:pt x="0" y="2081"/>
                  </a:lnTo>
                  <a:cubicBezTo>
                    <a:pt x="3438" y="10506"/>
                    <a:pt x="13035" y="13433"/>
                    <a:pt x="22690" y="13433"/>
                  </a:cubicBezTo>
                  <a:cubicBezTo>
                    <a:pt x="29435" y="13433"/>
                    <a:pt x="36207" y="12005"/>
                    <a:pt x="40928" y="10026"/>
                  </a:cubicBezTo>
                  <a:lnTo>
                    <a:pt x="40928" y="10026"/>
                  </a:lnTo>
                  <a:cubicBezTo>
                    <a:pt x="36612" y="10275"/>
                    <a:pt x="33795" y="10378"/>
                    <a:pt x="31612" y="10378"/>
                  </a:cubicBezTo>
                  <a:cubicBezTo>
                    <a:pt x="28305" y="10378"/>
                    <a:pt x="26454" y="10142"/>
                    <a:pt x="23058" y="9825"/>
                  </a:cubicBezTo>
                  <a:cubicBezTo>
                    <a:pt x="14712" y="8973"/>
                    <a:pt x="11153" y="5013"/>
                    <a:pt x="6366" y="1"/>
                  </a:cubicBezTo>
                  <a:close/>
                </a:path>
              </a:pathLst>
            </a:custGeom>
            <a:solidFill>
              <a:srgbClr val="913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0"/>
            <p:cNvSpPr/>
            <p:nvPr/>
          </p:nvSpPr>
          <p:spPr>
            <a:xfrm flipH="1">
              <a:off x="1367146" y="3461021"/>
              <a:ext cx="1046582" cy="457692"/>
            </a:xfrm>
            <a:custGeom>
              <a:rect b="b" l="l" r="r" t="t"/>
              <a:pathLst>
                <a:path extrusionOk="0" h="29046" w="66418">
                  <a:moveTo>
                    <a:pt x="34436" y="1"/>
                  </a:moveTo>
                  <a:cubicBezTo>
                    <a:pt x="24962" y="1"/>
                    <a:pt x="13515" y="2559"/>
                    <a:pt x="1" y="10154"/>
                  </a:cubicBezTo>
                  <a:cubicBezTo>
                    <a:pt x="1" y="10154"/>
                    <a:pt x="12621" y="29046"/>
                    <a:pt x="32300" y="29046"/>
                  </a:cubicBezTo>
                  <a:cubicBezTo>
                    <a:pt x="42140" y="29046"/>
                    <a:pt x="53744" y="24323"/>
                    <a:pt x="66417" y="10154"/>
                  </a:cubicBezTo>
                  <a:cubicBezTo>
                    <a:pt x="61377" y="7705"/>
                    <a:pt x="50878" y="1"/>
                    <a:pt x="34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0"/>
            <p:cNvSpPr/>
            <p:nvPr/>
          </p:nvSpPr>
          <p:spPr>
            <a:xfrm flipH="1">
              <a:off x="1903854" y="3504819"/>
              <a:ext cx="111768" cy="350321"/>
            </a:xfrm>
            <a:custGeom>
              <a:rect b="b" l="l" r="r" t="t"/>
              <a:pathLst>
                <a:path extrusionOk="0" h="22232" w="7093">
                  <a:moveTo>
                    <a:pt x="0" y="0"/>
                  </a:moveTo>
                  <a:cubicBezTo>
                    <a:pt x="0" y="0"/>
                    <a:pt x="0" y="101"/>
                    <a:pt x="100" y="201"/>
                  </a:cubicBezTo>
                  <a:cubicBezTo>
                    <a:pt x="326" y="301"/>
                    <a:pt x="426" y="627"/>
                    <a:pt x="627" y="827"/>
                  </a:cubicBezTo>
                  <a:cubicBezTo>
                    <a:pt x="1053" y="1454"/>
                    <a:pt x="1579" y="2181"/>
                    <a:pt x="2206" y="3234"/>
                  </a:cubicBezTo>
                  <a:cubicBezTo>
                    <a:pt x="2832" y="4161"/>
                    <a:pt x="3459" y="5414"/>
                    <a:pt x="3960" y="6667"/>
                  </a:cubicBezTo>
                  <a:cubicBezTo>
                    <a:pt x="4085" y="6993"/>
                    <a:pt x="4186" y="7294"/>
                    <a:pt x="4386" y="7720"/>
                  </a:cubicBezTo>
                  <a:cubicBezTo>
                    <a:pt x="4486" y="8046"/>
                    <a:pt x="4587" y="8346"/>
                    <a:pt x="4712" y="8672"/>
                  </a:cubicBezTo>
                  <a:lnTo>
                    <a:pt x="4812" y="9173"/>
                  </a:lnTo>
                  <a:cubicBezTo>
                    <a:pt x="4812" y="9399"/>
                    <a:pt x="4912" y="9599"/>
                    <a:pt x="4912" y="9800"/>
                  </a:cubicBezTo>
                  <a:cubicBezTo>
                    <a:pt x="5013" y="10126"/>
                    <a:pt x="5013" y="10427"/>
                    <a:pt x="5113" y="10853"/>
                  </a:cubicBezTo>
                  <a:cubicBezTo>
                    <a:pt x="5213" y="11579"/>
                    <a:pt x="5213" y="12306"/>
                    <a:pt x="5213" y="13058"/>
                  </a:cubicBezTo>
                  <a:cubicBezTo>
                    <a:pt x="5113" y="13359"/>
                    <a:pt x="5113" y="13785"/>
                    <a:pt x="5113" y="14086"/>
                  </a:cubicBezTo>
                  <a:cubicBezTo>
                    <a:pt x="5113" y="14311"/>
                    <a:pt x="5113" y="14412"/>
                    <a:pt x="5013" y="14612"/>
                  </a:cubicBezTo>
                  <a:cubicBezTo>
                    <a:pt x="5013" y="14813"/>
                    <a:pt x="5013" y="14938"/>
                    <a:pt x="4912" y="15138"/>
                  </a:cubicBezTo>
                  <a:cubicBezTo>
                    <a:pt x="4912" y="15439"/>
                    <a:pt x="4812" y="15765"/>
                    <a:pt x="4712" y="16066"/>
                  </a:cubicBezTo>
                  <a:cubicBezTo>
                    <a:pt x="4712" y="16291"/>
                    <a:pt x="4712" y="16391"/>
                    <a:pt x="4587" y="16592"/>
                  </a:cubicBezTo>
                  <a:cubicBezTo>
                    <a:pt x="4587" y="16692"/>
                    <a:pt x="4486" y="16918"/>
                    <a:pt x="4486" y="17018"/>
                  </a:cubicBezTo>
                  <a:cubicBezTo>
                    <a:pt x="4386" y="17319"/>
                    <a:pt x="4286" y="17645"/>
                    <a:pt x="4186" y="17945"/>
                  </a:cubicBezTo>
                  <a:cubicBezTo>
                    <a:pt x="3960" y="18271"/>
                    <a:pt x="3960" y="18472"/>
                    <a:pt x="3760" y="18798"/>
                  </a:cubicBezTo>
                  <a:cubicBezTo>
                    <a:pt x="3559" y="19324"/>
                    <a:pt x="3334" y="19825"/>
                    <a:pt x="3133" y="20251"/>
                  </a:cubicBezTo>
                  <a:cubicBezTo>
                    <a:pt x="2933" y="20577"/>
                    <a:pt x="2707" y="20978"/>
                    <a:pt x="2506" y="21304"/>
                  </a:cubicBezTo>
                  <a:cubicBezTo>
                    <a:pt x="2206" y="21930"/>
                    <a:pt x="1980" y="22231"/>
                    <a:pt x="1980" y="22231"/>
                  </a:cubicBezTo>
                  <a:cubicBezTo>
                    <a:pt x="1980" y="22231"/>
                    <a:pt x="2306" y="22031"/>
                    <a:pt x="2832" y="21504"/>
                  </a:cubicBezTo>
                  <a:cubicBezTo>
                    <a:pt x="3133" y="21304"/>
                    <a:pt x="3459" y="20978"/>
                    <a:pt x="3760" y="20677"/>
                  </a:cubicBezTo>
                  <a:cubicBezTo>
                    <a:pt x="4085" y="20251"/>
                    <a:pt x="4386" y="19825"/>
                    <a:pt x="4812" y="19324"/>
                  </a:cubicBezTo>
                  <a:cubicBezTo>
                    <a:pt x="5013" y="19098"/>
                    <a:pt x="5113" y="18798"/>
                    <a:pt x="5339" y="18472"/>
                  </a:cubicBezTo>
                  <a:cubicBezTo>
                    <a:pt x="5539" y="18271"/>
                    <a:pt x="5639" y="17945"/>
                    <a:pt x="5840" y="17645"/>
                  </a:cubicBezTo>
                  <a:cubicBezTo>
                    <a:pt x="5965" y="17319"/>
                    <a:pt x="6166" y="17018"/>
                    <a:pt x="6266" y="16592"/>
                  </a:cubicBezTo>
                  <a:cubicBezTo>
                    <a:pt x="6366" y="16291"/>
                    <a:pt x="6466" y="15865"/>
                    <a:pt x="6592" y="15564"/>
                  </a:cubicBezTo>
                  <a:cubicBezTo>
                    <a:pt x="6692" y="15339"/>
                    <a:pt x="6692" y="15138"/>
                    <a:pt x="6792" y="14938"/>
                  </a:cubicBezTo>
                  <a:cubicBezTo>
                    <a:pt x="6792" y="14712"/>
                    <a:pt x="6892" y="14512"/>
                    <a:pt x="6892" y="14311"/>
                  </a:cubicBezTo>
                  <a:cubicBezTo>
                    <a:pt x="6892" y="14186"/>
                    <a:pt x="6993" y="13985"/>
                    <a:pt x="6993" y="13785"/>
                  </a:cubicBezTo>
                  <a:cubicBezTo>
                    <a:pt x="6993" y="13559"/>
                    <a:pt x="6993" y="13359"/>
                    <a:pt x="7093" y="13158"/>
                  </a:cubicBezTo>
                  <a:lnTo>
                    <a:pt x="7093" y="11905"/>
                  </a:lnTo>
                  <a:cubicBezTo>
                    <a:pt x="7093" y="11479"/>
                    <a:pt x="7093" y="11053"/>
                    <a:pt x="6993" y="10652"/>
                  </a:cubicBezTo>
                  <a:cubicBezTo>
                    <a:pt x="6892" y="9800"/>
                    <a:pt x="6692" y="8973"/>
                    <a:pt x="6466" y="8146"/>
                  </a:cubicBezTo>
                  <a:cubicBezTo>
                    <a:pt x="6166" y="7419"/>
                    <a:pt x="5840" y="6667"/>
                    <a:pt x="5539" y="5940"/>
                  </a:cubicBezTo>
                  <a:cubicBezTo>
                    <a:pt x="5113" y="5213"/>
                    <a:pt x="4812" y="4587"/>
                    <a:pt x="4386" y="4061"/>
                  </a:cubicBezTo>
                  <a:cubicBezTo>
                    <a:pt x="3960" y="3434"/>
                    <a:pt x="3559" y="3033"/>
                    <a:pt x="3133" y="2507"/>
                  </a:cubicBezTo>
                  <a:cubicBezTo>
                    <a:pt x="2707" y="2081"/>
                    <a:pt x="2306" y="1655"/>
                    <a:pt x="1880" y="1354"/>
                  </a:cubicBezTo>
                  <a:cubicBezTo>
                    <a:pt x="1579" y="1028"/>
                    <a:pt x="1153" y="827"/>
                    <a:pt x="953" y="627"/>
                  </a:cubicBezTo>
                  <a:cubicBezTo>
                    <a:pt x="326" y="201"/>
                    <a:pt x="0" y="0"/>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0"/>
            <p:cNvSpPr/>
            <p:nvPr/>
          </p:nvSpPr>
          <p:spPr>
            <a:xfrm flipH="1">
              <a:off x="1809858" y="3506395"/>
              <a:ext cx="59248" cy="97177"/>
            </a:xfrm>
            <a:custGeom>
              <a:rect b="b" l="l" r="r" t="t"/>
              <a:pathLst>
                <a:path extrusionOk="0" h="6167" w="3760">
                  <a:moveTo>
                    <a:pt x="727" y="1"/>
                  </a:moveTo>
                  <a:cubicBezTo>
                    <a:pt x="527" y="1"/>
                    <a:pt x="201" y="1"/>
                    <a:pt x="0" y="101"/>
                  </a:cubicBezTo>
                  <a:cubicBezTo>
                    <a:pt x="1454" y="427"/>
                    <a:pt x="2407" y="1555"/>
                    <a:pt x="2407" y="3033"/>
                  </a:cubicBezTo>
                  <a:cubicBezTo>
                    <a:pt x="2407" y="4487"/>
                    <a:pt x="1454" y="5740"/>
                    <a:pt x="0" y="6066"/>
                  </a:cubicBezTo>
                  <a:cubicBezTo>
                    <a:pt x="201" y="6166"/>
                    <a:pt x="527" y="6166"/>
                    <a:pt x="727" y="6166"/>
                  </a:cubicBezTo>
                  <a:cubicBezTo>
                    <a:pt x="2407" y="6166"/>
                    <a:pt x="3760" y="4813"/>
                    <a:pt x="3760" y="3033"/>
                  </a:cubicBezTo>
                  <a:cubicBezTo>
                    <a:pt x="3760" y="1354"/>
                    <a:pt x="2407" y="1"/>
                    <a:pt x="7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0"/>
            <p:cNvSpPr/>
            <p:nvPr/>
          </p:nvSpPr>
          <p:spPr>
            <a:xfrm flipH="1">
              <a:off x="1809858" y="3641471"/>
              <a:ext cx="59248" cy="96767"/>
            </a:xfrm>
            <a:custGeom>
              <a:rect b="b" l="l" r="r" t="t"/>
              <a:pathLst>
                <a:path extrusionOk="0" h="6141" w="3760">
                  <a:moveTo>
                    <a:pt x="0" y="0"/>
                  </a:moveTo>
                  <a:cubicBezTo>
                    <a:pt x="1454" y="301"/>
                    <a:pt x="2407" y="1554"/>
                    <a:pt x="2407" y="3008"/>
                  </a:cubicBezTo>
                  <a:cubicBezTo>
                    <a:pt x="2407" y="4486"/>
                    <a:pt x="1454" y="5740"/>
                    <a:pt x="0" y="6040"/>
                  </a:cubicBezTo>
                  <a:cubicBezTo>
                    <a:pt x="201" y="6040"/>
                    <a:pt x="527" y="6141"/>
                    <a:pt x="727" y="6141"/>
                  </a:cubicBezTo>
                  <a:cubicBezTo>
                    <a:pt x="2407" y="6141"/>
                    <a:pt x="3760" y="4687"/>
                    <a:pt x="3760" y="3008"/>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0"/>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rgbClr val="FE7D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0"/>
            <p:cNvSpPr/>
            <p:nvPr/>
          </p:nvSpPr>
          <p:spPr>
            <a:xfrm flipH="1">
              <a:off x="1561437" y="3596845"/>
              <a:ext cx="57672" cy="97161"/>
            </a:xfrm>
            <a:custGeom>
              <a:rect b="b" l="l" r="r" t="t"/>
              <a:pathLst>
                <a:path extrusionOk="0" h="6166" w="3660">
                  <a:moveTo>
                    <a:pt x="0" y="0"/>
                  </a:moveTo>
                  <a:cubicBezTo>
                    <a:pt x="1354" y="326"/>
                    <a:pt x="2406" y="1579"/>
                    <a:pt x="2406" y="3033"/>
                  </a:cubicBezTo>
                  <a:cubicBezTo>
                    <a:pt x="2406" y="4486"/>
                    <a:pt x="1354" y="5739"/>
                    <a:pt x="0" y="6065"/>
                  </a:cubicBezTo>
                  <a:cubicBezTo>
                    <a:pt x="226" y="6065"/>
                    <a:pt x="426" y="6166"/>
                    <a:pt x="627" y="6166"/>
                  </a:cubicBezTo>
                  <a:cubicBezTo>
                    <a:pt x="2306" y="6166"/>
                    <a:pt x="3659" y="4712"/>
                    <a:pt x="3659" y="3033"/>
                  </a:cubicBezTo>
                  <a:cubicBezTo>
                    <a:pt x="3659" y="1353"/>
                    <a:pt x="2306" y="0"/>
                    <a:pt x="6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0"/>
            <p:cNvSpPr/>
            <p:nvPr/>
          </p:nvSpPr>
          <p:spPr>
            <a:xfrm flipH="1">
              <a:off x="1676752" y="3557340"/>
              <a:ext cx="59264" cy="97177"/>
            </a:xfrm>
            <a:custGeom>
              <a:rect b="b" l="l" r="r" t="t"/>
              <a:pathLst>
                <a:path extrusionOk="0" h="6167" w="3761">
                  <a:moveTo>
                    <a:pt x="753" y="1"/>
                  </a:moveTo>
                  <a:cubicBezTo>
                    <a:pt x="527" y="1"/>
                    <a:pt x="326" y="1"/>
                    <a:pt x="1" y="101"/>
                  </a:cubicBezTo>
                  <a:cubicBezTo>
                    <a:pt x="1479" y="427"/>
                    <a:pt x="2507" y="1680"/>
                    <a:pt x="2507" y="3134"/>
                  </a:cubicBezTo>
                  <a:cubicBezTo>
                    <a:pt x="2507" y="4587"/>
                    <a:pt x="1479" y="5740"/>
                    <a:pt x="1" y="6066"/>
                  </a:cubicBezTo>
                  <a:cubicBezTo>
                    <a:pt x="326" y="6166"/>
                    <a:pt x="527" y="6166"/>
                    <a:pt x="753" y="6166"/>
                  </a:cubicBezTo>
                  <a:cubicBezTo>
                    <a:pt x="2407" y="6166"/>
                    <a:pt x="3760" y="4813"/>
                    <a:pt x="3760" y="3134"/>
                  </a:cubicBezTo>
                  <a:cubicBezTo>
                    <a:pt x="3760" y="1354"/>
                    <a:pt x="2407" y="1"/>
                    <a:pt x="7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50"/>
            <p:cNvSpPr/>
            <p:nvPr/>
          </p:nvSpPr>
          <p:spPr>
            <a:xfrm flipH="1">
              <a:off x="1676752" y="3680960"/>
              <a:ext cx="59264" cy="95191"/>
            </a:xfrm>
            <a:custGeom>
              <a:rect b="b" l="l" r="r" t="t"/>
              <a:pathLst>
                <a:path extrusionOk="0" h="6041" w="3761">
                  <a:moveTo>
                    <a:pt x="1" y="0"/>
                  </a:moveTo>
                  <a:cubicBezTo>
                    <a:pt x="1479" y="301"/>
                    <a:pt x="2507" y="1554"/>
                    <a:pt x="2507" y="3008"/>
                  </a:cubicBezTo>
                  <a:cubicBezTo>
                    <a:pt x="2507" y="4487"/>
                    <a:pt x="1479" y="5740"/>
                    <a:pt x="1" y="6041"/>
                  </a:cubicBezTo>
                  <a:lnTo>
                    <a:pt x="753" y="6041"/>
                  </a:lnTo>
                  <a:cubicBezTo>
                    <a:pt x="2407" y="6041"/>
                    <a:pt x="3760" y="4687"/>
                    <a:pt x="3760" y="3008"/>
                  </a:cubicBezTo>
                  <a:cubicBezTo>
                    <a:pt x="3760" y="1354"/>
                    <a:pt x="2407" y="0"/>
                    <a:pt x="75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50"/>
            <p:cNvSpPr/>
            <p:nvPr/>
          </p:nvSpPr>
          <p:spPr>
            <a:xfrm flipH="1">
              <a:off x="2015610" y="3532852"/>
              <a:ext cx="217233" cy="215263"/>
            </a:xfrm>
            <a:custGeom>
              <a:rect b="b" l="l" r="r" t="t"/>
              <a:pathLst>
                <a:path extrusionOk="0" h="13661" w="13786">
                  <a:moveTo>
                    <a:pt x="6893" y="1"/>
                  </a:moveTo>
                  <a:cubicBezTo>
                    <a:pt x="3134" y="1"/>
                    <a:pt x="1" y="3008"/>
                    <a:pt x="1" y="6893"/>
                  </a:cubicBezTo>
                  <a:cubicBezTo>
                    <a:pt x="1" y="10653"/>
                    <a:pt x="3134" y="13660"/>
                    <a:pt x="6893" y="13660"/>
                  </a:cubicBezTo>
                  <a:cubicBezTo>
                    <a:pt x="10652" y="13660"/>
                    <a:pt x="13785" y="10653"/>
                    <a:pt x="13785" y="6893"/>
                  </a:cubicBezTo>
                  <a:cubicBezTo>
                    <a:pt x="13785" y="3008"/>
                    <a:pt x="10652" y="1"/>
                    <a:pt x="689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0"/>
            <p:cNvSpPr/>
            <p:nvPr/>
          </p:nvSpPr>
          <p:spPr>
            <a:xfrm flipH="1">
              <a:off x="2063402" y="3580252"/>
              <a:ext cx="121648" cy="122042"/>
            </a:xfrm>
            <a:custGeom>
              <a:rect b="b" l="l" r="r" t="t"/>
              <a:pathLst>
                <a:path extrusionOk="0" h="7745" w="7720">
                  <a:moveTo>
                    <a:pt x="3860" y="0"/>
                  </a:moveTo>
                  <a:cubicBezTo>
                    <a:pt x="1780" y="0"/>
                    <a:pt x="0" y="1680"/>
                    <a:pt x="0" y="3885"/>
                  </a:cubicBezTo>
                  <a:cubicBezTo>
                    <a:pt x="0" y="5965"/>
                    <a:pt x="1780" y="7745"/>
                    <a:pt x="3860" y="7745"/>
                  </a:cubicBezTo>
                  <a:cubicBezTo>
                    <a:pt x="5940" y="7745"/>
                    <a:pt x="7720" y="5965"/>
                    <a:pt x="7720" y="3885"/>
                  </a:cubicBezTo>
                  <a:cubicBezTo>
                    <a:pt x="7720" y="1680"/>
                    <a:pt x="5940" y="0"/>
                    <a:pt x="3860" y="0"/>
                  </a:cubicBezTo>
                  <a:close/>
                </a:path>
              </a:pathLst>
            </a:custGeom>
            <a:solidFill>
              <a:srgbClr val="002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0"/>
            <p:cNvSpPr/>
            <p:nvPr/>
          </p:nvSpPr>
          <p:spPr>
            <a:xfrm flipH="1">
              <a:off x="2115921" y="3608285"/>
              <a:ext cx="41096" cy="39520"/>
            </a:xfrm>
            <a:custGeom>
              <a:rect b="b" l="l" r="r" t="t"/>
              <a:pathLst>
                <a:path extrusionOk="0" h="2508" w="2608">
                  <a:moveTo>
                    <a:pt x="1354" y="1"/>
                  </a:moveTo>
                  <a:cubicBezTo>
                    <a:pt x="627" y="1"/>
                    <a:pt x="1" y="527"/>
                    <a:pt x="1" y="1254"/>
                  </a:cubicBezTo>
                  <a:cubicBezTo>
                    <a:pt x="1" y="1981"/>
                    <a:pt x="627" y="2507"/>
                    <a:pt x="1354" y="2507"/>
                  </a:cubicBezTo>
                  <a:cubicBezTo>
                    <a:pt x="1981" y="2507"/>
                    <a:pt x="2607" y="1981"/>
                    <a:pt x="2607" y="1254"/>
                  </a:cubicBezTo>
                  <a:cubicBezTo>
                    <a:pt x="2607" y="527"/>
                    <a:pt x="1981" y="1"/>
                    <a:pt x="1354"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0"/>
            <p:cNvSpPr/>
            <p:nvPr/>
          </p:nvSpPr>
          <p:spPr>
            <a:xfrm flipH="1">
              <a:off x="2259287" y="3614998"/>
              <a:ext cx="156015" cy="57688"/>
            </a:xfrm>
            <a:custGeom>
              <a:rect b="b" l="l" r="r" t="t"/>
              <a:pathLst>
                <a:path extrusionOk="0" h="3661" w="9901">
                  <a:moveTo>
                    <a:pt x="1" y="1"/>
                  </a:moveTo>
                  <a:cubicBezTo>
                    <a:pt x="1" y="1"/>
                    <a:pt x="502" y="427"/>
                    <a:pt x="1354" y="1054"/>
                  </a:cubicBezTo>
                  <a:cubicBezTo>
                    <a:pt x="1755" y="1254"/>
                    <a:pt x="2281" y="1555"/>
                    <a:pt x="2808" y="1881"/>
                  </a:cubicBezTo>
                  <a:cubicBezTo>
                    <a:pt x="3133" y="1981"/>
                    <a:pt x="3434" y="2181"/>
                    <a:pt x="3760" y="2307"/>
                  </a:cubicBezTo>
                  <a:cubicBezTo>
                    <a:pt x="3961" y="2507"/>
                    <a:pt x="4261" y="2607"/>
                    <a:pt x="4587" y="2708"/>
                  </a:cubicBezTo>
                  <a:cubicBezTo>
                    <a:pt x="4888" y="2808"/>
                    <a:pt x="5214" y="2933"/>
                    <a:pt x="5514" y="3134"/>
                  </a:cubicBezTo>
                  <a:cubicBezTo>
                    <a:pt x="5840" y="3234"/>
                    <a:pt x="6141" y="3234"/>
                    <a:pt x="6467" y="3334"/>
                  </a:cubicBezTo>
                  <a:cubicBezTo>
                    <a:pt x="7093" y="3560"/>
                    <a:pt x="7720" y="3660"/>
                    <a:pt x="8246" y="3660"/>
                  </a:cubicBezTo>
                  <a:lnTo>
                    <a:pt x="8873" y="3660"/>
                  </a:lnTo>
                  <a:cubicBezTo>
                    <a:pt x="9073" y="3660"/>
                    <a:pt x="9274" y="3560"/>
                    <a:pt x="9499" y="3560"/>
                  </a:cubicBezTo>
                  <a:cubicBezTo>
                    <a:pt x="9600" y="3435"/>
                    <a:pt x="9700" y="3435"/>
                    <a:pt x="9800" y="3435"/>
                  </a:cubicBezTo>
                  <a:cubicBezTo>
                    <a:pt x="9800" y="3334"/>
                    <a:pt x="9900" y="3334"/>
                    <a:pt x="9900" y="3334"/>
                  </a:cubicBezTo>
                  <a:lnTo>
                    <a:pt x="8973" y="3334"/>
                  </a:lnTo>
                  <a:cubicBezTo>
                    <a:pt x="8773" y="3234"/>
                    <a:pt x="8547" y="3234"/>
                    <a:pt x="8246" y="3134"/>
                  </a:cubicBezTo>
                  <a:cubicBezTo>
                    <a:pt x="7294" y="2933"/>
                    <a:pt x="6141" y="2507"/>
                    <a:pt x="4888" y="1981"/>
                  </a:cubicBezTo>
                  <a:cubicBezTo>
                    <a:pt x="4387" y="1680"/>
                    <a:pt x="3760" y="1455"/>
                    <a:pt x="3133" y="1254"/>
                  </a:cubicBezTo>
                  <a:cubicBezTo>
                    <a:pt x="2607" y="928"/>
                    <a:pt x="2081" y="728"/>
                    <a:pt x="1555" y="628"/>
                  </a:cubicBezTo>
                  <a:cubicBezTo>
                    <a:pt x="728" y="201"/>
                    <a:pt x="1" y="1"/>
                    <a:pt x="1" y="1"/>
                  </a:cubicBezTo>
                  <a:close/>
                </a:path>
              </a:pathLst>
            </a:custGeom>
            <a:solidFill>
              <a:srgbClr val="A647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0"/>
            <p:cNvSpPr/>
            <p:nvPr/>
          </p:nvSpPr>
          <p:spPr>
            <a:xfrm flipH="1">
              <a:off x="1627402" y="3810131"/>
              <a:ext cx="266585" cy="204186"/>
            </a:xfrm>
            <a:custGeom>
              <a:rect b="b" l="l" r="r" t="t"/>
              <a:pathLst>
                <a:path extrusionOk="0" h="12958" w="16918">
                  <a:moveTo>
                    <a:pt x="9524" y="0"/>
                  </a:moveTo>
                  <a:cubicBezTo>
                    <a:pt x="6166" y="1053"/>
                    <a:pt x="3033" y="1579"/>
                    <a:pt x="1" y="1679"/>
                  </a:cubicBezTo>
                  <a:cubicBezTo>
                    <a:pt x="1880" y="4186"/>
                    <a:pt x="3259" y="6892"/>
                    <a:pt x="6392" y="8998"/>
                  </a:cubicBezTo>
                  <a:lnTo>
                    <a:pt x="6492" y="8998"/>
                  </a:lnTo>
                  <a:lnTo>
                    <a:pt x="6492" y="9098"/>
                  </a:lnTo>
                  <a:lnTo>
                    <a:pt x="6592" y="9098"/>
                  </a:lnTo>
                  <a:cubicBezTo>
                    <a:pt x="9524" y="10978"/>
                    <a:pt x="13685" y="12657"/>
                    <a:pt x="16918" y="12958"/>
                  </a:cubicBezTo>
                  <a:cubicBezTo>
                    <a:pt x="12657" y="9825"/>
                    <a:pt x="10552" y="4912"/>
                    <a:pt x="95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50"/>
            <p:cNvSpPr/>
            <p:nvPr/>
          </p:nvSpPr>
          <p:spPr>
            <a:xfrm flipH="1">
              <a:off x="1138476" y="3829052"/>
              <a:ext cx="589252" cy="148121"/>
            </a:xfrm>
            <a:custGeom>
              <a:rect b="b" l="l" r="r" t="t"/>
              <a:pathLst>
                <a:path extrusionOk="0" h="9400" w="37395">
                  <a:moveTo>
                    <a:pt x="6893" y="1"/>
                  </a:moveTo>
                  <a:cubicBezTo>
                    <a:pt x="4487" y="1354"/>
                    <a:pt x="2206" y="2382"/>
                    <a:pt x="1" y="3234"/>
                  </a:cubicBezTo>
                  <a:cubicBezTo>
                    <a:pt x="4613" y="7720"/>
                    <a:pt x="11906" y="9400"/>
                    <a:pt x="19124" y="9400"/>
                  </a:cubicBezTo>
                  <a:cubicBezTo>
                    <a:pt x="22031" y="9400"/>
                    <a:pt x="24863" y="9074"/>
                    <a:pt x="27570" y="8648"/>
                  </a:cubicBezTo>
                  <a:cubicBezTo>
                    <a:pt x="31229" y="8021"/>
                    <a:pt x="34688" y="7094"/>
                    <a:pt x="37395" y="5941"/>
                  </a:cubicBezTo>
                  <a:lnTo>
                    <a:pt x="37395" y="5941"/>
                  </a:lnTo>
                  <a:cubicBezTo>
                    <a:pt x="33309" y="6141"/>
                    <a:pt x="30502" y="6267"/>
                    <a:pt x="28422" y="6267"/>
                  </a:cubicBezTo>
                  <a:cubicBezTo>
                    <a:pt x="24863" y="6267"/>
                    <a:pt x="23084" y="6041"/>
                    <a:pt x="19525" y="5740"/>
                  </a:cubicBezTo>
                  <a:cubicBezTo>
                    <a:pt x="13585" y="5114"/>
                    <a:pt x="10126" y="3009"/>
                    <a:pt x="68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50"/>
            <p:cNvSpPr/>
            <p:nvPr/>
          </p:nvSpPr>
          <p:spPr>
            <a:xfrm flipH="1">
              <a:off x="1910172" y="3743361"/>
              <a:ext cx="74249" cy="111784"/>
            </a:xfrm>
            <a:custGeom>
              <a:rect b="b" l="l" r="r" t="t"/>
              <a:pathLst>
                <a:path extrusionOk="0" h="7094" w="4712">
                  <a:moveTo>
                    <a:pt x="2932" y="0"/>
                  </a:moveTo>
                  <a:cubicBezTo>
                    <a:pt x="2932" y="301"/>
                    <a:pt x="2832" y="627"/>
                    <a:pt x="2732" y="928"/>
                  </a:cubicBezTo>
                  <a:cubicBezTo>
                    <a:pt x="2732" y="1153"/>
                    <a:pt x="2732" y="1253"/>
                    <a:pt x="2607" y="1454"/>
                  </a:cubicBezTo>
                  <a:cubicBezTo>
                    <a:pt x="2607" y="1554"/>
                    <a:pt x="2506" y="1780"/>
                    <a:pt x="2506" y="1880"/>
                  </a:cubicBezTo>
                  <a:cubicBezTo>
                    <a:pt x="2406" y="2181"/>
                    <a:pt x="2306" y="2507"/>
                    <a:pt x="2206" y="2807"/>
                  </a:cubicBezTo>
                  <a:cubicBezTo>
                    <a:pt x="1980" y="3133"/>
                    <a:pt x="1980" y="3334"/>
                    <a:pt x="1780" y="3660"/>
                  </a:cubicBezTo>
                  <a:cubicBezTo>
                    <a:pt x="1579" y="4186"/>
                    <a:pt x="1354" y="4687"/>
                    <a:pt x="1153" y="5113"/>
                  </a:cubicBezTo>
                  <a:cubicBezTo>
                    <a:pt x="953" y="5439"/>
                    <a:pt x="727" y="5840"/>
                    <a:pt x="526" y="6166"/>
                  </a:cubicBezTo>
                  <a:cubicBezTo>
                    <a:pt x="226" y="6792"/>
                    <a:pt x="0" y="7093"/>
                    <a:pt x="0" y="7093"/>
                  </a:cubicBezTo>
                  <a:cubicBezTo>
                    <a:pt x="0" y="7093"/>
                    <a:pt x="326" y="6893"/>
                    <a:pt x="852" y="6366"/>
                  </a:cubicBezTo>
                  <a:cubicBezTo>
                    <a:pt x="1153" y="6166"/>
                    <a:pt x="1479" y="5840"/>
                    <a:pt x="1780" y="5539"/>
                  </a:cubicBezTo>
                  <a:cubicBezTo>
                    <a:pt x="2105" y="5113"/>
                    <a:pt x="2406" y="4687"/>
                    <a:pt x="2832" y="4186"/>
                  </a:cubicBezTo>
                  <a:cubicBezTo>
                    <a:pt x="3033" y="3960"/>
                    <a:pt x="3133" y="3660"/>
                    <a:pt x="3359" y="3334"/>
                  </a:cubicBezTo>
                  <a:cubicBezTo>
                    <a:pt x="3559" y="3133"/>
                    <a:pt x="3659" y="2807"/>
                    <a:pt x="3860" y="2507"/>
                  </a:cubicBezTo>
                  <a:cubicBezTo>
                    <a:pt x="3985" y="2181"/>
                    <a:pt x="4186" y="1880"/>
                    <a:pt x="4286" y="1454"/>
                  </a:cubicBezTo>
                  <a:cubicBezTo>
                    <a:pt x="4386" y="1153"/>
                    <a:pt x="4486" y="727"/>
                    <a:pt x="4612" y="426"/>
                  </a:cubicBezTo>
                  <a:cubicBezTo>
                    <a:pt x="4712" y="301"/>
                    <a:pt x="4712" y="201"/>
                    <a:pt x="4712" y="201"/>
                  </a:cubicBezTo>
                  <a:cubicBezTo>
                    <a:pt x="4085" y="101"/>
                    <a:pt x="3559" y="101"/>
                    <a:pt x="29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0"/>
            <p:cNvSpPr/>
            <p:nvPr/>
          </p:nvSpPr>
          <p:spPr>
            <a:xfrm flipH="1">
              <a:off x="1809858" y="3763105"/>
              <a:ext cx="59248" cy="97161"/>
            </a:xfrm>
            <a:custGeom>
              <a:rect b="b" l="l" r="r" t="t"/>
              <a:pathLst>
                <a:path extrusionOk="0" h="6166" w="3760">
                  <a:moveTo>
                    <a:pt x="727" y="0"/>
                  </a:moveTo>
                  <a:cubicBezTo>
                    <a:pt x="527" y="0"/>
                    <a:pt x="201" y="0"/>
                    <a:pt x="0" y="101"/>
                  </a:cubicBezTo>
                  <a:cubicBezTo>
                    <a:pt x="1454" y="427"/>
                    <a:pt x="2407" y="1554"/>
                    <a:pt x="2407" y="3033"/>
                  </a:cubicBezTo>
                  <a:cubicBezTo>
                    <a:pt x="2407" y="4587"/>
                    <a:pt x="1454" y="5740"/>
                    <a:pt x="0" y="6066"/>
                  </a:cubicBezTo>
                  <a:cubicBezTo>
                    <a:pt x="201" y="6166"/>
                    <a:pt x="527" y="6166"/>
                    <a:pt x="727" y="6166"/>
                  </a:cubicBezTo>
                  <a:cubicBezTo>
                    <a:pt x="2407" y="6166"/>
                    <a:pt x="3760" y="4813"/>
                    <a:pt x="3760" y="3033"/>
                  </a:cubicBezTo>
                  <a:cubicBezTo>
                    <a:pt x="3760" y="1354"/>
                    <a:pt x="2407" y="0"/>
                    <a:pt x="7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0"/>
            <p:cNvSpPr/>
            <p:nvPr/>
          </p:nvSpPr>
          <p:spPr>
            <a:xfrm flipH="1">
              <a:off x="1683071" y="3753225"/>
              <a:ext cx="52945" cy="22927"/>
            </a:xfrm>
            <a:custGeom>
              <a:rect b="b" l="l" r="r" t="t"/>
              <a:pathLst>
                <a:path extrusionOk="0" h="1455" w="3360">
                  <a:moveTo>
                    <a:pt x="2006" y="1"/>
                  </a:moveTo>
                  <a:cubicBezTo>
                    <a:pt x="1580" y="728"/>
                    <a:pt x="853" y="1254"/>
                    <a:pt x="1" y="1455"/>
                  </a:cubicBezTo>
                  <a:lnTo>
                    <a:pt x="753" y="1455"/>
                  </a:lnTo>
                  <a:cubicBezTo>
                    <a:pt x="1880" y="1455"/>
                    <a:pt x="2833" y="928"/>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50"/>
            <p:cNvSpPr/>
            <p:nvPr/>
          </p:nvSpPr>
          <p:spPr>
            <a:xfrm flipH="1">
              <a:off x="2058265" y="3688855"/>
              <a:ext cx="163122" cy="59264"/>
            </a:xfrm>
            <a:custGeom>
              <a:rect b="b" l="l" r="r" t="t"/>
              <a:pathLst>
                <a:path extrusionOk="0" h="3761" w="10352">
                  <a:moveTo>
                    <a:pt x="0" y="1"/>
                  </a:moveTo>
                  <a:lnTo>
                    <a:pt x="0" y="1"/>
                  </a:lnTo>
                  <a:cubicBezTo>
                    <a:pt x="1153" y="2306"/>
                    <a:pt x="3459" y="3760"/>
                    <a:pt x="6166" y="3760"/>
                  </a:cubicBezTo>
                  <a:cubicBezTo>
                    <a:pt x="7745" y="3760"/>
                    <a:pt x="9199" y="3259"/>
                    <a:pt x="10351" y="2407"/>
                  </a:cubicBezTo>
                  <a:cubicBezTo>
                    <a:pt x="6692" y="1780"/>
                    <a:pt x="3234" y="953"/>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0"/>
            <p:cNvSpPr/>
            <p:nvPr/>
          </p:nvSpPr>
          <p:spPr>
            <a:xfrm flipH="1">
              <a:off x="2277062" y="3616589"/>
              <a:ext cx="136665" cy="56097"/>
            </a:xfrm>
            <a:custGeom>
              <a:rect b="b" l="l" r="r" t="t"/>
              <a:pathLst>
                <a:path extrusionOk="0" h="3560" w="8673">
                  <a:moveTo>
                    <a:pt x="1" y="0"/>
                  </a:moveTo>
                  <a:lnTo>
                    <a:pt x="1" y="0"/>
                  </a:lnTo>
                  <a:cubicBezTo>
                    <a:pt x="201" y="100"/>
                    <a:pt x="627" y="527"/>
                    <a:pt x="1254" y="953"/>
                  </a:cubicBezTo>
                  <a:cubicBezTo>
                    <a:pt x="1655" y="1153"/>
                    <a:pt x="2181" y="1454"/>
                    <a:pt x="2708" y="1780"/>
                  </a:cubicBezTo>
                  <a:cubicBezTo>
                    <a:pt x="3033" y="1880"/>
                    <a:pt x="3334" y="2080"/>
                    <a:pt x="3660" y="2206"/>
                  </a:cubicBezTo>
                  <a:cubicBezTo>
                    <a:pt x="3861" y="2406"/>
                    <a:pt x="4161" y="2506"/>
                    <a:pt x="4487" y="2607"/>
                  </a:cubicBezTo>
                  <a:cubicBezTo>
                    <a:pt x="4788" y="2707"/>
                    <a:pt x="5114" y="2832"/>
                    <a:pt x="5414" y="3033"/>
                  </a:cubicBezTo>
                  <a:cubicBezTo>
                    <a:pt x="5740" y="3133"/>
                    <a:pt x="6041" y="3133"/>
                    <a:pt x="6367" y="3233"/>
                  </a:cubicBezTo>
                  <a:cubicBezTo>
                    <a:pt x="6993" y="3459"/>
                    <a:pt x="7620" y="3559"/>
                    <a:pt x="8146" y="3559"/>
                  </a:cubicBezTo>
                  <a:lnTo>
                    <a:pt x="8673" y="3559"/>
                  </a:lnTo>
                  <a:cubicBezTo>
                    <a:pt x="5540" y="2506"/>
                    <a:pt x="2607" y="125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0"/>
            <p:cNvSpPr/>
            <p:nvPr/>
          </p:nvSpPr>
          <p:spPr>
            <a:xfrm flipH="1">
              <a:off x="947725" y="3611846"/>
              <a:ext cx="437586" cy="208929"/>
            </a:xfrm>
            <a:custGeom>
              <a:rect b="b" l="l" r="r" t="t"/>
              <a:pathLst>
                <a:path extrusionOk="0" h="13259" w="27770">
                  <a:moveTo>
                    <a:pt x="10326" y="13259"/>
                  </a:moveTo>
                  <a:lnTo>
                    <a:pt x="10326" y="13259"/>
                  </a:lnTo>
                  <a:lnTo>
                    <a:pt x="10326" y="13259"/>
                  </a:lnTo>
                  <a:lnTo>
                    <a:pt x="10326" y="13259"/>
                  </a:lnTo>
                  <a:close/>
                  <a:moveTo>
                    <a:pt x="15564" y="12306"/>
                  </a:moveTo>
                  <a:cubicBezTo>
                    <a:pt x="13785" y="12933"/>
                    <a:pt x="12005" y="13259"/>
                    <a:pt x="10326" y="13259"/>
                  </a:cubicBezTo>
                  <a:cubicBezTo>
                    <a:pt x="12005" y="13259"/>
                    <a:pt x="13785" y="12933"/>
                    <a:pt x="15564" y="12306"/>
                  </a:cubicBezTo>
                  <a:close/>
                  <a:moveTo>
                    <a:pt x="0" y="9900"/>
                  </a:moveTo>
                  <a:lnTo>
                    <a:pt x="0" y="9900"/>
                  </a:lnTo>
                  <a:lnTo>
                    <a:pt x="0" y="9900"/>
                  </a:lnTo>
                  <a:close/>
                  <a:moveTo>
                    <a:pt x="0" y="9800"/>
                  </a:moveTo>
                  <a:lnTo>
                    <a:pt x="0" y="9800"/>
                  </a:lnTo>
                  <a:lnTo>
                    <a:pt x="0" y="9800"/>
                  </a:lnTo>
                  <a:close/>
                  <a:moveTo>
                    <a:pt x="27770" y="101"/>
                  </a:moveTo>
                  <a:cubicBezTo>
                    <a:pt x="27569" y="201"/>
                    <a:pt x="27469" y="301"/>
                    <a:pt x="27369" y="401"/>
                  </a:cubicBezTo>
                  <a:lnTo>
                    <a:pt x="27369" y="401"/>
                  </a:lnTo>
                  <a:cubicBezTo>
                    <a:pt x="27469" y="301"/>
                    <a:pt x="27569" y="201"/>
                    <a:pt x="27770" y="101"/>
                  </a:cubicBezTo>
                  <a:lnTo>
                    <a:pt x="27770" y="101"/>
                  </a:lnTo>
                  <a:close/>
                  <a:moveTo>
                    <a:pt x="27569" y="0"/>
                  </a:moveTo>
                  <a:cubicBezTo>
                    <a:pt x="25590" y="1755"/>
                    <a:pt x="23484" y="3008"/>
                    <a:pt x="20777" y="3008"/>
                  </a:cubicBezTo>
                  <a:cubicBezTo>
                    <a:pt x="20577" y="3008"/>
                    <a:pt x="20477" y="2908"/>
                    <a:pt x="20251" y="2908"/>
                  </a:cubicBezTo>
                  <a:cubicBezTo>
                    <a:pt x="19098" y="2908"/>
                    <a:pt x="17970" y="2607"/>
                    <a:pt x="16918" y="2181"/>
                  </a:cubicBezTo>
                  <a:lnTo>
                    <a:pt x="16918" y="2181"/>
                  </a:lnTo>
                  <a:cubicBezTo>
                    <a:pt x="17970" y="2607"/>
                    <a:pt x="19098" y="2908"/>
                    <a:pt x="20251" y="2908"/>
                  </a:cubicBezTo>
                  <a:cubicBezTo>
                    <a:pt x="20477" y="2908"/>
                    <a:pt x="20577" y="3008"/>
                    <a:pt x="20777" y="3008"/>
                  </a:cubicBezTo>
                  <a:cubicBezTo>
                    <a:pt x="23484" y="3008"/>
                    <a:pt x="25590" y="1755"/>
                    <a:pt x="27569" y="0"/>
                  </a:cubicBezTo>
                  <a:close/>
                </a:path>
              </a:pathLst>
            </a:custGeom>
            <a:solidFill>
              <a:srgbClr val="83BD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0"/>
            <p:cNvSpPr/>
            <p:nvPr/>
          </p:nvSpPr>
          <p:spPr>
            <a:xfrm flipH="1">
              <a:off x="950872" y="3611846"/>
              <a:ext cx="205777" cy="80584"/>
            </a:xfrm>
            <a:custGeom>
              <a:rect b="b" l="l" r="r" t="t"/>
              <a:pathLst>
                <a:path extrusionOk="0" h="5114" w="13059">
                  <a:moveTo>
                    <a:pt x="13058" y="0"/>
                  </a:moveTo>
                  <a:cubicBezTo>
                    <a:pt x="11079" y="1755"/>
                    <a:pt x="8973" y="3008"/>
                    <a:pt x="6266" y="3008"/>
                  </a:cubicBezTo>
                  <a:cubicBezTo>
                    <a:pt x="6066" y="3008"/>
                    <a:pt x="5966" y="2908"/>
                    <a:pt x="5740" y="2908"/>
                  </a:cubicBezTo>
                  <a:cubicBezTo>
                    <a:pt x="4587" y="2908"/>
                    <a:pt x="3459" y="2607"/>
                    <a:pt x="2407" y="2181"/>
                  </a:cubicBezTo>
                  <a:cubicBezTo>
                    <a:pt x="1680" y="2507"/>
                    <a:pt x="828" y="2807"/>
                    <a:pt x="1" y="3133"/>
                  </a:cubicBezTo>
                  <a:cubicBezTo>
                    <a:pt x="1780" y="4261"/>
                    <a:pt x="3760" y="4888"/>
                    <a:pt x="5740" y="5113"/>
                  </a:cubicBezTo>
                  <a:lnTo>
                    <a:pt x="6266" y="5113"/>
                  </a:lnTo>
                  <a:cubicBezTo>
                    <a:pt x="7720" y="5113"/>
                    <a:pt x="9099" y="4687"/>
                    <a:pt x="10352" y="4061"/>
                  </a:cubicBezTo>
                  <a:cubicBezTo>
                    <a:pt x="11179" y="2908"/>
                    <a:pt x="12006" y="1655"/>
                    <a:pt x="12858" y="401"/>
                  </a:cubicBezTo>
                  <a:cubicBezTo>
                    <a:pt x="12958" y="301"/>
                    <a:pt x="12958" y="201"/>
                    <a:pt x="130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51"/>
          <p:cNvSpPr txBox="1"/>
          <p:nvPr/>
        </p:nvSpPr>
        <p:spPr>
          <a:xfrm>
            <a:off x="878150" y="1909650"/>
            <a:ext cx="2104800" cy="1877700"/>
          </a:xfrm>
          <a:prstGeom prst="rect">
            <a:avLst/>
          </a:prstGeom>
          <a:solidFill>
            <a:srgbClr val="FFFFFF"/>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0">
                <a:latin typeface="Poppins"/>
                <a:ea typeface="Poppins"/>
                <a:cs typeface="Poppins"/>
                <a:sym typeface="Poppins"/>
              </a:rPr>
              <a:t>3</a:t>
            </a:r>
            <a:endParaRPr sz="11000">
              <a:latin typeface="Poppins"/>
              <a:ea typeface="Poppins"/>
              <a:cs typeface="Poppins"/>
              <a:sym typeface="Poppins"/>
            </a:endParaRPr>
          </a:p>
        </p:txBody>
      </p:sp>
      <p:sp>
        <p:nvSpPr>
          <p:cNvPr id="1027" name="Google Shape;1027;p51"/>
          <p:cNvSpPr txBox="1"/>
          <p:nvPr/>
        </p:nvSpPr>
        <p:spPr>
          <a:xfrm>
            <a:off x="6397075" y="1909650"/>
            <a:ext cx="2104800" cy="1877700"/>
          </a:xfrm>
          <a:prstGeom prst="rect">
            <a:avLst/>
          </a:prstGeom>
          <a:solidFill>
            <a:srgbClr val="FFFFFF"/>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0">
                <a:latin typeface="Poppins"/>
                <a:ea typeface="Poppins"/>
                <a:cs typeface="Poppins"/>
                <a:sym typeface="Poppins"/>
              </a:rPr>
              <a:t>18</a:t>
            </a:r>
            <a:endParaRPr sz="11000">
              <a:latin typeface="Poppins"/>
              <a:ea typeface="Poppins"/>
              <a:cs typeface="Poppins"/>
              <a:sym typeface="Poppins"/>
            </a:endParaRPr>
          </a:p>
        </p:txBody>
      </p:sp>
      <p:sp>
        <p:nvSpPr>
          <p:cNvPr id="1028" name="Google Shape;1028;p51"/>
          <p:cNvSpPr txBox="1"/>
          <p:nvPr/>
        </p:nvSpPr>
        <p:spPr>
          <a:xfrm>
            <a:off x="3519600" y="1909650"/>
            <a:ext cx="2104800" cy="1877700"/>
          </a:xfrm>
          <a:prstGeom prst="rect">
            <a:avLst/>
          </a:prstGeom>
          <a:solidFill>
            <a:srgbClr val="FFFFFF"/>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0">
                <a:latin typeface="Poppins"/>
                <a:ea typeface="Poppins"/>
                <a:cs typeface="Poppins"/>
                <a:sym typeface="Poppins"/>
              </a:rPr>
              <a:t>10</a:t>
            </a:r>
            <a:endParaRPr sz="11000">
              <a:latin typeface="Poppins"/>
              <a:ea typeface="Poppins"/>
              <a:cs typeface="Poppins"/>
              <a:sym typeface="Poppins"/>
            </a:endParaRPr>
          </a:p>
        </p:txBody>
      </p:sp>
      <p:grpSp>
        <p:nvGrpSpPr>
          <p:cNvPr id="1029" name="Google Shape;1029;p51"/>
          <p:cNvGrpSpPr/>
          <p:nvPr/>
        </p:nvGrpSpPr>
        <p:grpSpPr>
          <a:xfrm>
            <a:off x="1793244" y="128692"/>
            <a:ext cx="5557500" cy="1616410"/>
            <a:chOff x="1357289" y="1231467"/>
            <a:chExt cx="5557500" cy="1616410"/>
          </a:xfrm>
        </p:grpSpPr>
        <p:sp>
          <p:nvSpPr>
            <p:cNvPr id="1030" name="Google Shape;1030;p51">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1031" name="Google Shape;1031;p51"/>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2" name="Google Shape;1032;p51"/>
          <p:cNvSpPr txBox="1"/>
          <p:nvPr/>
        </p:nvSpPr>
        <p:spPr>
          <a:xfrm>
            <a:off x="1852913" y="250704"/>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100">
                <a:solidFill>
                  <a:srgbClr val="FDD039"/>
                </a:solidFill>
                <a:latin typeface="Poppins"/>
                <a:ea typeface="Poppins"/>
                <a:cs typeface="Poppins"/>
                <a:sym typeface="Poppins"/>
              </a:rPr>
              <a:t>Pick two numbers.</a:t>
            </a:r>
            <a:endParaRPr sz="2100">
              <a:solidFill>
                <a:srgbClr val="FDD039"/>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grpSp>
        <p:nvGrpSpPr>
          <p:cNvPr id="1037" name="Google Shape;1037;p52"/>
          <p:cNvGrpSpPr/>
          <p:nvPr/>
        </p:nvGrpSpPr>
        <p:grpSpPr>
          <a:xfrm>
            <a:off x="1793244" y="128692"/>
            <a:ext cx="5557500" cy="1616410"/>
            <a:chOff x="1357289" y="1231467"/>
            <a:chExt cx="5557500" cy="1616410"/>
          </a:xfrm>
        </p:grpSpPr>
        <p:sp>
          <p:nvSpPr>
            <p:cNvPr id="1038" name="Google Shape;1038;p52">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1039" name="Google Shape;1039;p52"/>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0" name="Google Shape;1040;p52"/>
          <p:cNvSpPr txBox="1"/>
          <p:nvPr/>
        </p:nvSpPr>
        <p:spPr>
          <a:xfrm>
            <a:off x="1852913" y="250704"/>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100">
                <a:solidFill>
                  <a:srgbClr val="FDD039"/>
                </a:solidFill>
                <a:latin typeface="Poppins"/>
                <a:ea typeface="Poppins"/>
                <a:cs typeface="Poppins"/>
                <a:sym typeface="Poppins"/>
              </a:rPr>
              <a:t>Pick two colors.</a:t>
            </a:r>
            <a:endParaRPr sz="2100">
              <a:solidFill>
                <a:srgbClr val="FDD039"/>
              </a:solidFill>
              <a:latin typeface="Poppins"/>
              <a:ea typeface="Poppins"/>
              <a:cs typeface="Poppins"/>
              <a:sym typeface="Poppins"/>
            </a:endParaRPr>
          </a:p>
        </p:txBody>
      </p:sp>
      <p:pic>
        <p:nvPicPr>
          <p:cNvPr id="1041" name="Google Shape;1041;p52"/>
          <p:cNvPicPr preferRelativeResize="0"/>
          <p:nvPr/>
        </p:nvPicPr>
        <p:blipFill>
          <a:blip r:embed="rId3">
            <a:alphaModFix/>
          </a:blip>
          <a:stretch>
            <a:fillRect/>
          </a:stretch>
        </p:blipFill>
        <p:spPr>
          <a:xfrm>
            <a:off x="2446923" y="2961851"/>
            <a:ext cx="1983375" cy="1961424"/>
          </a:xfrm>
          <a:prstGeom prst="rect">
            <a:avLst/>
          </a:prstGeom>
          <a:noFill/>
          <a:ln>
            <a:noFill/>
          </a:ln>
        </p:spPr>
      </p:pic>
      <p:pic>
        <p:nvPicPr>
          <p:cNvPr id="1042" name="Google Shape;1042;p52"/>
          <p:cNvPicPr preferRelativeResize="0"/>
          <p:nvPr/>
        </p:nvPicPr>
        <p:blipFill>
          <a:blip r:embed="rId4">
            <a:alphaModFix/>
          </a:blip>
          <a:stretch>
            <a:fillRect/>
          </a:stretch>
        </p:blipFill>
        <p:spPr>
          <a:xfrm>
            <a:off x="6840826" y="2973248"/>
            <a:ext cx="1983375" cy="1938637"/>
          </a:xfrm>
          <a:prstGeom prst="rect">
            <a:avLst/>
          </a:prstGeom>
          <a:noFill/>
          <a:ln>
            <a:noFill/>
          </a:ln>
        </p:spPr>
      </p:pic>
      <p:pic>
        <p:nvPicPr>
          <p:cNvPr id="1043" name="Google Shape;1043;p52"/>
          <p:cNvPicPr preferRelativeResize="0"/>
          <p:nvPr/>
        </p:nvPicPr>
        <p:blipFill>
          <a:blip r:embed="rId5">
            <a:alphaModFix/>
          </a:blip>
          <a:stretch>
            <a:fillRect/>
          </a:stretch>
        </p:blipFill>
        <p:spPr>
          <a:xfrm>
            <a:off x="249975" y="1494876"/>
            <a:ext cx="1983367" cy="1990823"/>
          </a:xfrm>
          <a:prstGeom prst="rect">
            <a:avLst/>
          </a:prstGeom>
          <a:noFill/>
          <a:ln>
            <a:noFill/>
          </a:ln>
        </p:spPr>
      </p:pic>
      <p:pic>
        <p:nvPicPr>
          <p:cNvPr id="1044" name="Google Shape;1044;p52"/>
          <p:cNvPicPr preferRelativeResize="0"/>
          <p:nvPr/>
        </p:nvPicPr>
        <p:blipFill>
          <a:blip r:embed="rId6">
            <a:alphaModFix/>
          </a:blip>
          <a:stretch>
            <a:fillRect/>
          </a:stretch>
        </p:blipFill>
        <p:spPr>
          <a:xfrm>
            <a:off x="4643872" y="1494853"/>
            <a:ext cx="1983375" cy="19908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grpSp>
        <p:nvGrpSpPr>
          <p:cNvPr id="1049" name="Google Shape;1049;p53"/>
          <p:cNvGrpSpPr/>
          <p:nvPr/>
        </p:nvGrpSpPr>
        <p:grpSpPr>
          <a:xfrm>
            <a:off x="1793244" y="128692"/>
            <a:ext cx="5557500" cy="1616410"/>
            <a:chOff x="1357289" y="1231467"/>
            <a:chExt cx="5557500" cy="1616410"/>
          </a:xfrm>
        </p:grpSpPr>
        <p:sp>
          <p:nvSpPr>
            <p:cNvPr id="1050" name="Google Shape;1050;p53">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1051" name="Google Shape;1051;p53"/>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2" name="Google Shape;1052;p53"/>
          <p:cNvSpPr txBox="1"/>
          <p:nvPr/>
        </p:nvSpPr>
        <p:spPr>
          <a:xfrm>
            <a:off x="1852913" y="250704"/>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100">
                <a:solidFill>
                  <a:srgbClr val="FDD039"/>
                </a:solidFill>
                <a:latin typeface="Poppins"/>
                <a:ea typeface="Poppins"/>
                <a:cs typeface="Poppins"/>
                <a:sym typeface="Poppins"/>
              </a:rPr>
              <a:t>Pick two animals (nouns).</a:t>
            </a:r>
            <a:endParaRPr sz="2100">
              <a:solidFill>
                <a:srgbClr val="FDD039"/>
              </a:solidFill>
              <a:latin typeface="Poppins"/>
              <a:ea typeface="Poppins"/>
              <a:cs typeface="Poppins"/>
              <a:sym typeface="Poppins"/>
            </a:endParaRPr>
          </a:p>
        </p:txBody>
      </p:sp>
      <p:pic>
        <p:nvPicPr>
          <p:cNvPr id="1053" name="Google Shape;1053;p53"/>
          <p:cNvPicPr preferRelativeResize="0"/>
          <p:nvPr/>
        </p:nvPicPr>
        <p:blipFill>
          <a:blip r:embed="rId3">
            <a:alphaModFix/>
          </a:blip>
          <a:stretch>
            <a:fillRect/>
          </a:stretch>
        </p:blipFill>
        <p:spPr>
          <a:xfrm>
            <a:off x="133048" y="1655198"/>
            <a:ext cx="2083250" cy="2013575"/>
          </a:xfrm>
          <a:prstGeom prst="rect">
            <a:avLst/>
          </a:prstGeom>
          <a:noFill/>
          <a:ln>
            <a:noFill/>
          </a:ln>
        </p:spPr>
      </p:pic>
      <p:pic>
        <p:nvPicPr>
          <p:cNvPr id="1054" name="Google Shape;1054;p53"/>
          <p:cNvPicPr preferRelativeResize="0"/>
          <p:nvPr/>
        </p:nvPicPr>
        <p:blipFill>
          <a:blip r:embed="rId4">
            <a:alphaModFix/>
          </a:blip>
          <a:stretch>
            <a:fillRect/>
          </a:stretch>
        </p:blipFill>
        <p:spPr>
          <a:xfrm>
            <a:off x="2349348" y="2571753"/>
            <a:ext cx="2083250" cy="1982945"/>
          </a:xfrm>
          <a:prstGeom prst="rect">
            <a:avLst/>
          </a:prstGeom>
          <a:noFill/>
          <a:ln>
            <a:noFill/>
          </a:ln>
        </p:spPr>
      </p:pic>
      <p:pic>
        <p:nvPicPr>
          <p:cNvPr id="1055" name="Google Shape;1055;p53"/>
          <p:cNvPicPr preferRelativeResize="0"/>
          <p:nvPr/>
        </p:nvPicPr>
        <p:blipFill>
          <a:blip r:embed="rId5">
            <a:alphaModFix/>
          </a:blip>
          <a:stretch>
            <a:fillRect/>
          </a:stretch>
        </p:blipFill>
        <p:spPr>
          <a:xfrm>
            <a:off x="4595925" y="1665986"/>
            <a:ext cx="2083250" cy="1992013"/>
          </a:xfrm>
          <a:prstGeom prst="rect">
            <a:avLst/>
          </a:prstGeom>
          <a:noFill/>
          <a:ln>
            <a:noFill/>
          </a:ln>
        </p:spPr>
      </p:pic>
      <p:pic>
        <p:nvPicPr>
          <p:cNvPr id="1056" name="Google Shape;1056;p53"/>
          <p:cNvPicPr preferRelativeResize="0"/>
          <p:nvPr/>
        </p:nvPicPr>
        <p:blipFill>
          <a:blip r:embed="rId6">
            <a:alphaModFix/>
          </a:blip>
          <a:stretch>
            <a:fillRect/>
          </a:stretch>
        </p:blipFill>
        <p:spPr>
          <a:xfrm>
            <a:off x="6842475" y="2767987"/>
            <a:ext cx="2083250" cy="20753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grpSp>
        <p:nvGrpSpPr>
          <p:cNvPr id="1061" name="Google Shape;1061;p54"/>
          <p:cNvGrpSpPr/>
          <p:nvPr/>
        </p:nvGrpSpPr>
        <p:grpSpPr>
          <a:xfrm>
            <a:off x="1793244" y="128692"/>
            <a:ext cx="5557500" cy="1616410"/>
            <a:chOff x="1357289" y="1231467"/>
            <a:chExt cx="5557500" cy="1616410"/>
          </a:xfrm>
        </p:grpSpPr>
        <p:sp>
          <p:nvSpPr>
            <p:cNvPr id="1062" name="Google Shape;1062;p54">
              <a:hlinkClick/>
            </p:cNvPr>
            <p:cNvSpPr/>
            <p:nvPr/>
          </p:nvSpPr>
          <p:spPr>
            <a:xfrm>
              <a:off x="1357289" y="1231467"/>
              <a:ext cx="5557500" cy="1062900"/>
            </a:xfrm>
            <a:prstGeom prst="roundRect">
              <a:avLst>
                <a:gd fmla="val 50000" name="adj"/>
              </a:avLst>
            </a:prstGeom>
            <a:solidFill>
              <a:srgbClr val="DE08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FFFFFF"/>
                </a:solidFill>
                <a:latin typeface="Poppins"/>
                <a:ea typeface="Poppins"/>
                <a:cs typeface="Poppins"/>
                <a:sym typeface="Poppins"/>
              </a:endParaRPr>
            </a:p>
          </p:txBody>
        </p:sp>
        <p:sp>
          <p:nvSpPr>
            <p:cNvPr id="1063" name="Google Shape;1063;p54"/>
            <p:cNvSpPr/>
            <p:nvPr/>
          </p:nvSpPr>
          <p:spPr>
            <a:xfrm flipH="1" rot="6820896">
              <a:off x="1917654" y="2027777"/>
              <a:ext cx="526873" cy="815403"/>
            </a:xfrm>
            <a:custGeom>
              <a:rect b="b" l="l" r="r" t="t"/>
              <a:pathLst>
                <a:path extrusionOk="0" h="11557" w="5015">
                  <a:moveTo>
                    <a:pt x="1507" y="0"/>
                  </a:moveTo>
                  <a:cubicBezTo>
                    <a:pt x="1120" y="0"/>
                    <a:pt x="741" y="1269"/>
                    <a:pt x="682" y="1484"/>
                  </a:cubicBezTo>
                  <a:cubicBezTo>
                    <a:pt x="388" y="2342"/>
                    <a:pt x="215" y="3232"/>
                    <a:pt x="136" y="4128"/>
                  </a:cubicBezTo>
                  <a:cubicBezTo>
                    <a:pt x="1" y="5876"/>
                    <a:pt x="234" y="7686"/>
                    <a:pt x="896" y="9318"/>
                  </a:cubicBezTo>
                  <a:cubicBezTo>
                    <a:pt x="1185" y="10017"/>
                    <a:pt x="1554" y="10717"/>
                    <a:pt x="2179" y="11160"/>
                  </a:cubicBezTo>
                  <a:cubicBezTo>
                    <a:pt x="2525" y="11410"/>
                    <a:pt x="2962" y="11556"/>
                    <a:pt x="3386" y="11556"/>
                  </a:cubicBezTo>
                  <a:cubicBezTo>
                    <a:pt x="3721" y="11556"/>
                    <a:pt x="4048" y="11464"/>
                    <a:pt x="4315" y="11258"/>
                  </a:cubicBezTo>
                  <a:cubicBezTo>
                    <a:pt x="4977" y="10735"/>
                    <a:pt x="5014" y="9705"/>
                    <a:pt x="4720" y="8889"/>
                  </a:cubicBezTo>
                  <a:cubicBezTo>
                    <a:pt x="4277" y="7723"/>
                    <a:pt x="3265" y="6846"/>
                    <a:pt x="2603" y="5778"/>
                  </a:cubicBezTo>
                  <a:cubicBezTo>
                    <a:pt x="1731" y="4421"/>
                    <a:pt x="1437" y="2729"/>
                    <a:pt x="1787" y="1157"/>
                  </a:cubicBezTo>
                  <a:cubicBezTo>
                    <a:pt x="1848" y="863"/>
                    <a:pt x="1922" y="574"/>
                    <a:pt x="1806" y="299"/>
                  </a:cubicBezTo>
                  <a:cubicBezTo>
                    <a:pt x="1709" y="86"/>
                    <a:pt x="1608" y="0"/>
                    <a:pt x="1507" y="0"/>
                  </a:cubicBezTo>
                  <a:close/>
                </a:path>
              </a:pathLst>
            </a:custGeom>
            <a:solidFill>
              <a:srgbClr val="DE0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4" name="Google Shape;1064;p54"/>
          <p:cNvSpPr txBox="1"/>
          <p:nvPr/>
        </p:nvSpPr>
        <p:spPr>
          <a:xfrm>
            <a:off x="1852913" y="250704"/>
            <a:ext cx="5497500" cy="91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100">
                <a:solidFill>
                  <a:srgbClr val="FDD039"/>
                </a:solidFill>
                <a:latin typeface="Poppins"/>
                <a:ea typeface="Poppins"/>
                <a:cs typeface="Poppins"/>
                <a:sym typeface="Poppins"/>
              </a:rPr>
              <a:t>Pick two objects (nouns).</a:t>
            </a:r>
            <a:endParaRPr sz="2100">
              <a:solidFill>
                <a:srgbClr val="FDD039"/>
              </a:solidFill>
              <a:latin typeface="Poppins"/>
              <a:ea typeface="Poppins"/>
              <a:cs typeface="Poppins"/>
              <a:sym typeface="Poppins"/>
            </a:endParaRPr>
          </a:p>
        </p:txBody>
      </p:sp>
      <p:pic>
        <p:nvPicPr>
          <p:cNvPr id="1065" name="Google Shape;1065;p54"/>
          <p:cNvPicPr preferRelativeResize="0"/>
          <p:nvPr/>
        </p:nvPicPr>
        <p:blipFill>
          <a:blip r:embed="rId3">
            <a:alphaModFix/>
          </a:blip>
          <a:stretch>
            <a:fillRect/>
          </a:stretch>
        </p:blipFill>
        <p:spPr>
          <a:xfrm>
            <a:off x="160950" y="1853900"/>
            <a:ext cx="1880825" cy="1798150"/>
          </a:xfrm>
          <a:prstGeom prst="rect">
            <a:avLst/>
          </a:prstGeom>
          <a:noFill/>
          <a:ln>
            <a:noFill/>
          </a:ln>
        </p:spPr>
      </p:pic>
      <p:pic>
        <p:nvPicPr>
          <p:cNvPr id="1066" name="Google Shape;1066;p54"/>
          <p:cNvPicPr preferRelativeResize="0"/>
          <p:nvPr/>
        </p:nvPicPr>
        <p:blipFill>
          <a:blip r:embed="rId4">
            <a:alphaModFix/>
          </a:blip>
          <a:stretch>
            <a:fillRect/>
          </a:stretch>
        </p:blipFill>
        <p:spPr>
          <a:xfrm>
            <a:off x="2460873" y="2698917"/>
            <a:ext cx="1880825" cy="1823830"/>
          </a:xfrm>
          <a:prstGeom prst="rect">
            <a:avLst/>
          </a:prstGeom>
          <a:noFill/>
          <a:ln>
            <a:noFill/>
          </a:ln>
        </p:spPr>
      </p:pic>
      <p:pic>
        <p:nvPicPr>
          <p:cNvPr id="1067" name="Google Shape;1067;p54"/>
          <p:cNvPicPr preferRelativeResize="0"/>
          <p:nvPr/>
        </p:nvPicPr>
        <p:blipFill>
          <a:blip r:embed="rId5">
            <a:alphaModFix/>
          </a:blip>
          <a:stretch>
            <a:fillRect/>
          </a:stretch>
        </p:blipFill>
        <p:spPr>
          <a:xfrm>
            <a:off x="4571999" y="1843681"/>
            <a:ext cx="1880825" cy="1818592"/>
          </a:xfrm>
          <a:prstGeom prst="rect">
            <a:avLst/>
          </a:prstGeom>
          <a:noFill/>
          <a:ln>
            <a:noFill/>
          </a:ln>
        </p:spPr>
      </p:pic>
      <p:pic>
        <p:nvPicPr>
          <p:cNvPr id="1068" name="Google Shape;1068;p54"/>
          <p:cNvPicPr preferRelativeResize="0"/>
          <p:nvPr/>
        </p:nvPicPr>
        <p:blipFill>
          <a:blip r:embed="rId6">
            <a:alphaModFix/>
          </a:blip>
          <a:stretch>
            <a:fillRect/>
          </a:stretch>
        </p:blipFill>
        <p:spPr>
          <a:xfrm>
            <a:off x="6884000" y="2666846"/>
            <a:ext cx="1880825" cy="188797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pic>
        <p:nvPicPr>
          <p:cNvPr descr="Happy Party Sticker by mydoodlesateme for iOS &amp; Android | GIPHY" id="1073" name="Google Shape;1073;p55"/>
          <p:cNvPicPr preferRelativeResize="0"/>
          <p:nvPr/>
        </p:nvPicPr>
        <p:blipFill>
          <a:blip r:embed="rId3">
            <a:alphaModFix/>
          </a:blip>
          <a:stretch>
            <a:fillRect/>
          </a:stretch>
        </p:blipFill>
        <p:spPr>
          <a:xfrm>
            <a:off x="0" y="-120450"/>
            <a:ext cx="4153825" cy="5263950"/>
          </a:xfrm>
          <a:prstGeom prst="rect">
            <a:avLst/>
          </a:prstGeom>
          <a:noFill/>
          <a:ln>
            <a:noFill/>
          </a:ln>
        </p:spPr>
      </p:pic>
      <p:pic>
        <p:nvPicPr>
          <p:cNvPr descr="Happy Party Sticker by mydoodlesateme for iOS &amp; Android | GIPHY" id="1074" name="Google Shape;1074;p55"/>
          <p:cNvPicPr preferRelativeResize="0"/>
          <p:nvPr/>
        </p:nvPicPr>
        <p:blipFill>
          <a:blip r:embed="rId3">
            <a:alphaModFix/>
          </a:blip>
          <a:stretch>
            <a:fillRect/>
          </a:stretch>
        </p:blipFill>
        <p:spPr>
          <a:xfrm>
            <a:off x="4836200" y="1"/>
            <a:ext cx="3930799" cy="5143500"/>
          </a:xfrm>
          <a:prstGeom prst="rect">
            <a:avLst/>
          </a:prstGeom>
          <a:noFill/>
          <a:ln>
            <a:noFill/>
          </a:ln>
        </p:spPr>
      </p:pic>
      <p:pic>
        <p:nvPicPr>
          <p:cNvPr descr="Dr Seuss GIFs | Tenor" id="1075" name="Google Shape;1075;p55"/>
          <p:cNvPicPr preferRelativeResize="0"/>
          <p:nvPr/>
        </p:nvPicPr>
        <p:blipFill>
          <a:blip r:embed="rId4">
            <a:alphaModFix/>
          </a:blip>
          <a:stretch>
            <a:fillRect/>
          </a:stretch>
        </p:blipFill>
        <p:spPr>
          <a:xfrm>
            <a:off x="2857500" y="606350"/>
            <a:ext cx="3930800" cy="3930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unny Jeopardy by Slidesgo">
  <a:themeElements>
    <a:clrScheme name="Simple Light">
      <a:dk1>
        <a:srgbClr val="000000"/>
      </a:dk1>
      <a:lt1>
        <a:srgbClr val="FFFFFF"/>
      </a:lt1>
      <a:dk2>
        <a:srgbClr val="595959"/>
      </a:dk2>
      <a:lt2>
        <a:srgbClr val="EEEEEE"/>
      </a:lt2>
      <a:accent1>
        <a:srgbClr val="2D6FB6"/>
      </a:accent1>
      <a:accent2>
        <a:srgbClr val="FDD039"/>
      </a:accent2>
      <a:accent3>
        <a:srgbClr val="DE0848"/>
      </a:accent3>
      <a:accent4>
        <a:srgbClr val="32AA4B"/>
      </a:accent4>
      <a:accent5>
        <a:srgbClr val="FFFFFF"/>
      </a:accent5>
      <a:accent6>
        <a:srgbClr val="001030"/>
      </a:accent6>
      <a:hlink>
        <a:srgbClr val="2D6FB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