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Poppi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fd7e962f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fd7e962f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fd7e962f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fd7e962f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fd7e962f0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fd7e962f0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fd7e962f0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fd7e962f0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fd7e962f0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fd7e962f0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fd7e962f0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fd7e962f0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share.tv/x/ss603560df88f32" TargetMode="External"/><Relationship Id="rId11" Type="http://schemas.openxmlformats.org/officeDocument/2006/relationships/hyperlink" Target="https://safeshare.tv/x/ss60355ecd8b305" TargetMode="External"/><Relationship Id="rId22" Type="http://schemas.openxmlformats.org/officeDocument/2006/relationships/hyperlink" Target="https://safeshare.tv/x/ss6035615d721d5" TargetMode="External"/><Relationship Id="rId10" Type="http://schemas.openxmlformats.org/officeDocument/2006/relationships/hyperlink" Target="https://safeshare.tv/x/ss60355e843a051" TargetMode="External"/><Relationship Id="rId21" Type="http://schemas.openxmlformats.org/officeDocument/2006/relationships/hyperlink" Target="https://safeshare.tv/x/ss60356132594f9" TargetMode="External"/><Relationship Id="rId13" Type="http://schemas.openxmlformats.org/officeDocument/2006/relationships/hyperlink" Target="https://safeshare.tv/x/ss60355f1966944" TargetMode="External"/><Relationship Id="rId24" Type="http://schemas.openxmlformats.org/officeDocument/2006/relationships/image" Target="../media/image2.png"/><Relationship Id="rId12" Type="http://schemas.openxmlformats.org/officeDocument/2006/relationships/hyperlink" Target="https://safeshare.tv/x/ss60355ef55901f" TargetMode="External"/><Relationship Id="rId23" Type="http://schemas.openxmlformats.org/officeDocument/2006/relationships/hyperlink" Target="https://safeshare.tv/x/ss603560badf7c7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safeshare.tv/x/ss60365c180f5a4" TargetMode="External"/><Relationship Id="rId4" Type="http://schemas.openxmlformats.org/officeDocument/2006/relationships/hyperlink" Target="https://safeshare.tv/x/ss60355d9025095" TargetMode="External"/><Relationship Id="rId9" Type="http://schemas.openxmlformats.org/officeDocument/2006/relationships/hyperlink" Target="https://safeshare.tv/x/ss60355e41a8fc0" TargetMode="External"/><Relationship Id="rId15" Type="http://schemas.openxmlformats.org/officeDocument/2006/relationships/hyperlink" Target="https://safeshare.tv/x/ss60355f72d5144" TargetMode="External"/><Relationship Id="rId14" Type="http://schemas.openxmlformats.org/officeDocument/2006/relationships/hyperlink" Target="https://safeshare.tv/x/ss60355f541e07c" TargetMode="External"/><Relationship Id="rId17" Type="http://schemas.openxmlformats.org/officeDocument/2006/relationships/hyperlink" Target="https://safeshare.tv/x/ss60355fc0d95cb" TargetMode="External"/><Relationship Id="rId16" Type="http://schemas.openxmlformats.org/officeDocument/2006/relationships/hyperlink" Target="https://safeshare.tv/x/ss60355fe10d76d" TargetMode="External"/><Relationship Id="rId5" Type="http://schemas.openxmlformats.org/officeDocument/2006/relationships/hyperlink" Target="https://safeshare.tv/x/ss601d9c06e6280" TargetMode="External"/><Relationship Id="rId19" Type="http://schemas.openxmlformats.org/officeDocument/2006/relationships/hyperlink" Target="https://safeshare.tv/x/ss603560276b1ff" TargetMode="External"/><Relationship Id="rId6" Type="http://schemas.openxmlformats.org/officeDocument/2006/relationships/hyperlink" Target="https://safeshare.tv/x/ss60355dc9e7ab3" TargetMode="External"/><Relationship Id="rId18" Type="http://schemas.openxmlformats.org/officeDocument/2006/relationships/hyperlink" Target="https://safeshare.tv/x/ss60355f938ef8a" TargetMode="External"/><Relationship Id="rId7" Type="http://schemas.openxmlformats.org/officeDocument/2006/relationships/hyperlink" Target="https://safeshare.tv/x/ss60355df26907a" TargetMode="External"/><Relationship Id="rId8" Type="http://schemas.openxmlformats.org/officeDocument/2006/relationships/hyperlink" Target="https://safeshare.tv/x/ss60355e1468f3c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3"/>
          </p:cNvPr>
          <p:cNvSpPr/>
          <p:nvPr/>
        </p:nvSpPr>
        <p:spPr>
          <a:xfrm>
            <a:off x="4955850" y="550050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4"/>
          </p:cNvPr>
          <p:cNvSpPr/>
          <p:nvPr/>
        </p:nvSpPr>
        <p:spPr>
          <a:xfrm>
            <a:off x="5771975" y="550050"/>
            <a:ext cx="423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5"/>
          </p:cNvPr>
          <p:cNvSpPr/>
          <p:nvPr/>
        </p:nvSpPr>
        <p:spPr>
          <a:xfrm>
            <a:off x="6359313" y="492150"/>
            <a:ext cx="62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6"/>
          </p:cNvPr>
          <p:cNvSpPr/>
          <p:nvPr/>
        </p:nvSpPr>
        <p:spPr>
          <a:xfrm>
            <a:off x="7209125" y="521100"/>
            <a:ext cx="4788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7"/>
          </p:cNvPr>
          <p:cNvSpPr/>
          <p:nvPr/>
        </p:nvSpPr>
        <p:spPr>
          <a:xfrm>
            <a:off x="7910425" y="550050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8"/>
          </p:cNvPr>
          <p:cNvSpPr/>
          <p:nvPr/>
        </p:nvSpPr>
        <p:spPr>
          <a:xfrm>
            <a:off x="4955850" y="1406925"/>
            <a:ext cx="423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9"/>
          </p:cNvPr>
          <p:cNvSpPr/>
          <p:nvPr/>
        </p:nvSpPr>
        <p:spPr>
          <a:xfrm>
            <a:off x="5461113" y="1406925"/>
            <a:ext cx="517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0"/>
          </p:cNvPr>
          <p:cNvSpPr/>
          <p:nvPr/>
        </p:nvSpPr>
        <p:spPr>
          <a:xfrm>
            <a:off x="6060000" y="1406925"/>
            <a:ext cx="423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1"/>
          </p:cNvPr>
          <p:cNvSpPr/>
          <p:nvPr/>
        </p:nvSpPr>
        <p:spPr>
          <a:xfrm>
            <a:off x="6717475" y="1406925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2"/>
          </p:cNvPr>
          <p:cNvSpPr/>
          <p:nvPr/>
        </p:nvSpPr>
        <p:spPr>
          <a:xfrm>
            <a:off x="7439225" y="1406925"/>
            <a:ext cx="3537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r:id="rId13"/>
          </p:cNvPr>
          <p:cNvSpPr/>
          <p:nvPr/>
        </p:nvSpPr>
        <p:spPr>
          <a:xfrm>
            <a:off x="8055150" y="1406925"/>
            <a:ext cx="423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4"/>
          </p:cNvPr>
          <p:cNvSpPr/>
          <p:nvPr/>
        </p:nvSpPr>
        <p:spPr>
          <a:xfrm>
            <a:off x="4955850" y="2263800"/>
            <a:ext cx="517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r:id="rId15"/>
          </p:cNvPr>
          <p:cNvSpPr/>
          <p:nvPr/>
        </p:nvSpPr>
        <p:spPr>
          <a:xfrm>
            <a:off x="5687250" y="2263800"/>
            <a:ext cx="5175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6"/>
          </p:cNvPr>
          <p:cNvSpPr/>
          <p:nvPr/>
        </p:nvSpPr>
        <p:spPr>
          <a:xfrm>
            <a:off x="6418650" y="2263800"/>
            <a:ext cx="704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r:id="rId17"/>
          </p:cNvPr>
          <p:cNvSpPr/>
          <p:nvPr/>
        </p:nvSpPr>
        <p:spPr>
          <a:xfrm>
            <a:off x="7323550" y="2233850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>
            <a:hlinkClick r:id="rId18"/>
          </p:cNvPr>
          <p:cNvSpPr/>
          <p:nvPr/>
        </p:nvSpPr>
        <p:spPr>
          <a:xfrm>
            <a:off x="8093450" y="2263800"/>
            <a:ext cx="423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>
            <a:hlinkClick r:id="rId19"/>
          </p:cNvPr>
          <p:cNvSpPr/>
          <p:nvPr/>
        </p:nvSpPr>
        <p:spPr>
          <a:xfrm>
            <a:off x="4955850" y="3120675"/>
            <a:ext cx="704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>
            <a:hlinkClick r:id="rId20"/>
          </p:cNvPr>
          <p:cNvSpPr/>
          <p:nvPr/>
        </p:nvSpPr>
        <p:spPr>
          <a:xfrm>
            <a:off x="5687250" y="3120675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>
            <a:hlinkClick r:id="rId21"/>
          </p:cNvPr>
          <p:cNvSpPr/>
          <p:nvPr/>
        </p:nvSpPr>
        <p:spPr>
          <a:xfrm>
            <a:off x="6476550" y="3060775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>
            <a:hlinkClick r:id="rId22"/>
          </p:cNvPr>
          <p:cNvSpPr/>
          <p:nvPr/>
        </p:nvSpPr>
        <p:spPr>
          <a:xfrm>
            <a:off x="7209125" y="3120675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>
            <a:hlinkClick r:id="rId23"/>
          </p:cNvPr>
          <p:cNvSpPr/>
          <p:nvPr/>
        </p:nvSpPr>
        <p:spPr>
          <a:xfrm>
            <a:off x="7941700" y="3060775"/>
            <a:ext cx="569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17725" y="2784525"/>
            <a:ext cx="1825600" cy="134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/>
        </p:nvSpPr>
        <p:spPr>
          <a:xfrm>
            <a:off x="246625" y="945850"/>
            <a:ext cx="330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961900" y="1195525"/>
            <a:ext cx="4834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262125" y="2460775"/>
            <a:ext cx="450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Drag over the number of stars you’d give this book and delete this text.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635375" y="1981300"/>
            <a:ext cx="42867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262125" y="3562050"/>
            <a:ext cx="335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Type here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4094350" y="3637250"/>
            <a:ext cx="492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Type here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72975" y="119552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11900" y="233897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01175" y="155983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38225" y="30397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78500" y="780700"/>
            <a:ext cx="590445" cy="56535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/>
          <p:nvPr/>
        </p:nvSpPr>
        <p:spPr>
          <a:xfrm>
            <a:off x="2390325" y="1760875"/>
            <a:ext cx="431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92175" y="2462350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34550" y="1185100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48350" y="31457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69850" y="1875150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92175" y="3049550"/>
            <a:ext cx="590445" cy="56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246625" y="945850"/>
            <a:ext cx="330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961900" y="1195525"/>
            <a:ext cx="4834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20025" y="2437225"/>
            <a:ext cx="450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Drag over the number of stars you’d give this book and delete this text.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4691275" y="1875150"/>
            <a:ext cx="42867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691275" y="3703525"/>
            <a:ext cx="42867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246625" y="3656425"/>
            <a:ext cx="42867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2390325" y="1760875"/>
            <a:ext cx="431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59325" y="2485900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16725" y="313817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51325" y="1833625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80650" y="128888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80650" y="514875"/>
            <a:ext cx="590445" cy="56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246625" y="945850"/>
            <a:ext cx="330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3961900" y="1195525"/>
            <a:ext cx="4834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262125" y="2460775"/>
            <a:ext cx="450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Drag over the number of stars you’d give this book and delete this text.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4859350" y="1981300"/>
            <a:ext cx="40626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225325" y="3812975"/>
            <a:ext cx="378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Type here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4762725" y="3772350"/>
            <a:ext cx="415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Type here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2390325" y="1760875"/>
            <a:ext cx="431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80650" y="128888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72775" y="72353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28250" y="208583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72775" y="1833613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75850" y="624663"/>
            <a:ext cx="590445" cy="56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246625" y="945850"/>
            <a:ext cx="330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3961900" y="1195525"/>
            <a:ext cx="4834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62125" y="2460775"/>
            <a:ext cx="450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Drag over the number of stars you’d give this book and delete this text.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4859350" y="1981300"/>
            <a:ext cx="40626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360425" y="3822625"/>
            <a:ext cx="386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Type here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4762725" y="3772350"/>
            <a:ext cx="415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Type here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2390325" y="1760875"/>
            <a:ext cx="431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80650" y="128888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33850" y="78068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28250" y="208583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8700" y="1762988"/>
            <a:ext cx="590445" cy="56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75850" y="624663"/>
            <a:ext cx="590445" cy="56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246625" y="945850"/>
            <a:ext cx="330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3961900" y="1195525"/>
            <a:ext cx="48348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262125" y="2460775"/>
            <a:ext cx="450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Drag over the number of stars you’d give this book and delete this text.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4859350" y="1981300"/>
            <a:ext cx="40626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Type here</a:t>
            </a:r>
            <a:endParaRPr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262125" y="3619925"/>
            <a:ext cx="386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Type here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4762725" y="3772350"/>
            <a:ext cx="415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Type here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2390325" y="1760875"/>
            <a:ext cx="431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