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Bangers"/>
      <p:regular r:id="rId10"/>
    </p:embeddedFont>
    <p:embeddedFont>
      <p:font typeface="Concert One"/>
      <p:regular r:id="rId11"/>
    </p:embeddedFont>
    <p:embeddedFont>
      <p:font typeface="Luckiest Guy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ConcertOne-regular.fntdata"/><Relationship Id="rId10" Type="http://schemas.openxmlformats.org/officeDocument/2006/relationships/font" Target="fonts/Bangers-regular.fntdata"/><Relationship Id="rId12" Type="http://schemas.openxmlformats.org/officeDocument/2006/relationships/font" Target="fonts/LuckiestGu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d542e8b73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d542e8b73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bd542e8b7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bd542e8b7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bd542e8b73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bd542e8b7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bd542e8b73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bd542e8b73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8.png"/><Relationship Id="rId11" Type="http://schemas.openxmlformats.org/officeDocument/2006/relationships/slide" Target="/ppt/slides/slide4.xml"/><Relationship Id="rId10" Type="http://schemas.openxmlformats.org/officeDocument/2006/relationships/slide" Target="/ppt/slides/slide2.xml"/><Relationship Id="rId13" Type="http://schemas.openxmlformats.org/officeDocument/2006/relationships/image" Target="../media/image4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4.png"/><Relationship Id="rId9" Type="http://schemas.openxmlformats.org/officeDocument/2006/relationships/image" Target="../media/image1.png"/><Relationship Id="rId15" Type="http://schemas.openxmlformats.org/officeDocument/2006/relationships/image" Target="../media/image38.png"/><Relationship Id="rId14" Type="http://schemas.openxmlformats.org/officeDocument/2006/relationships/image" Target="../media/image11.png"/><Relationship Id="rId17" Type="http://schemas.openxmlformats.org/officeDocument/2006/relationships/image" Target="../media/image2.png"/><Relationship Id="rId16" Type="http://schemas.openxmlformats.org/officeDocument/2006/relationships/image" Target="../media/image26.png"/><Relationship Id="rId5" Type="http://schemas.openxmlformats.org/officeDocument/2006/relationships/image" Target="../media/image5.png"/><Relationship Id="rId19" Type="http://schemas.openxmlformats.org/officeDocument/2006/relationships/image" Target="../media/image35.png"/><Relationship Id="rId6" Type="http://schemas.openxmlformats.org/officeDocument/2006/relationships/image" Target="../media/image39.png"/><Relationship Id="rId18" Type="http://schemas.openxmlformats.org/officeDocument/2006/relationships/image" Target="../media/image24.png"/><Relationship Id="rId7" Type="http://schemas.openxmlformats.org/officeDocument/2006/relationships/image" Target="../media/image18.png"/><Relationship Id="rId8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4vJzCg1LJJ0&amp;list=PLRtjQa8yCy3VLB9IbmcNNQa8XoIQ0hKL6&amp;index=17" TargetMode="External"/><Relationship Id="rId42" Type="http://schemas.openxmlformats.org/officeDocument/2006/relationships/hyperlink" Target="https://www.youtube.com/watch?v=4vJzCg1LJJ0&amp;list=PLRtjQa8yCy3VLB9IbmcNNQa8XoIQ0hKL6&amp;index=17" TargetMode="External"/><Relationship Id="rId41" Type="http://schemas.openxmlformats.org/officeDocument/2006/relationships/image" Target="../media/image36.png"/><Relationship Id="rId44" Type="http://schemas.openxmlformats.org/officeDocument/2006/relationships/hyperlink" Target="https://www.youtube.com/watch?v=4vJzCg1LJJ0&amp;list=PLRtjQa8yCy3VLB9IbmcNNQa8XoIQ0hKL6&amp;index=17" TargetMode="External"/><Relationship Id="rId43" Type="http://schemas.openxmlformats.org/officeDocument/2006/relationships/image" Target="../media/image30.png"/><Relationship Id="rId46" Type="http://schemas.openxmlformats.org/officeDocument/2006/relationships/hyperlink" Target="https://www.youtube.com/watch?v=TRsjy1z1pzc&amp;t=13s" TargetMode="External"/><Relationship Id="rId45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48" Type="http://schemas.openxmlformats.org/officeDocument/2006/relationships/hyperlink" Target="https://www.youtube.com/watch?v=jN0CONZutYM&amp;t=22s" TargetMode="External"/><Relationship Id="rId47" Type="http://schemas.openxmlformats.org/officeDocument/2006/relationships/image" Target="../media/image27.png"/><Relationship Id="rId49" Type="http://schemas.openxmlformats.org/officeDocument/2006/relationships/image" Target="../media/image32.png"/><Relationship Id="rId5" Type="http://schemas.openxmlformats.org/officeDocument/2006/relationships/image" Target="../media/image49.png"/><Relationship Id="rId6" Type="http://schemas.openxmlformats.org/officeDocument/2006/relationships/image" Target="../media/image43.png"/><Relationship Id="rId7" Type="http://schemas.openxmlformats.org/officeDocument/2006/relationships/image" Target="../media/image8.png"/><Relationship Id="rId8" Type="http://schemas.openxmlformats.org/officeDocument/2006/relationships/hyperlink" Target="https://www.youtube.com/watch?v=jtfNjxUbYtE&amp;t=2s" TargetMode="External"/><Relationship Id="rId31" Type="http://schemas.openxmlformats.org/officeDocument/2006/relationships/image" Target="../media/image23.png"/><Relationship Id="rId30" Type="http://schemas.openxmlformats.org/officeDocument/2006/relationships/hyperlink" Target="https://www.youtube.com/watch?v=pVG3ShRxiOk&amp;list=PLRtjQa8yCy3VLB9IbmcNNQa8XoIQ0hKL6&amp;index=7" TargetMode="External"/><Relationship Id="rId33" Type="http://schemas.openxmlformats.org/officeDocument/2006/relationships/image" Target="../media/image37.png"/><Relationship Id="rId32" Type="http://schemas.openxmlformats.org/officeDocument/2006/relationships/hyperlink" Target="https://www.youtube.com/watch?v=EgevqAgEeZ0&amp;list=PLRtjQa8yCy3VLB9IbmcNNQa8XoIQ0hKL6&amp;index=25" TargetMode="External"/><Relationship Id="rId35" Type="http://schemas.openxmlformats.org/officeDocument/2006/relationships/image" Target="../media/image29.png"/><Relationship Id="rId34" Type="http://schemas.openxmlformats.org/officeDocument/2006/relationships/hyperlink" Target="https://www.youtube.com/watch?v=Tqxb-JCAgB4&amp;list=PLRtjQa8yCy3VLB9IbmcNNQa8XoIQ0hKL6&amp;index=21" TargetMode="External"/><Relationship Id="rId37" Type="http://schemas.openxmlformats.org/officeDocument/2006/relationships/image" Target="../media/image25.png"/><Relationship Id="rId36" Type="http://schemas.openxmlformats.org/officeDocument/2006/relationships/hyperlink" Target="https://www.youtube.com/watch?v=dS7n9o-v7Hc&amp;list=PLRtjQa8yCy3VLB9IbmcNNQa8XoIQ0hKL6&amp;index=24" TargetMode="External"/><Relationship Id="rId39" Type="http://schemas.openxmlformats.org/officeDocument/2006/relationships/image" Target="../media/image33.png"/><Relationship Id="rId38" Type="http://schemas.openxmlformats.org/officeDocument/2006/relationships/hyperlink" Target="https://www.youtube.com/watch?v=ScdAy7hwdjc&amp;list=PLRtjQa8yCy3VLB9IbmcNNQa8XoIQ0hKL6&amp;index=18" TargetMode="External"/><Relationship Id="rId62" Type="http://schemas.openxmlformats.org/officeDocument/2006/relationships/hyperlink" Target="https://www.youtube.com/watch?v=yIZLpzih-UQ" TargetMode="External"/><Relationship Id="rId61" Type="http://schemas.openxmlformats.org/officeDocument/2006/relationships/image" Target="../media/image55.png"/><Relationship Id="rId20" Type="http://schemas.openxmlformats.org/officeDocument/2006/relationships/hyperlink" Target="https://www.youtube.com/watch?v=5LXXnH4_XKI&amp;list=PLRtjQa8yCy3VLB9IbmcNNQa8XoIQ0hKL6&amp;index=23" TargetMode="External"/><Relationship Id="rId63" Type="http://schemas.openxmlformats.org/officeDocument/2006/relationships/image" Target="../media/image48.png"/><Relationship Id="rId22" Type="http://schemas.openxmlformats.org/officeDocument/2006/relationships/hyperlink" Target="https://www.youtube.com/watch?v=s4HwiwPAgME&amp;list=PLRtjQa8yCy3VLB9IbmcNNQa8XoIQ0hKL6&amp;index=6" TargetMode="External"/><Relationship Id="rId21" Type="http://schemas.openxmlformats.org/officeDocument/2006/relationships/image" Target="../media/image20.png"/><Relationship Id="rId24" Type="http://schemas.openxmlformats.org/officeDocument/2006/relationships/hyperlink" Target="https://www.youtube.com/watch?v=F-NH5sz11pg&amp;list=PLRtjQa8yCy3VLB9IbmcNNQa8XoIQ0hKL6&amp;index=8" TargetMode="External"/><Relationship Id="rId23" Type="http://schemas.openxmlformats.org/officeDocument/2006/relationships/image" Target="../media/image19.png"/><Relationship Id="rId60" Type="http://schemas.openxmlformats.org/officeDocument/2006/relationships/hyperlink" Target="https://www.youtube.com/watch?v=-lVj6ax1T6o" TargetMode="External"/><Relationship Id="rId26" Type="http://schemas.openxmlformats.org/officeDocument/2006/relationships/hyperlink" Target="https://www.youtube.com/watch?v=Zt45VI4Lt6Q&amp;list=PLRtjQa8yCy3VLB9IbmcNNQa8XoIQ0hKL6&amp;index=22" TargetMode="External"/><Relationship Id="rId25" Type="http://schemas.openxmlformats.org/officeDocument/2006/relationships/image" Target="../media/image16.png"/><Relationship Id="rId28" Type="http://schemas.openxmlformats.org/officeDocument/2006/relationships/hyperlink" Target="https://www.youtube.com/watch?v=RXXZs9pjm6Y" TargetMode="External"/><Relationship Id="rId27" Type="http://schemas.openxmlformats.org/officeDocument/2006/relationships/image" Target="../media/image34.png"/><Relationship Id="rId29" Type="http://schemas.openxmlformats.org/officeDocument/2006/relationships/image" Target="../media/image22.png"/><Relationship Id="rId51" Type="http://schemas.openxmlformats.org/officeDocument/2006/relationships/image" Target="../media/image42.png"/><Relationship Id="rId50" Type="http://schemas.openxmlformats.org/officeDocument/2006/relationships/hyperlink" Target="https://www.youtube.com/watch?v=-sTN9ZgKZn4" TargetMode="External"/><Relationship Id="rId53" Type="http://schemas.openxmlformats.org/officeDocument/2006/relationships/image" Target="../media/image51.png"/><Relationship Id="rId52" Type="http://schemas.openxmlformats.org/officeDocument/2006/relationships/hyperlink" Target="https://www.youtube.com/watch?v=vVVtbPAvp2E&amp;feature=youtu.be" TargetMode="External"/><Relationship Id="rId11" Type="http://schemas.openxmlformats.org/officeDocument/2006/relationships/image" Target="../media/image13.png"/><Relationship Id="rId55" Type="http://schemas.openxmlformats.org/officeDocument/2006/relationships/image" Target="../media/image50.png"/><Relationship Id="rId10" Type="http://schemas.openxmlformats.org/officeDocument/2006/relationships/hyperlink" Target="https://www.youtube.com/watch?v=kF3YA69GXto&amp;t=21s" TargetMode="External"/><Relationship Id="rId54" Type="http://schemas.openxmlformats.org/officeDocument/2006/relationships/image" Target="../media/image41.png"/><Relationship Id="rId13" Type="http://schemas.openxmlformats.org/officeDocument/2006/relationships/image" Target="../media/image10.png"/><Relationship Id="rId57" Type="http://schemas.openxmlformats.org/officeDocument/2006/relationships/hyperlink" Target="https://www.youtube.com/channel/UCYXRubrOzFv3oHT4M2RLq2Q" TargetMode="External"/><Relationship Id="rId12" Type="http://schemas.openxmlformats.org/officeDocument/2006/relationships/hyperlink" Target="https://www.youtube.com/watch?v=sbMYfR_B92U" TargetMode="External"/><Relationship Id="rId56" Type="http://schemas.openxmlformats.org/officeDocument/2006/relationships/image" Target="../media/image46.png"/><Relationship Id="rId15" Type="http://schemas.openxmlformats.org/officeDocument/2006/relationships/image" Target="../media/image14.png"/><Relationship Id="rId59" Type="http://schemas.openxmlformats.org/officeDocument/2006/relationships/image" Target="../media/image2.png"/><Relationship Id="rId14" Type="http://schemas.openxmlformats.org/officeDocument/2006/relationships/hyperlink" Target="https://www.youtube.com/watch?v=jkjt8mKYc_k&amp;t=323s" TargetMode="External"/><Relationship Id="rId58" Type="http://schemas.openxmlformats.org/officeDocument/2006/relationships/image" Target="../media/image45.png"/><Relationship Id="rId17" Type="http://schemas.openxmlformats.org/officeDocument/2006/relationships/image" Target="../media/image17.png"/><Relationship Id="rId16" Type="http://schemas.openxmlformats.org/officeDocument/2006/relationships/hyperlink" Target="https://www.youtube.com/watch?v=C9KA7r-mrr8&amp;list=PLRtjQa8yCy3VLB9IbmcNNQa8XoIQ0hKL6&amp;index=20" TargetMode="External"/><Relationship Id="rId19" Type="http://schemas.openxmlformats.org/officeDocument/2006/relationships/image" Target="../media/image12.png"/><Relationship Id="rId18" Type="http://schemas.openxmlformats.org/officeDocument/2006/relationships/hyperlink" Target="https://www.youtube.com/watch?v=vOQTe7d1sQY" TargetMode="External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y9aRq4U-DW0&amp;list=PLRtjQa8yCy3VLB9IbmcNNQa8XoIQ0hKL6&amp;index=2" TargetMode="External"/><Relationship Id="rId42" Type="http://schemas.openxmlformats.org/officeDocument/2006/relationships/hyperlink" Target="https://www.youtube.com/watch?v=C9KA7r-mrr8&amp;list=PLRtjQa8yCy3VLB9IbmcNNQa8XoIQ0hKL6&amp;index=20" TargetMode="External"/><Relationship Id="rId41" Type="http://schemas.openxmlformats.org/officeDocument/2006/relationships/image" Target="../media/image77.png"/><Relationship Id="rId44" Type="http://schemas.openxmlformats.org/officeDocument/2006/relationships/hyperlink" Target="https://www.youtube.com/watch?v=4vJzCg1LJJ0&amp;list=PLRtjQa8yCy3VLB9IbmcNNQa8XoIQ0hKL6&amp;index=17" TargetMode="External"/><Relationship Id="rId43" Type="http://schemas.openxmlformats.org/officeDocument/2006/relationships/image" Target="../media/image80.png"/><Relationship Id="rId46" Type="http://schemas.openxmlformats.org/officeDocument/2006/relationships/hyperlink" Target="https://www.youtube.com/watch?v=L1paJguf1SE&amp;list=PLRtjQa8yCy3VLB9IbmcNNQa8XoIQ0hKL6&amp;index=19" TargetMode="External"/><Relationship Id="rId45" Type="http://schemas.openxmlformats.org/officeDocument/2006/relationships/image" Target="../media/image7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png"/><Relationship Id="rId4" Type="http://schemas.openxmlformats.org/officeDocument/2006/relationships/hyperlink" Target="https://www.youtube.com/watch?v=3bK2-q-Uj3c" TargetMode="External"/><Relationship Id="rId9" Type="http://schemas.openxmlformats.org/officeDocument/2006/relationships/image" Target="../media/image69.png"/><Relationship Id="rId48" Type="http://schemas.openxmlformats.org/officeDocument/2006/relationships/hyperlink" Target="https://www.youtube.com/watch?v=vOQTe7d1sQY" TargetMode="External"/><Relationship Id="rId47" Type="http://schemas.openxmlformats.org/officeDocument/2006/relationships/image" Target="../media/image78.png"/><Relationship Id="rId49" Type="http://schemas.openxmlformats.org/officeDocument/2006/relationships/image" Target="../media/image83.png"/><Relationship Id="rId5" Type="http://schemas.openxmlformats.org/officeDocument/2006/relationships/image" Target="../media/image53.png"/><Relationship Id="rId6" Type="http://schemas.openxmlformats.org/officeDocument/2006/relationships/hyperlink" Target="https://www.youtube.com/watch?v=OMXrTCkOoyg&amp;list=PLRtjQa8yCy3VLB9IbmcNNQa8XoIQ0hKL6&amp;index=16" TargetMode="External"/><Relationship Id="rId7" Type="http://schemas.openxmlformats.org/officeDocument/2006/relationships/image" Target="../media/image76.png"/><Relationship Id="rId8" Type="http://schemas.openxmlformats.org/officeDocument/2006/relationships/hyperlink" Target="https://www.youtube.com/watch?v=g8rWlrOKvXM&amp;list=PLRtjQa8yCy3VLB9IbmcNNQa8XoIQ0hKL6&amp;index=9" TargetMode="External"/><Relationship Id="rId31" Type="http://schemas.openxmlformats.org/officeDocument/2006/relationships/image" Target="../media/image60.png"/><Relationship Id="rId30" Type="http://schemas.openxmlformats.org/officeDocument/2006/relationships/hyperlink" Target="https://www.youtube.com/watch?v=s4HwiwPAgME&amp;list=PLRtjQa8yCy3VLB9IbmcNNQa8XoIQ0hKL6&amp;index=6" TargetMode="External"/><Relationship Id="rId33" Type="http://schemas.openxmlformats.org/officeDocument/2006/relationships/image" Target="../media/image68.png"/><Relationship Id="rId32" Type="http://schemas.openxmlformats.org/officeDocument/2006/relationships/hyperlink" Target="https://www.youtube.com/watch?v=-sTN9ZgKZn4&amp;list=PLRtjQa8yCy3VLB9IbmcNNQa8XoIQ0hKL6&amp;index=1" TargetMode="External"/><Relationship Id="rId35" Type="http://schemas.openxmlformats.org/officeDocument/2006/relationships/image" Target="../media/image81.png"/><Relationship Id="rId34" Type="http://schemas.openxmlformats.org/officeDocument/2006/relationships/hyperlink" Target="https://www.youtube.com/watch?v=VUZFQoEiwDA&amp;list=PLRtjQa8yCy3VLB9IbmcNNQa8XoIQ0hKL6&amp;index=3" TargetMode="External"/><Relationship Id="rId37" Type="http://schemas.openxmlformats.org/officeDocument/2006/relationships/image" Target="../media/image75.png"/><Relationship Id="rId36" Type="http://schemas.openxmlformats.org/officeDocument/2006/relationships/hyperlink" Target="https://www.youtube.com/watch?v=TRsjy1z1pzc&amp;list=PLRtjQa8yCy3VLB9IbmcNNQa8XoIQ0hKL6&amp;index=5" TargetMode="External"/><Relationship Id="rId39" Type="http://schemas.openxmlformats.org/officeDocument/2006/relationships/image" Target="../media/image74.png"/><Relationship Id="rId38" Type="http://schemas.openxmlformats.org/officeDocument/2006/relationships/hyperlink" Target="https://www.youtube.com/watch?v=jN0CONZutYM&amp;list=PLRtjQa8yCy3VLB9IbmcNNQa8XoIQ0hKL6&amp;index=4" TargetMode="External"/><Relationship Id="rId62" Type="http://schemas.openxmlformats.org/officeDocument/2006/relationships/hyperlink" Target="https://www.youtube.com/watch?v=-lVj6ax1T6o" TargetMode="External"/><Relationship Id="rId61" Type="http://schemas.openxmlformats.org/officeDocument/2006/relationships/image" Target="../media/image86.png"/><Relationship Id="rId20" Type="http://schemas.openxmlformats.org/officeDocument/2006/relationships/hyperlink" Target="https://www.youtube.com/watch?v=ScdAy7hwdjc&amp;list=PLRtjQa8yCy3VLB9IbmcNNQa8XoIQ0hKL6&amp;index=18" TargetMode="External"/><Relationship Id="rId63" Type="http://schemas.openxmlformats.org/officeDocument/2006/relationships/image" Target="../media/image88.png"/><Relationship Id="rId22" Type="http://schemas.openxmlformats.org/officeDocument/2006/relationships/hyperlink" Target="https://www.youtube.com/watch?v=uRPrzsoNFHU&amp;list=PLRtjQa8yCy3VLB9IbmcNNQa8XoIQ0hKL6&amp;index=14" TargetMode="External"/><Relationship Id="rId21" Type="http://schemas.openxmlformats.org/officeDocument/2006/relationships/image" Target="../media/image54.png"/><Relationship Id="rId24" Type="http://schemas.openxmlformats.org/officeDocument/2006/relationships/hyperlink" Target="https://www.youtube.com/watch?v=INv00tH_oi8&amp;list=PLRtjQa8yCy3VLB9IbmcNNQa8XoIQ0hKL6&amp;index=13" TargetMode="External"/><Relationship Id="rId23" Type="http://schemas.openxmlformats.org/officeDocument/2006/relationships/image" Target="../media/image59.png"/><Relationship Id="rId60" Type="http://schemas.openxmlformats.org/officeDocument/2006/relationships/hyperlink" Target="https://www.youtube.com/watch?v=yIZLpzih-UQ" TargetMode="External"/><Relationship Id="rId26" Type="http://schemas.openxmlformats.org/officeDocument/2006/relationships/hyperlink" Target="https://www.youtube.com/watch?v=F-NH5sz11pg&amp;list=PLRtjQa8yCy3VLB9IbmcNNQa8XoIQ0hKL6&amp;index=8" TargetMode="External"/><Relationship Id="rId25" Type="http://schemas.openxmlformats.org/officeDocument/2006/relationships/image" Target="../media/image57.png"/><Relationship Id="rId28" Type="http://schemas.openxmlformats.org/officeDocument/2006/relationships/hyperlink" Target="https://www.youtube.com/watch?v=pVG3ShRxiOk&amp;list=PLRtjQa8yCy3VLB9IbmcNNQa8XoIQ0hKL6&amp;index=7" TargetMode="External"/><Relationship Id="rId27" Type="http://schemas.openxmlformats.org/officeDocument/2006/relationships/image" Target="../media/image56.png"/><Relationship Id="rId29" Type="http://schemas.openxmlformats.org/officeDocument/2006/relationships/image" Target="../media/image58.png"/><Relationship Id="rId51" Type="http://schemas.openxmlformats.org/officeDocument/2006/relationships/image" Target="../media/image64.png"/><Relationship Id="rId50" Type="http://schemas.openxmlformats.org/officeDocument/2006/relationships/hyperlink" Target="https://www.youtube.com/watch?v=RXXZs9pjm6Y" TargetMode="External"/><Relationship Id="rId53" Type="http://schemas.openxmlformats.org/officeDocument/2006/relationships/image" Target="../media/image63.png"/><Relationship Id="rId52" Type="http://schemas.openxmlformats.org/officeDocument/2006/relationships/hyperlink" Target="https://www.youtube.com/watch?v=jkjt8mKYc_k" TargetMode="External"/><Relationship Id="rId11" Type="http://schemas.openxmlformats.org/officeDocument/2006/relationships/image" Target="../media/image73.png"/><Relationship Id="rId55" Type="http://schemas.openxmlformats.org/officeDocument/2006/relationships/image" Target="../media/image67.png"/><Relationship Id="rId10" Type="http://schemas.openxmlformats.org/officeDocument/2006/relationships/hyperlink" Target="https://www.youtube.com/watch?v=EgevqAgEeZ0&amp;list=PLRtjQa8yCy3VLB9IbmcNNQa8XoIQ0hKL6&amp;index=25" TargetMode="External"/><Relationship Id="rId54" Type="http://schemas.openxmlformats.org/officeDocument/2006/relationships/hyperlink" Target="https://www.youtube.com/watch?v=vVVtbPAvp2E&amp;feature=youtu.be" TargetMode="External"/><Relationship Id="rId13" Type="http://schemas.openxmlformats.org/officeDocument/2006/relationships/image" Target="../media/image61.png"/><Relationship Id="rId57" Type="http://schemas.openxmlformats.org/officeDocument/2006/relationships/image" Target="../media/image87.png"/><Relationship Id="rId12" Type="http://schemas.openxmlformats.org/officeDocument/2006/relationships/hyperlink" Target="https://www.youtube.com/watch?v=dS7n9o-v7Hc&amp;list=PLRtjQa8yCy3VLB9IbmcNNQa8XoIQ0hKL6&amp;index=24" TargetMode="External"/><Relationship Id="rId56" Type="http://schemas.openxmlformats.org/officeDocument/2006/relationships/hyperlink" Target="https://www.youtube.com/watch?v=kF3YA69GXto" TargetMode="External"/><Relationship Id="rId15" Type="http://schemas.openxmlformats.org/officeDocument/2006/relationships/image" Target="../media/image52.png"/><Relationship Id="rId59" Type="http://schemas.openxmlformats.org/officeDocument/2006/relationships/image" Target="../media/image84.png"/><Relationship Id="rId14" Type="http://schemas.openxmlformats.org/officeDocument/2006/relationships/hyperlink" Target="https://www.youtube.com/watch?v=5LXXnH4_XKI&amp;list=PLRtjQa8yCy3VLB9IbmcNNQa8XoIQ0hKL6&amp;index=23" TargetMode="External"/><Relationship Id="rId58" Type="http://schemas.openxmlformats.org/officeDocument/2006/relationships/hyperlink" Target="https://www.youtube.com/watch?v=jtfNjxUbYtE" TargetMode="External"/><Relationship Id="rId17" Type="http://schemas.openxmlformats.org/officeDocument/2006/relationships/image" Target="../media/image62.png"/><Relationship Id="rId16" Type="http://schemas.openxmlformats.org/officeDocument/2006/relationships/hyperlink" Target="https://www.youtube.com/watch?v=Zt45VI4Lt6Q&amp;list=PLRtjQa8yCy3VLB9IbmcNNQa8XoIQ0hKL6&amp;index=22" TargetMode="External"/><Relationship Id="rId19" Type="http://schemas.openxmlformats.org/officeDocument/2006/relationships/image" Target="../media/image71.png"/><Relationship Id="rId18" Type="http://schemas.openxmlformats.org/officeDocument/2006/relationships/hyperlink" Target="https://www.youtube.com/watch?v=Tqxb-JCAgB4&amp;list=PLRtjQa8yCy3VLB9IbmcNNQa8XoIQ0hKL6&amp;index=21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5.png"/><Relationship Id="rId9" Type="http://schemas.openxmlformats.org/officeDocument/2006/relationships/image" Target="../media/image70.png"/><Relationship Id="rId5" Type="http://schemas.openxmlformats.org/officeDocument/2006/relationships/hyperlink" Target="https://www.youtube.com/watch?v=925DW5YeAfc" TargetMode="External"/><Relationship Id="rId6" Type="http://schemas.openxmlformats.org/officeDocument/2006/relationships/image" Target="../media/image85.png"/><Relationship Id="rId7" Type="http://schemas.openxmlformats.org/officeDocument/2006/relationships/image" Target="../media/image82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0700" y="4199575"/>
            <a:ext cx="6235825" cy="11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9775" y="311800"/>
            <a:ext cx="5538000" cy="317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62951" y="2571750"/>
            <a:ext cx="2975424" cy="20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298" y="1627775"/>
            <a:ext cx="2036926" cy="143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71250" y="3219475"/>
            <a:ext cx="3362576" cy="199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63625" y="-133634"/>
            <a:ext cx="2343224" cy="61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28775" y="-186659"/>
            <a:ext cx="2343224" cy="61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19625" y="-250309"/>
            <a:ext cx="2343224" cy="61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61225" y="-186650"/>
            <a:ext cx="2482775" cy="6109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3098825" y="713475"/>
            <a:ext cx="4602600" cy="6771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Read across america</a:t>
            </a:r>
            <a:endParaRPr sz="900"/>
          </a:p>
        </p:txBody>
      </p:sp>
      <p:sp>
        <p:nvSpPr>
          <p:cNvPr id="65" name="Google Shape;65;p13">
            <a:hlinkClick action="ppaction://hlinksldjump" r:id="rId10"/>
          </p:cNvPr>
          <p:cNvSpPr txBox="1"/>
          <p:nvPr/>
        </p:nvSpPr>
        <p:spPr>
          <a:xfrm>
            <a:off x="3119275" y="1679800"/>
            <a:ext cx="2037000" cy="12006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Drawing rooms</a:t>
            </a:r>
            <a:endParaRPr sz="33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6" name="Google Shape;66;p13">
            <a:hlinkClick action="ppaction://hlinksldjump" r:id="rId11"/>
          </p:cNvPr>
          <p:cNvSpPr txBox="1"/>
          <p:nvPr/>
        </p:nvSpPr>
        <p:spPr>
          <a:xfrm>
            <a:off x="5664425" y="1664338"/>
            <a:ext cx="2037000" cy="12315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Brain </a:t>
            </a:r>
            <a:endParaRPr sz="3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break</a:t>
            </a:r>
            <a:endParaRPr sz="3400">
              <a:solidFill>
                <a:schemeClr val="lt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90200" y="2511512"/>
            <a:ext cx="2629425" cy="258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549800" y="1734000"/>
            <a:ext cx="1403675" cy="13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56848" y="2717950"/>
            <a:ext cx="2242849" cy="23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-3" y="0"/>
            <a:ext cx="1285850" cy="1625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6">
            <a:alphaModFix/>
          </a:blip>
          <a:srcRect b="0" l="15423" r="23395" t="0"/>
          <a:stretch/>
        </p:blipFill>
        <p:spPr>
          <a:xfrm flipH="1">
            <a:off x="-162949" y="2717950"/>
            <a:ext cx="1420299" cy="217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25438" y="4065793"/>
            <a:ext cx="1198650" cy="8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flipH="1">
            <a:off x="7701417" y="2263417"/>
            <a:ext cx="1420299" cy="1893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31275" y="546600"/>
            <a:ext cx="758500" cy="72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flipH="1" rot="-966843">
            <a:off x="8281124" y="780423"/>
            <a:ext cx="1287229" cy="1287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50" y="1416250"/>
            <a:ext cx="844559" cy="1155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 rotWithShape="1">
          <a:blip r:embed="rId5">
            <a:alphaModFix/>
          </a:blip>
          <a:srcRect b="8679" l="5177" r="3188" t="9286"/>
          <a:stretch/>
        </p:blipFill>
        <p:spPr>
          <a:xfrm>
            <a:off x="789425" y="496975"/>
            <a:ext cx="7495625" cy="438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5" y="4652575"/>
            <a:ext cx="9062424" cy="115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5050" y="1359652"/>
            <a:ext cx="732950" cy="106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8250" y="685175"/>
            <a:ext cx="1441476" cy="74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60600" y="731325"/>
            <a:ext cx="1368326" cy="7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957838" y="744863"/>
            <a:ext cx="1275274" cy="70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305425" y="727250"/>
            <a:ext cx="1368325" cy="7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735900" y="730051"/>
            <a:ext cx="1368326" cy="753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21400" y="1531650"/>
            <a:ext cx="1368324" cy="7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500175" y="1531650"/>
            <a:ext cx="1295175" cy="7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957850" y="1539875"/>
            <a:ext cx="1280450" cy="7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328675" y="1539875"/>
            <a:ext cx="1282689" cy="7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701750" y="1539875"/>
            <a:ext cx="1368326" cy="8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500175" y="2391575"/>
            <a:ext cx="1282700" cy="79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021400" y="2380551"/>
            <a:ext cx="1368325" cy="74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957850" y="2428500"/>
            <a:ext cx="1282699" cy="709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328676" y="2408847"/>
            <a:ext cx="1275250" cy="698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692050" y="2408849"/>
            <a:ext cx="1295172" cy="7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070975" y="3183150"/>
            <a:ext cx="1368326" cy="75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500175" y="3264575"/>
            <a:ext cx="1368324" cy="6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978550" y="3264575"/>
            <a:ext cx="1234225" cy="6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346875" y="3262775"/>
            <a:ext cx="1280450" cy="6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768800" y="3226076"/>
            <a:ext cx="1234225" cy="68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719309" y="4020651"/>
            <a:ext cx="1234225" cy="67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4019775" y="3994875"/>
            <a:ext cx="1140350" cy="7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1185350" y="4025372"/>
            <a:ext cx="1275251" cy="71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-369825" y="3350200"/>
            <a:ext cx="1997725" cy="199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1021400" y="0"/>
            <a:ext cx="1887301" cy="6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6182775" y="-8038"/>
            <a:ext cx="1887301" cy="6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>
            <a:off x="2742525" y="115775"/>
            <a:ext cx="3507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oncert One"/>
                <a:ea typeface="Concert One"/>
                <a:cs typeface="Concert One"/>
                <a:sym typeface="Concert One"/>
              </a:rPr>
              <a:t>READ ACROSS AMERICA</a:t>
            </a:r>
            <a:endParaRPr sz="2500">
              <a:solidFill>
                <a:schemeClr val="accent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pic>
        <p:nvPicPr>
          <p:cNvPr id="111" name="Google Shape;111;p14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7630030" y="2571750"/>
            <a:ext cx="1513960" cy="2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7816825" y="3072525"/>
            <a:ext cx="1140352" cy="93601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4"/>
          <p:cNvSpPr txBox="1"/>
          <p:nvPr/>
        </p:nvSpPr>
        <p:spPr>
          <a:xfrm>
            <a:off x="7629950" y="4020650"/>
            <a:ext cx="151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ngers"/>
                <a:ea typeface="Bangers"/>
                <a:cs typeface="Bangers"/>
                <a:sym typeface="Bangers"/>
              </a:rPr>
              <a:t>MORE VIDEOS</a:t>
            </a: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14" name="Google Shape;114;p14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685900" y="4607022"/>
            <a:ext cx="844550" cy="61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2556025" y="4020683"/>
            <a:ext cx="1275251" cy="70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5322601" y="4030125"/>
            <a:ext cx="1234224" cy="689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6303">
            <a:off x="900100" y="2911827"/>
            <a:ext cx="886275" cy="10680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2" name="Google Shape;122;p1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28930" y="716527"/>
            <a:ext cx="914948" cy="7610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3" name="Google Shape;123;p1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350910">
            <a:off x="5041849" y="1544301"/>
            <a:ext cx="727102" cy="97259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4" name="Google Shape;124;p1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75027" y="287975"/>
            <a:ext cx="1685874" cy="1304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5" name="Google Shape;125;p1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362781">
            <a:off x="7254782" y="2353111"/>
            <a:ext cx="1103961" cy="13419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6" name="Google Shape;126;p1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441483">
            <a:off x="3428398" y="2901556"/>
            <a:ext cx="1094932" cy="108858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7" name="Google Shape;127;p1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23128" y="2396709"/>
            <a:ext cx="1342822" cy="14101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8" name="Google Shape;128;p1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-257411">
            <a:off x="851876" y="590300"/>
            <a:ext cx="1195322" cy="14704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9" name="Google Shape;129;p15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725300" y="386025"/>
            <a:ext cx="868900" cy="9623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0" name="Google Shape;130;p15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rot="-257553">
            <a:off x="5732864" y="1308703"/>
            <a:ext cx="851972" cy="102099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1" name="Google Shape;131;p15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306510">
            <a:off x="3618687" y="939600"/>
            <a:ext cx="857349" cy="92413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2" name="Google Shape;132;p15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378299" y="1977902"/>
            <a:ext cx="996726" cy="10240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3" name="Google Shape;133;p15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241724" y="1863057"/>
            <a:ext cx="1342826" cy="10826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4" name="Google Shape;134;p15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463275" y="2551421"/>
            <a:ext cx="1239175" cy="123638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5" name="Google Shape;135;p15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rot="-387618">
            <a:off x="1835676" y="1232275"/>
            <a:ext cx="996724" cy="10135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6" name="Google Shape;136;p15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052150" y="2698125"/>
            <a:ext cx="996725" cy="807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7" name="Google Shape;137;p15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700980" y="1509800"/>
            <a:ext cx="592249" cy="929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8" name="Google Shape;138;p15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 rot="-410743">
            <a:off x="1572780" y="367863"/>
            <a:ext cx="1027023" cy="77743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9" name="Google Shape;139;p15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222001">
            <a:off x="6974266" y="1706189"/>
            <a:ext cx="778139" cy="61837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0" name="Google Shape;140;p15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879588" y="309437"/>
            <a:ext cx="1027026" cy="111556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1" name="Google Shape;141;p15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626114" y="27888"/>
            <a:ext cx="1416148" cy="1304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2" name="Google Shape;142;p15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 rot="-552277">
            <a:off x="937570" y="2057347"/>
            <a:ext cx="811333" cy="8651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3" name="Google Shape;143;p15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380800" y="1377625"/>
            <a:ext cx="1416149" cy="130598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4" name="Google Shape;144;p15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rot="-682940">
            <a:off x="5410138" y="2251891"/>
            <a:ext cx="1027025" cy="13907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5" name="Google Shape;145;p15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138860" y="1900077"/>
            <a:ext cx="1104425" cy="10086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6" name="Google Shape;146;p15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232877" y="628356"/>
            <a:ext cx="1027024" cy="9373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7" name="Google Shape;147;p15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6878540" y="2282925"/>
            <a:ext cx="822424" cy="90121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8" name="Google Shape;148;p15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530094" y="2698129"/>
            <a:ext cx="1301974" cy="12323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9" name="Google Shape;149;p15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4335202" y="1487287"/>
            <a:ext cx="822399" cy="97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6606528" y="1203746"/>
            <a:ext cx="822398" cy="591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2925" y="216350"/>
            <a:ext cx="6744874" cy="365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9275" y="460275"/>
            <a:ext cx="6204000" cy="296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 rotWithShape="1">
          <a:blip r:embed="rId7">
            <a:alphaModFix/>
          </a:blip>
          <a:srcRect b="60721" l="19071" r="18866" t="21958"/>
          <a:stretch/>
        </p:blipFill>
        <p:spPr>
          <a:xfrm>
            <a:off x="866450" y="4129650"/>
            <a:ext cx="7529650" cy="106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3713645"/>
            <a:ext cx="1465857" cy="10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05925" y="2040425"/>
            <a:ext cx="3103075" cy="310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